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395" r:id="rId3"/>
    <p:sldId id="439" r:id="rId4"/>
    <p:sldId id="393" r:id="rId5"/>
    <p:sldId id="548" r:id="rId6"/>
    <p:sldId id="543" r:id="rId7"/>
    <p:sldId id="546" r:id="rId8"/>
    <p:sldId id="446" r:id="rId9"/>
    <p:sldId id="362" r:id="rId10"/>
    <p:sldId id="43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73" d="100"/>
          <a:sy n="7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5BF3F-016B-4B23-B388-FFB7700AFDE0}"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A4EFC-697E-4FED-A6F9-06B2AF7EE40E}" type="slidenum">
              <a:rPr lang="en-US" smtClean="0"/>
              <a:t>‹#›</a:t>
            </a:fld>
            <a:endParaRPr lang="en-US"/>
          </a:p>
        </p:txBody>
      </p:sp>
    </p:spTree>
    <p:extLst>
      <p:ext uri="{BB962C8B-B14F-4D97-AF65-F5344CB8AC3E}">
        <p14:creationId xmlns:p14="http://schemas.microsoft.com/office/powerpoint/2010/main" val="291011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4E5-AFA3-4313-BF8D-71C4AF143F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1755C86-D5B5-49C6-9026-7ACE2E5CAA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30F8A19-A760-4924-95DA-28DFA4826B6B}"/>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5" name="Footer Placeholder 4">
            <a:extLst>
              <a:ext uri="{FF2B5EF4-FFF2-40B4-BE49-F238E27FC236}">
                <a16:creationId xmlns:a16="http://schemas.microsoft.com/office/drawing/2014/main" id="{0B57536F-A31E-4612-8879-DA2047CEB2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AA7319A-AD24-4F8F-B0E3-93991F565FBE}"/>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97145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BF49-568A-44E9-B5DE-EC15A9FD5C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951975-749D-4BF2-B2F2-C8EAE9D2329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3A991B-5712-4DDA-B0CE-B253F7278FCD}"/>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5" name="Footer Placeholder 4">
            <a:extLst>
              <a:ext uri="{FF2B5EF4-FFF2-40B4-BE49-F238E27FC236}">
                <a16:creationId xmlns:a16="http://schemas.microsoft.com/office/drawing/2014/main" id="{99E4225E-52B9-4ADE-96AA-5BB1A72270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FE683EF-1592-4502-9715-F0F0A8AEF3B8}"/>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402560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27D733FF-B9DB-446E-B462-3A14D9575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Diagonal Corners Rounded 2">
            <a:extLst>
              <a:ext uri="{FF2B5EF4-FFF2-40B4-BE49-F238E27FC236}">
                <a16:creationId xmlns:a16="http://schemas.microsoft.com/office/drawing/2014/main" id="{994D9B82-BB16-41BD-88AC-9231B30A485B}"/>
              </a:ext>
            </a:extLst>
          </p:cNvPr>
          <p:cNvSpPr/>
          <p:nvPr userDrawn="1"/>
        </p:nvSpPr>
        <p:spPr>
          <a:xfrm>
            <a:off x="392723" y="327073"/>
            <a:ext cx="11406553" cy="6203853"/>
          </a:xfrm>
          <a:prstGeom prst="round2DiagRect">
            <a:avLst>
              <a:gd name="adj1" fmla="val 10318"/>
              <a:gd name="adj2" fmla="val 13379"/>
            </a:avLst>
          </a:prstGeom>
          <a:solidFill>
            <a:schemeClr val="bg1">
              <a:alpha val="91000"/>
            </a:schemeClr>
          </a:solidFill>
          <a:ln w="57150">
            <a:solidFill>
              <a:srgbClr val="28A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07331866"/>
      </p:ext>
    </p:extLst>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FAF7-16DE-42ED-8A89-9DABE209DD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A5CBB1-3EB9-4366-A1E1-CA59DD0078AA}"/>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4" name="Footer Placeholder 3">
            <a:extLst>
              <a:ext uri="{FF2B5EF4-FFF2-40B4-BE49-F238E27FC236}">
                <a16:creationId xmlns:a16="http://schemas.microsoft.com/office/drawing/2014/main" id="{9E25A73C-8FB8-4938-9A82-8D016AA04AA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18026115-DBD5-4735-B33C-683CFF7E6200}"/>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pic>
        <p:nvPicPr>
          <p:cNvPr id="6" name="图片 5">
            <a:extLst>
              <a:ext uri="{FF2B5EF4-FFF2-40B4-BE49-F238E27FC236}">
                <a16:creationId xmlns:a16="http://schemas.microsoft.com/office/drawing/2014/main" id="{63E3DD6D-405E-4A2B-AC2E-7B9B45F17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E0A81ED-B7DD-428E-BE07-392F73380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09800" y="-3429000"/>
            <a:ext cx="6858000" cy="6858000"/>
          </a:xfrm>
          <a:prstGeom prst="rect">
            <a:avLst/>
          </a:prstGeom>
        </p:spPr>
      </p:pic>
      <p:pic>
        <p:nvPicPr>
          <p:cNvPr id="8" name="Picture 7">
            <a:extLst>
              <a:ext uri="{FF2B5EF4-FFF2-40B4-BE49-F238E27FC236}">
                <a16:creationId xmlns:a16="http://schemas.microsoft.com/office/drawing/2014/main" id="{E5F7D8F5-D221-4EA9-9B9D-9AD2613F8B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84600" y="15468600"/>
            <a:ext cx="6858000" cy="6858000"/>
          </a:xfrm>
          <a:prstGeom prst="rect">
            <a:avLst/>
          </a:prstGeom>
        </p:spPr>
      </p:pic>
    </p:spTree>
    <p:extLst>
      <p:ext uri="{BB962C8B-B14F-4D97-AF65-F5344CB8AC3E}">
        <p14:creationId xmlns:p14="http://schemas.microsoft.com/office/powerpoint/2010/main" val="353420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32685138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46793547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4278091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133451410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72301762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92797049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11786096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0E4A-55D6-4FD5-97D1-862B433A51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71DB6BC-ABE6-44C5-B272-3C40566EE56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485FA19-1A3E-4DCE-9944-EDE8D4CE6F66}"/>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5" name="Footer Placeholder 4">
            <a:extLst>
              <a:ext uri="{FF2B5EF4-FFF2-40B4-BE49-F238E27FC236}">
                <a16:creationId xmlns:a16="http://schemas.microsoft.com/office/drawing/2014/main" id="{11316F89-7A8F-4680-B577-563594C2828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70101472-F052-43ED-AFE7-F513763A80A7}"/>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731880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36073609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15411351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9689813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06/12/2023</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4653304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AFA4-A0D4-44A7-806F-3164148171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2AE486B-5922-4AFA-97AD-EC1BA6EABC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1B52B-4FA2-4DCC-AC7F-CF71CA44E956}"/>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5" name="Footer Placeholder 4">
            <a:extLst>
              <a:ext uri="{FF2B5EF4-FFF2-40B4-BE49-F238E27FC236}">
                <a16:creationId xmlns:a16="http://schemas.microsoft.com/office/drawing/2014/main" id="{129B76C3-D090-436A-858B-74F711FE02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C77211A-439D-4254-A6F6-47205DD6C3A6}"/>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31893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21CF-C84E-4183-B661-658457130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51153AE-069E-4E8A-AB75-E2CAEE9401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6FCB14C-CA69-4C82-9176-261BA9047C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6DE897C-144D-4EC1-80D7-806AC311B2EB}"/>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6" name="Footer Placeholder 5">
            <a:extLst>
              <a:ext uri="{FF2B5EF4-FFF2-40B4-BE49-F238E27FC236}">
                <a16:creationId xmlns:a16="http://schemas.microsoft.com/office/drawing/2014/main" id="{F1686175-7F6F-463E-B295-121AEAC6B84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5A48C38-59A8-41AB-87D1-CAF6AE713206}"/>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24104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BDF5-A0CE-4257-8559-E6014CB778D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4A7042D-D8B9-4AE3-B63F-2D84E19DD27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46D19-51DE-4466-8B1E-49973DFFDE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8D6121D-62CD-463F-B77E-437EE115C7A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781B6C-791D-4989-BF7D-C566E12F7D5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8F68810-995C-4BC4-BD06-61E15B224598}"/>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8" name="Footer Placeholder 7">
            <a:extLst>
              <a:ext uri="{FF2B5EF4-FFF2-40B4-BE49-F238E27FC236}">
                <a16:creationId xmlns:a16="http://schemas.microsoft.com/office/drawing/2014/main" id="{F39A312B-047C-447D-9C22-160B9B0663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7BF1A3F3-3BE2-49F8-B6E4-517966FB5507}"/>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249070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4C3A-46ED-4B0A-930A-237EF3EB59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3FA60FD-D154-4C5B-9913-C137660E98E5}"/>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4" name="Footer Placeholder 3">
            <a:extLst>
              <a:ext uri="{FF2B5EF4-FFF2-40B4-BE49-F238E27FC236}">
                <a16:creationId xmlns:a16="http://schemas.microsoft.com/office/drawing/2014/main" id="{750C5580-DD8A-4DC5-ABF3-8EC049B246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D62C725F-8385-4B79-8A80-83F4618C53B1}"/>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91746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43E0E-0A06-46B2-BB81-42502E9328A5}"/>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3" name="Footer Placeholder 2">
            <a:extLst>
              <a:ext uri="{FF2B5EF4-FFF2-40B4-BE49-F238E27FC236}">
                <a16:creationId xmlns:a16="http://schemas.microsoft.com/office/drawing/2014/main" id="{F5786DAD-8D1B-458F-9884-C7EE9D782A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B8BF54FA-C97C-47AD-A4CE-FC5793E47D40}"/>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96167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661F-1545-4ADB-A9FA-76B7683DFC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9D507F7-EC94-4FA5-8F3D-D600D4131C5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C9F4824-4FF5-47B2-99E6-40DBCD1F30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CE88E-095A-40FB-9F78-DCBA0DE59788}"/>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6" name="Footer Placeholder 5">
            <a:extLst>
              <a:ext uri="{FF2B5EF4-FFF2-40B4-BE49-F238E27FC236}">
                <a16:creationId xmlns:a16="http://schemas.microsoft.com/office/drawing/2014/main" id="{C6CD6332-E474-4153-BCDD-387E9E4527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493B949-0296-42E3-A4E2-57380EEE11C8}"/>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pic>
        <p:nvPicPr>
          <p:cNvPr id="8" name="Picture 7">
            <a:extLst>
              <a:ext uri="{FF2B5EF4-FFF2-40B4-BE49-F238E27FC236}">
                <a16:creationId xmlns:a16="http://schemas.microsoft.com/office/drawing/2014/main" id="{94254325-C836-4CB2-A2F7-20990B29A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9800" y="-3429000"/>
            <a:ext cx="6858000" cy="6858000"/>
          </a:xfrm>
          <a:prstGeom prst="rect">
            <a:avLst/>
          </a:prstGeom>
        </p:spPr>
      </p:pic>
      <p:pic>
        <p:nvPicPr>
          <p:cNvPr id="9" name="Picture 8">
            <a:extLst>
              <a:ext uri="{FF2B5EF4-FFF2-40B4-BE49-F238E27FC236}">
                <a16:creationId xmlns:a16="http://schemas.microsoft.com/office/drawing/2014/main" id="{7977209C-77DB-4ED0-9ADC-8937CA3655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84600" y="15468600"/>
            <a:ext cx="6858000" cy="6858000"/>
          </a:xfrm>
          <a:prstGeom prst="rect">
            <a:avLst/>
          </a:prstGeom>
        </p:spPr>
      </p:pic>
    </p:spTree>
    <p:extLst>
      <p:ext uri="{BB962C8B-B14F-4D97-AF65-F5344CB8AC3E}">
        <p14:creationId xmlns:p14="http://schemas.microsoft.com/office/powerpoint/2010/main" val="179643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1428-7A21-4B2D-8F6B-6E90862F4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9C58D2B-4E58-427D-BB6B-B79A856AA1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1C836AA-13C6-485A-8C8B-2CF6207AE8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8C5F-9892-4AC8-9418-4690ED81DE99}"/>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06/12/2023</a:t>
            </a:fld>
            <a:endParaRPr lang="vi-VN"/>
          </a:p>
        </p:txBody>
      </p:sp>
      <p:sp>
        <p:nvSpPr>
          <p:cNvPr id="6" name="Footer Placeholder 5">
            <a:extLst>
              <a:ext uri="{FF2B5EF4-FFF2-40B4-BE49-F238E27FC236}">
                <a16:creationId xmlns:a16="http://schemas.microsoft.com/office/drawing/2014/main" id="{6CE81DB7-B25A-4465-B4C6-85DC11553DB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F5FFEDBA-EE31-43FE-94FE-D588AE0DE7A3}"/>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56128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204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1000" b="-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68E6207-615F-431B-9A88-F3367E6D23A7}"/>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4" name="Picture 23">
            <a:extLst>
              <a:ext uri="{FF2B5EF4-FFF2-40B4-BE49-F238E27FC236}">
                <a16:creationId xmlns:a16="http://schemas.microsoft.com/office/drawing/2014/main" id="{87E4762A-F4BA-4634-BD35-535D7FF35649}"/>
              </a:ext>
            </a:extLst>
          </p:cNvPr>
          <p:cNvPicPr>
            <a:picLocks noChangeAspect="1"/>
          </p:cNvPicPr>
          <p:nvPr userDrawn="1"/>
        </p:nvPicPr>
        <p:blipFill>
          <a:blip r:embed="rId14"/>
          <a:stretch>
            <a:fillRect/>
          </a:stretch>
        </p:blipFill>
        <p:spPr>
          <a:xfrm>
            <a:off x="-62357000" y="1070700"/>
            <a:ext cx="6858000" cy="6858000"/>
          </a:xfrm>
          <a:prstGeom prst="rect">
            <a:avLst/>
          </a:prstGeom>
        </p:spPr>
      </p:pic>
      <p:pic>
        <p:nvPicPr>
          <p:cNvPr id="25" name="Picture 24">
            <a:extLst>
              <a:ext uri="{FF2B5EF4-FFF2-40B4-BE49-F238E27FC236}">
                <a16:creationId xmlns:a16="http://schemas.microsoft.com/office/drawing/2014/main" id="{23E2844E-E4F6-4926-BBB9-BEA717D68950}"/>
              </a:ext>
            </a:extLst>
          </p:cNvPr>
          <p:cNvPicPr>
            <a:picLocks noChangeAspect="1"/>
          </p:cNvPicPr>
          <p:nvPr userDrawn="1"/>
        </p:nvPicPr>
        <p:blipFill>
          <a:blip r:embed="rId14"/>
          <a:stretch>
            <a:fillRect/>
          </a:stretch>
        </p:blipFill>
        <p:spPr>
          <a:xfrm>
            <a:off x="64981667" y="-2348967"/>
            <a:ext cx="6858000" cy="6858000"/>
          </a:xfrm>
          <a:prstGeom prst="rect">
            <a:avLst/>
          </a:prstGeom>
        </p:spPr>
      </p:pic>
    </p:spTree>
    <p:extLst>
      <p:ext uri="{BB962C8B-B14F-4D97-AF65-F5344CB8AC3E}">
        <p14:creationId xmlns:p14="http://schemas.microsoft.com/office/powerpoint/2010/main" val="40089423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059"/>
            <a:ext cx="12192000" cy="1567543"/>
          </a:xfrm>
          <a:prstGeom prst="rect">
            <a:avLst/>
          </a:prstGeom>
        </p:spPr>
      </p:pic>
      <p:pic>
        <p:nvPicPr>
          <p:cNvPr id="14" name="图片 2">
            <a:extLst>
              <a:ext uri="{FF2B5EF4-FFF2-40B4-BE49-F238E27FC236}">
                <a16:creationId xmlns:a16="http://schemas.microsoft.com/office/drawing/2014/main" id="{ACC0AA54-93C4-6F5F-DEFA-910D7971AE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029" y="2990534"/>
            <a:ext cx="4162424" cy="4162424"/>
          </a:xfrm>
          <a:prstGeom prst="rect">
            <a:avLst/>
          </a:prstGeom>
        </p:spPr>
      </p:pic>
      <p:grpSp>
        <p:nvGrpSpPr>
          <p:cNvPr id="8" name="Group 7">
            <a:extLst>
              <a:ext uri="{FF2B5EF4-FFF2-40B4-BE49-F238E27FC236}">
                <a16:creationId xmlns:a16="http://schemas.microsoft.com/office/drawing/2014/main" id="{68B72980-4883-4A11-97EB-015D606F1575}"/>
              </a:ext>
            </a:extLst>
          </p:cNvPr>
          <p:cNvGrpSpPr/>
          <p:nvPr/>
        </p:nvGrpSpPr>
        <p:grpSpPr>
          <a:xfrm>
            <a:off x="2005973" y="1504507"/>
            <a:ext cx="7664523" cy="1577122"/>
            <a:chOff x="1186949" y="1868514"/>
            <a:chExt cx="6528373" cy="1577122"/>
          </a:xfrm>
        </p:grpSpPr>
        <p:sp>
          <p:nvSpPr>
            <p:cNvPr id="10" name="文本框 20">
              <a:extLst>
                <a:ext uri="{FF2B5EF4-FFF2-40B4-BE49-F238E27FC236}">
                  <a16:creationId xmlns:a16="http://schemas.microsoft.com/office/drawing/2014/main" id="{B5331C81-9A84-4E0D-9630-FFB44AD36B48}"/>
                </a:ext>
              </a:extLst>
            </p:cNvPr>
            <p:cNvSpPr txBox="1"/>
            <p:nvPr/>
          </p:nvSpPr>
          <p:spPr>
            <a:xfrm>
              <a:off x="1186949" y="1875976"/>
              <a:ext cx="6510805" cy="156966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w="203200">
                    <a:solidFill>
                      <a:srgbClr val="FE912C"/>
                    </a:solidFill>
                  </a:ln>
                  <a:solidFill>
                    <a:srgbClr val="FE912C"/>
                  </a:solidFill>
                  <a:effectLst>
                    <a:outerShdw blurRad="50800" dist="38100" algn="l" rotWithShape="0">
                      <a:prstClr val="black">
                        <a:alpha val="40000"/>
                      </a:prstClr>
                    </a:outerShdw>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KHỞI ĐỘNG</a:t>
              </a:r>
            </a:p>
          </p:txBody>
        </p:sp>
        <p:sp>
          <p:nvSpPr>
            <p:cNvPr id="13" name="文本框 25">
              <a:extLst>
                <a:ext uri="{FF2B5EF4-FFF2-40B4-BE49-F238E27FC236}">
                  <a16:creationId xmlns:a16="http://schemas.microsoft.com/office/drawing/2014/main" id="{C70E5DC5-2320-488B-A640-80DE28D6610A}"/>
                </a:ext>
              </a:extLst>
            </p:cNvPr>
            <p:cNvSpPr txBox="1"/>
            <p:nvPr/>
          </p:nvSpPr>
          <p:spPr>
            <a:xfrm>
              <a:off x="1204517" y="1868514"/>
              <a:ext cx="6510805" cy="156966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w="0">
                    <a:solidFill>
                      <a:srgbClr val="FFFFFF"/>
                    </a:solidFill>
                  </a:ln>
                  <a:solidFill>
                    <a:prstClr val="white"/>
                  </a:solidFill>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KHỞI ĐỘNG</a:t>
              </a:r>
            </a:p>
          </p:txBody>
        </p:sp>
      </p:grpSp>
    </p:spTree>
    <p:extLst>
      <p:ext uri="{BB962C8B-B14F-4D97-AF65-F5344CB8AC3E}">
        <p14:creationId xmlns:p14="http://schemas.microsoft.com/office/powerpoint/2010/main" val="349208336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9">
            <a:extLst>
              <a:ext uri="{FF2B5EF4-FFF2-40B4-BE49-F238E27FC236}">
                <a16:creationId xmlns:a16="http://schemas.microsoft.com/office/drawing/2014/main" id="{B5D81561-A54B-473A-9D4C-22308E8EB925}"/>
              </a:ext>
            </a:extLst>
          </p:cNvPr>
          <p:cNvSpPr/>
          <p:nvPr/>
        </p:nvSpPr>
        <p:spPr>
          <a:xfrm>
            <a:off x="392723" y="327073"/>
            <a:ext cx="11406553" cy="6203853"/>
          </a:xfrm>
          <a:prstGeom prst="round2DiagRect">
            <a:avLst>
              <a:gd name="adj1" fmla="val 10318"/>
              <a:gd name="adj2" fmla="val 13379"/>
            </a:avLst>
          </a:prstGeom>
          <a:solidFill>
            <a:schemeClr val="bg1">
              <a:alpha val="91000"/>
            </a:schemeClr>
          </a:solidFill>
          <a:ln w="57150">
            <a:solidFill>
              <a:srgbClr val="28A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891FEAD-1FDE-C03E-5E7E-CDBFC9EC7EA5}"/>
              </a:ext>
            </a:extLst>
          </p:cNvPr>
          <p:cNvPicPr>
            <a:picLocks noChangeAspect="1"/>
          </p:cNvPicPr>
          <p:nvPr/>
        </p:nvPicPr>
        <p:blipFill>
          <a:blip r:embed="rId2"/>
          <a:stretch>
            <a:fillRect/>
          </a:stretch>
        </p:blipFill>
        <p:spPr>
          <a:xfrm>
            <a:off x="2687269" y="574485"/>
            <a:ext cx="7023201" cy="1457070"/>
          </a:xfrm>
          <a:prstGeom prst="rect">
            <a:avLst/>
          </a:prstGeom>
        </p:spPr>
      </p:pic>
      <p:sp>
        <p:nvSpPr>
          <p:cNvPr id="3" name="TextBox 2">
            <a:extLst>
              <a:ext uri="{FF2B5EF4-FFF2-40B4-BE49-F238E27FC236}">
                <a16:creationId xmlns:a16="http://schemas.microsoft.com/office/drawing/2014/main" id="{2539B07A-143A-66C5-12FB-7947E9B20B5F}"/>
              </a:ext>
            </a:extLst>
          </p:cNvPr>
          <p:cNvSpPr txBox="1"/>
          <p:nvPr/>
        </p:nvSpPr>
        <p:spPr>
          <a:xfrm>
            <a:off x="617220" y="1714500"/>
            <a:ext cx="10812780" cy="4684744"/>
          </a:xfrm>
          <a:prstGeom prst="rect">
            <a:avLst/>
          </a:prstGeom>
          <a:noFill/>
        </p:spPr>
        <p:txBody>
          <a:bodyPr wrap="square" rtlCol="0">
            <a:spAutoFit/>
          </a:bodyPr>
          <a:lstStyle/>
          <a:p>
            <a:pPr marL="571500" marR="0" indent="-571500" algn="just">
              <a:lnSpc>
                <a:spcPct val="120000"/>
              </a:lnSpc>
              <a:spcBef>
                <a:spcPts val="0"/>
              </a:spcBef>
              <a:spcAft>
                <a:spcPts val="0"/>
              </a:spcAft>
              <a:buFont typeface="Wingdings" panose="05000000000000000000" pitchFamily="2" charset="2"/>
              <a:buChar char="q"/>
            </a:pPr>
            <a:r>
              <a:rPr lang="nl-NL" sz="3600" b="1" dirty="0">
                <a:solidFill>
                  <a:srgbClr val="FF0000"/>
                </a:solidFill>
                <a:latin typeface="Cambria" panose="02040503050406030204" pitchFamily="18" charset="0"/>
                <a:ea typeface="Cambria" panose="02040503050406030204" pitchFamily="18" charset="0"/>
              </a:rPr>
              <a:t>C</a:t>
            </a:r>
            <a:r>
              <a:rPr lang="nl-NL" sz="3600" b="1" dirty="0">
                <a:solidFill>
                  <a:srgbClr val="FF0000"/>
                </a:solidFill>
                <a:effectLst/>
                <a:latin typeface="Cambria" panose="02040503050406030204" pitchFamily="18" charset="0"/>
                <a:ea typeface="Cambria" panose="02040503050406030204" pitchFamily="18" charset="0"/>
              </a:rPr>
              <a:t>họn hai đội chơi, mỗi đội 5 bạn đứng xếp thành hàng. </a:t>
            </a:r>
          </a:p>
          <a:p>
            <a:pPr marL="571500" marR="0" indent="-571500" algn="just">
              <a:lnSpc>
                <a:spcPct val="120000"/>
              </a:lnSpc>
              <a:spcBef>
                <a:spcPts val="0"/>
              </a:spcBef>
              <a:spcAft>
                <a:spcPts val="0"/>
              </a:spcAft>
              <a:buFont typeface="Wingdings" panose="05000000000000000000" pitchFamily="2" charset="2"/>
              <a:buChar char="q"/>
            </a:pPr>
            <a:r>
              <a:rPr lang="nl-NL" sz="3600" b="1" dirty="0">
                <a:solidFill>
                  <a:srgbClr val="FF0000"/>
                </a:solidFill>
                <a:effectLst/>
                <a:latin typeface="Cambria" panose="02040503050406030204" pitchFamily="18" charset="0"/>
                <a:ea typeface="Cambria" panose="02040503050406030204" pitchFamily="18" charset="0"/>
              </a:rPr>
              <a:t>Khi có hiệu lệnh bắt đầu của bạn quản trò thì lần lượt từng bạn trong mỗi đội </a:t>
            </a:r>
            <a:r>
              <a:rPr lang="nl-NL" sz="3600" b="1" dirty="0">
                <a:solidFill>
                  <a:srgbClr val="FF0000"/>
                </a:solidFill>
                <a:latin typeface="Cambria" panose="02040503050406030204" pitchFamily="18" charset="0"/>
                <a:ea typeface="Cambria" panose="02040503050406030204" pitchFamily="18" charset="0"/>
              </a:rPr>
              <a:t>nêu các dụng cụ cần thiết khi gieo hạt hoa, cây cảnh trong chậu.</a:t>
            </a:r>
            <a:endParaRPr lang="nl-NL" sz="3600" b="1" dirty="0">
              <a:solidFill>
                <a:srgbClr val="FF0000"/>
              </a:solidFill>
              <a:effectLst/>
              <a:latin typeface="Cambria" panose="02040503050406030204" pitchFamily="18" charset="0"/>
              <a:ea typeface="Cambria" panose="02040503050406030204" pitchFamily="18" charset="0"/>
            </a:endParaRPr>
          </a:p>
          <a:p>
            <a:pPr marL="571500" marR="0" indent="-571500" algn="just">
              <a:lnSpc>
                <a:spcPct val="120000"/>
              </a:lnSpc>
              <a:spcBef>
                <a:spcPts val="0"/>
              </a:spcBef>
              <a:spcAft>
                <a:spcPts val="0"/>
              </a:spcAft>
              <a:buFont typeface="Wingdings" panose="05000000000000000000" pitchFamily="2" charset="2"/>
              <a:buChar char="q"/>
            </a:pP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effectLst/>
                <a:latin typeface="Cambria" panose="02040503050406030204" pitchFamily="18" charset="0"/>
                <a:ea typeface="Cambria" panose="02040503050406030204" pitchFamily="18" charset="0"/>
              </a:rPr>
              <a:t>hơi trong một phút, đội nào nêu đúng và nhanh hơn thì thắng.</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2410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2" y="35199"/>
            <a:ext cx="12192000"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09" y="-7013"/>
            <a:ext cx="12192000" cy="1567543"/>
          </a:xfrm>
          <a:prstGeom prst="rect">
            <a:avLst/>
          </a:prstGeom>
        </p:spPr>
      </p:pic>
      <p:pic>
        <p:nvPicPr>
          <p:cNvPr id="3" name="图片 2">
            <a:extLst>
              <a:ext uri="{FF2B5EF4-FFF2-40B4-BE49-F238E27FC236}">
                <a16:creationId xmlns:a16="http://schemas.microsoft.com/office/drawing/2014/main" id="{D774BFEC-B61B-4550-A43F-4CBE92488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7029" y="3771197"/>
            <a:ext cx="3372430" cy="3372430"/>
          </a:xfrm>
          <a:prstGeom prst="rect">
            <a:avLst/>
          </a:prstGeom>
        </p:spPr>
      </p:pic>
      <p:pic>
        <p:nvPicPr>
          <p:cNvPr id="4" name="Picture 3">
            <a:extLst>
              <a:ext uri="{FF2B5EF4-FFF2-40B4-BE49-F238E27FC236}">
                <a16:creationId xmlns:a16="http://schemas.microsoft.com/office/drawing/2014/main" id="{AB55A98E-207E-6DE1-092C-1791AB8FA31A}"/>
              </a:ext>
            </a:extLst>
          </p:cNvPr>
          <p:cNvPicPr>
            <a:picLocks noChangeAspect="1"/>
          </p:cNvPicPr>
          <p:nvPr/>
        </p:nvPicPr>
        <p:blipFill>
          <a:blip r:embed="rId5"/>
          <a:stretch>
            <a:fillRect/>
          </a:stretch>
        </p:blipFill>
        <p:spPr>
          <a:xfrm>
            <a:off x="4032886" y="220425"/>
            <a:ext cx="3718882" cy="1072989"/>
          </a:xfrm>
          <a:prstGeom prst="rect">
            <a:avLst/>
          </a:prstGeom>
        </p:spPr>
      </p:pic>
      <p:pic>
        <p:nvPicPr>
          <p:cNvPr id="7" name="Picture 6">
            <a:extLst>
              <a:ext uri="{FF2B5EF4-FFF2-40B4-BE49-F238E27FC236}">
                <a16:creationId xmlns:a16="http://schemas.microsoft.com/office/drawing/2014/main" id="{24A3BB24-7706-7909-9B1F-31C61356EFA5}"/>
              </a:ext>
            </a:extLst>
          </p:cNvPr>
          <p:cNvPicPr>
            <a:picLocks noChangeAspect="1"/>
          </p:cNvPicPr>
          <p:nvPr/>
        </p:nvPicPr>
        <p:blipFill>
          <a:blip r:embed="rId6"/>
          <a:stretch>
            <a:fillRect/>
          </a:stretch>
        </p:blipFill>
        <p:spPr>
          <a:xfrm>
            <a:off x="2052084" y="1424260"/>
            <a:ext cx="7951976" cy="3079604"/>
          </a:xfrm>
          <a:prstGeom prst="rect">
            <a:avLst/>
          </a:prstGeom>
        </p:spPr>
      </p:pic>
      <p:sp>
        <p:nvSpPr>
          <p:cNvPr id="11" name="TextBox 10">
            <a:extLst>
              <a:ext uri="{FF2B5EF4-FFF2-40B4-BE49-F238E27FC236}">
                <a16:creationId xmlns:a16="http://schemas.microsoft.com/office/drawing/2014/main" id="{487B2BEC-5B37-A16D-6D52-295A19B16EC7}"/>
              </a:ext>
            </a:extLst>
          </p:cNvPr>
          <p:cNvSpPr txBox="1"/>
          <p:nvPr/>
        </p:nvSpPr>
        <p:spPr>
          <a:xfrm>
            <a:off x="4816549" y="4593265"/>
            <a:ext cx="2360428" cy="830997"/>
          </a:xfrm>
          <a:prstGeom prst="rect">
            <a:avLst/>
          </a:prstGeom>
          <a:noFill/>
        </p:spPr>
        <p:txBody>
          <a:bodyPr wrap="square" rtlCol="0">
            <a:spAutoFit/>
          </a:bodyPr>
          <a:lstStyle/>
          <a:p>
            <a:pPr algn="ctr"/>
            <a:r>
              <a:rPr lang="en-US" sz="4800" b="1" dirty="0"/>
              <a:t>(</a:t>
            </a:r>
            <a:r>
              <a:rPr lang="en-US" sz="4800" b="1" dirty="0" err="1"/>
              <a:t>Tiết</a:t>
            </a:r>
            <a:r>
              <a:rPr lang="en-US" sz="4800" b="1" dirty="0"/>
              <a:t> 3)</a:t>
            </a:r>
          </a:p>
        </p:txBody>
      </p:sp>
    </p:spTree>
    <p:extLst>
      <p:ext uri="{BB962C8B-B14F-4D97-AF65-F5344CB8AC3E}">
        <p14:creationId xmlns:p14="http://schemas.microsoft.com/office/powerpoint/2010/main" val="296340608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928CD-7066-A8FC-A594-2365362074D3}"/>
              </a:ext>
            </a:extLst>
          </p:cNvPr>
          <p:cNvSpPr txBox="1"/>
          <p:nvPr/>
        </p:nvSpPr>
        <p:spPr>
          <a:xfrm>
            <a:off x="1524612" y="1879321"/>
            <a:ext cx="9142771" cy="4031873"/>
          </a:xfrm>
          <a:prstGeom prst="rect">
            <a:avLst/>
          </a:prstGeom>
          <a:noFill/>
        </p:spPr>
        <p:txBody>
          <a:bodyPr wrap="square">
            <a:spAutoFit/>
          </a:bodyPr>
          <a:lstStyle/>
          <a:p>
            <a:pPr marL="0" marR="0" algn="just">
              <a:spcBef>
                <a:spcPts val="0"/>
              </a:spcBef>
              <a:spcAft>
                <a:spcPts val="0"/>
              </a:spcAft>
            </a:pPr>
            <a:r>
              <a:rPr lang="vi-VN" sz="3200">
                <a:effectLst/>
                <a:latin typeface="Times New Roman" panose="02020603050405020304" pitchFamily="18" charset="0"/>
                <a:ea typeface="Times New Roman" panose="02020603050405020304" pitchFamily="18" charset="0"/>
              </a:rPr>
              <a:t>- Nêu được cách gieo hạt hoa và cây cảnh trong chậu và thực hành gieo hạt</a:t>
            </a:r>
            <a:endParaRPr lang="en-US" sz="2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3200">
                <a:effectLst/>
                <a:latin typeface="Times New Roman" panose="02020603050405020304" pitchFamily="18" charset="0"/>
                <a:ea typeface="Times New Roman" panose="02020603050405020304" pitchFamily="18" charset="0"/>
              </a:rPr>
              <a:t>- Có hứng thú với việc trồng, chăm sóc và bảo vệ hoa, cây cảnh. </a:t>
            </a:r>
            <a:endParaRPr lang="en-US" sz="2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3200">
                <a:effectLst/>
                <a:latin typeface="Times New Roman" panose="02020603050405020304" pitchFamily="18" charset="0"/>
                <a:ea typeface="Times New Roman" panose="02020603050405020304" pitchFamily="18" charset="0"/>
              </a:rPr>
              <a:t>- Vận dụng được kiến thức vào thực tiễn: chọn chậu, giá thể, chọn giống hoa và cây cảnh thích hợp để gieo trồng. Dùng châu hoa, cây cảnh mình trồng để trang trí nhà cửa, tặng bạn bè người thân.</a:t>
            </a:r>
            <a:endParaRPr lang="en-US" sz="280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5713F03-12EF-3509-E797-D4524FE72947}"/>
              </a:ext>
            </a:extLst>
          </p:cNvPr>
          <p:cNvSpPr/>
          <p:nvPr/>
        </p:nvSpPr>
        <p:spPr>
          <a:xfrm>
            <a:off x="3390193" y="946806"/>
            <a:ext cx="541161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YÊU CẦU CẦN ĐẠT</a:t>
            </a:r>
          </a:p>
        </p:txBody>
      </p:sp>
    </p:spTree>
    <p:extLst>
      <p:ext uri="{BB962C8B-B14F-4D97-AF65-F5344CB8AC3E}">
        <p14:creationId xmlns:p14="http://schemas.microsoft.com/office/powerpoint/2010/main" val="234138212"/>
      </p:ext>
    </p:extLst>
  </p:cSld>
  <p:clrMapOvr>
    <a:masterClrMapping/>
  </p:clrMapOvr>
  <p:transition spd="slow" advTm="3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059"/>
            <a:ext cx="12192000" cy="1567543"/>
          </a:xfrm>
          <a:prstGeom prst="rect">
            <a:avLst/>
          </a:prstGeom>
        </p:spPr>
      </p:pic>
      <p:pic>
        <p:nvPicPr>
          <p:cNvPr id="14" name="图片 2">
            <a:extLst>
              <a:ext uri="{FF2B5EF4-FFF2-40B4-BE49-F238E27FC236}">
                <a16:creationId xmlns:a16="http://schemas.microsoft.com/office/drawing/2014/main" id="{ACC0AA54-93C4-6F5F-DEFA-910D7971AE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8690" y="3524691"/>
            <a:ext cx="3333309" cy="3333309"/>
          </a:xfrm>
          <a:prstGeom prst="rect">
            <a:avLst/>
          </a:prstGeom>
        </p:spPr>
      </p:pic>
      <p:pic>
        <p:nvPicPr>
          <p:cNvPr id="5" name="Picture 4">
            <a:extLst>
              <a:ext uri="{FF2B5EF4-FFF2-40B4-BE49-F238E27FC236}">
                <a16:creationId xmlns:a16="http://schemas.microsoft.com/office/drawing/2014/main" id="{E2BAAB47-57C0-FCAC-08F6-18E5E8BAF526}"/>
              </a:ext>
            </a:extLst>
          </p:cNvPr>
          <p:cNvPicPr>
            <a:picLocks noChangeAspect="1"/>
          </p:cNvPicPr>
          <p:nvPr/>
        </p:nvPicPr>
        <p:blipFill>
          <a:blip r:embed="rId5"/>
          <a:stretch>
            <a:fillRect/>
          </a:stretch>
        </p:blipFill>
        <p:spPr>
          <a:xfrm>
            <a:off x="1883048" y="2204689"/>
            <a:ext cx="7681626" cy="1810669"/>
          </a:xfrm>
          <a:prstGeom prst="rect">
            <a:avLst/>
          </a:prstGeom>
        </p:spPr>
      </p:pic>
    </p:spTree>
    <p:extLst>
      <p:ext uri="{BB962C8B-B14F-4D97-AF65-F5344CB8AC3E}">
        <p14:creationId xmlns:p14="http://schemas.microsoft.com/office/powerpoint/2010/main" val="3283939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1689564" y="918388"/>
            <a:ext cx="867917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latin typeface="Arial" panose="020B0604020202020204" pitchFamily="34" charset="0"/>
                <a:cs typeface="Arial" panose="020B0604020202020204" pitchFamily="34" charset="0"/>
              </a:rPr>
              <a:t>T</a:t>
            </a:r>
            <a:r>
              <a:rPr kumimoji="0" lang="vi-VN" sz="4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ự đánh giá và đánh giá chéo kết quả thực hành</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5834731D-2922-1EEA-C911-8B4C786B0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7114" y="1962590"/>
            <a:ext cx="4181035" cy="4181035"/>
          </a:xfrm>
          <a:prstGeom prst="rect">
            <a:avLst/>
          </a:prstGeom>
        </p:spPr>
      </p:pic>
    </p:spTree>
    <p:extLst>
      <p:ext uri="{BB962C8B-B14F-4D97-AF65-F5344CB8AC3E}">
        <p14:creationId xmlns:p14="http://schemas.microsoft.com/office/powerpoint/2010/main" val="93817367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4EB197-EAB9-3ED4-6C33-A3E719A275C9}"/>
              </a:ext>
            </a:extLst>
          </p:cNvPr>
          <p:cNvGrpSpPr/>
          <p:nvPr/>
        </p:nvGrpSpPr>
        <p:grpSpPr>
          <a:xfrm>
            <a:off x="3394408" y="722101"/>
            <a:ext cx="6175742" cy="1446550"/>
            <a:chOff x="2118152" y="802713"/>
            <a:chExt cx="5342998" cy="1446550"/>
          </a:xfrm>
        </p:grpSpPr>
        <p:sp>
          <p:nvSpPr>
            <p:cNvPr id="4" name="文本框 25">
              <a:extLst>
                <a:ext uri="{FF2B5EF4-FFF2-40B4-BE49-F238E27FC236}">
                  <a16:creationId xmlns:a16="http://schemas.microsoft.com/office/drawing/2014/main" id="{A57C1212-7943-1382-7CF0-6D7FA7D0EC0D}"/>
                </a:ext>
              </a:extLst>
            </p:cNvPr>
            <p:cNvSpPr txBox="1"/>
            <p:nvPr/>
          </p:nvSpPr>
          <p:spPr>
            <a:xfrm>
              <a:off x="2250002" y="802713"/>
              <a:ext cx="5211148" cy="144655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190500">
                    <a:solidFill>
                      <a:srgbClr val="FFFFFF"/>
                    </a:solidFill>
                  </a:ln>
                  <a:solidFill>
                    <a:prstClr val="white"/>
                  </a:solidFill>
                  <a:effectLst>
                    <a:outerShdw blurRad="50800" dist="38100" dir="10800000" algn="r" rotWithShape="0">
                      <a:prstClr val="black">
                        <a:alpha val="40000"/>
                      </a:prstClr>
                    </a:outerShdw>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VẬN DỤNG</a:t>
              </a:r>
            </a:p>
          </p:txBody>
        </p:sp>
        <p:sp>
          <p:nvSpPr>
            <p:cNvPr id="5" name="文本框 20">
              <a:extLst>
                <a:ext uri="{FF2B5EF4-FFF2-40B4-BE49-F238E27FC236}">
                  <a16:creationId xmlns:a16="http://schemas.microsoft.com/office/drawing/2014/main" id="{3D5E7168-AB45-EF7F-7C51-880E554F2CFE}"/>
                </a:ext>
              </a:extLst>
            </p:cNvPr>
            <p:cNvSpPr txBox="1"/>
            <p:nvPr/>
          </p:nvSpPr>
          <p:spPr>
            <a:xfrm>
              <a:off x="2118152" y="802713"/>
              <a:ext cx="5211149" cy="144655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a:noFill/>
                  </a:ln>
                  <a:solidFill>
                    <a:srgbClr val="40A686"/>
                  </a:solidFill>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VẬN DỤNG</a:t>
              </a:r>
              <a:endParaRPr kumimoji="0" lang="en-US" altLang="zh-CN" sz="8800" b="0" i="0" u="none" strike="noStrike" kern="1200" cap="none" spc="0" normalizeH="0" baseline="0" noProof="0" dirty="0">
                <a:ln>
                  <a:noFill/>
                </a:ln>
                <a:solidFill>
                  <a:srgbClr val="40A686"/>
                </a:solidFill>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endParaRPr>
            </a:p>
          </p:txBody>
        </p:sp>
      </p:grpSp>
      <p:pic>
        <p:nvPicPr>
          <p:cNvPr id="3" name="Picture 2">
            <a:extLst>
              <a:ext uri="{FF2B5EF4-FFF2-40B4-BE49-F238E27FC236}">
                <a16:creationId xmlns:a16="http://schemas.microsoft.com/office/drawing/2014/main" id="{A2F4A41E-FABB-2400-949F-A56A47D1A1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4709" y="2650602"/>
            <a:ext cx="9377265" cy="4207398"/>
          </a:xfrm>
          <a:prstGeom prst="rect">
            <a:avLst/>
          </a:prstGeom>
        </p:spPr>
      </p:pic>
    </p:spTree>
    <p:extLst>
      <p:ext uri="{BB962C8B-B14F-4D97-AF65-F5344CB8AC3E}">
        <p14:creationId xmlns:p14="http://schemas.microsoft.com/office/powerpoint/2010/main" val="2461194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B39635-4615-4694-8B19-EBB2552DBD18}"/>
              </a:ext>
            </a:extLst>
          </p:cNvPr>
          <p:cNvGrpSpPr/>
          <p:nvPr/>
        </p:nvGrpSpPr>
        <p:grpSpPr>
          <a:xfrm rot="199546">
            <a:off x="6127485" y="1257007"/>
            <a:ext cx="2697113" cy="1599295"/>
            <a:chOff x="2303081" y="2295860"/>
            <a:chExt cx="3866191" cy="2154287"/>
          </a:xfrm>
        </p:grpSpPr>
        <p:sp>
          <p:nvSpPr>
            <p:cNvPr id="3" name="Freeform: Shape 2">
              <a:extLst>
                <a:ext uri="{FF2B5EF4-FFF2-40B4-BE49-F238E27FC236}">
                  <a16:creationId xmlns:a16="http://schemas.microsoft.com/office/drawing/2014/main" id="{765F95D0-514A-46C9-A899-47463C6A6BDA}"/>
                </a:ext>
              </a:extLst>
            </p:cNvPr>
            <p:cNvSpPr/>
            <p:nvPr/>
          </p:nvSpPr>
          <p:spPr>
            <a:xfrm>
              <a:off x="2303557" y="2295860"/>
              <a:ext cx="3599571"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id-ID" sz="5867" b="1" i="0" u="none" strike="noStrike" kern="0" cap="none" spc="0" normalizeH="0" baseline="0" noProof="0">
                <a:ln>
                  <a:noFill/>
                </a:ln>
                <a:solidFill>
                  <a:srgbClr val="4472C4"/>
                </a:solidFill>
                <a:effectLst/>
                <a:uLnTx/>
                <a:uFillTx/>
                <a:latin typeface="UTM Avo" panose="02040603050506020204" pitchFamily="18" charset="0"/>
                <a:ea typeface="+mn-ea"/>
                <a:cs typeface="+mn-cs"/>
                <a:sym typeface="Arial"/>
              </a:endParaRPr>
            </a:p>
          </p:txBody>
        </p:sp>
        <p:sp>
          <p:nvSpPr>
            <p:cNvPr id="4" name="TextBox 3">
              <a:extLst>
                <a:ext uri="{FF2B5EF4-FFF2-40B4-BE49-F238E27FC236}">
                  <a16:creationId xmlns:a16="http://schemas.microsoft.com/office/drawing/2014/main" id="{9434A4EF-7064-42D4-82AA-CB4C4B622793}"/>
                </a:ext>
              </a:extLst>
            </p:cNvPr>
            <p:cNvSpPr txBox="1"/>
            <p:nvPr/>
          </p:nvSpPr>
          <p:spPr>
            <a:xfrm rot="21373733">
              <a:off x="2303081" y="2565053"/>
              <a:ext cx="3866191" cy="1885094"/>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5867" b="1" i="0" u="none" strike="noStrike" kern="0" cap="none" spc="0" normalizeH="0" baseline="0" noProof="0">
                <a:ln>
                  <a:noFill/>
                </a:ln>
                <a:solidFill>
                  <a:srgbClr val="D34827"/>
                </a:solidFill>
                <a:effectLst>
                  <a:outerShdw blurRad="38100" dist="38100" dir="2700000" algn="tl">
                    <a:srgbClr val="000000">
                      <a:alpha val="43137"/>
                    </a:srgbClr>
                  </a:outerShdw>
                </a:effectLst>
                <a:uLnTx/>
                <a:uFillTx/>
                <a:latin typeface="#9Slide05 Angelline" pitchFamily="2" charset="0"/>
                <a:ea typeface="Cambria" panose="02040503050406030204" pitchFamily="18" charset="0"/>
                <a:cs typeface="+mn-cs"/>
                <a:sym typeface="Arial"/>
              </a:endParaRPr>
            </a:p>
          </p:txBody>
        </p:sp>
      </p:grpSp>
      <p:sp>
        <p:nvSpPr>
          <p:cNvPr id="8" name="TextBox 7">
            <a:extLst>
              <a:ext uri="{FF2B5EF4-FFF2-40B4-BE49-F238E27FC236}">
                <a16:creationId xmlns:a16="http://schemas.microsoft.com/office/drawing/2014/main" id="{FB8EACBA-DD78-4B3A-81CB-98467D1A6457}"/>
              </a:ext>
            </a:extLst>
          </p:cNvPr>
          <p:cNvSpPr txBox="1"/>
          <p:nvPr/>
        </p:nvSpPr>
        <p:spPr>
          <a:xfrm>
            <a:off x="356815" y="1110880"/>
            <a:ext cx="11597641" cy="1600438"/>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defTabSz="1219170">
              <a:buClr>
                <a:srgbClr val="000000"/>
              </a:buClr>
            </a:pPr>
            <a:r>
              <a:rPr lang="en-US" sz="4400" b="1" kern="0" dirty="0">
                <a:solidFill>
                  <a:srgbClr val="4472C4"/>
                </a:solidFill>
                <a:latin typeface="Cambria" panose="02040503050406030204" pitchFamily="18" charset="0"/>
                <a:ea typeface="Cambria" panose="02040503050406030204" pitchFamily="18" charset="0"/>
                <a:sym typeface="Arial"/>
              </a:rPr>
              <a:t>Chia </a:t>
            </a:r>
            <a:r>
              <a:rPr lang="en-US" sz="4400" b="1" kern="0" dirty="0" err="1">
                <a:solidFill>
                  <a:srgbClr val="4472C4"/>
                </a:solidFill>
                <a:latin typeface="Cambria" panose="02040503050406030204" pitchFamily="18" charset="0"/>
                <a:ea typeface="Cambria" panose="02040503050406030204" pitchFamily="18" charset="0"/>
                <a:sym typeface="Arial"/>
              </a:rPr>
              <a:t>sẻ</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về</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những</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việc</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cần</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làm</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để</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chăm</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sóc</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hạt</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hoa</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cây</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cảnh</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mà</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em</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vừa</a:t>
            </a:r>
            <a:r>
              <a:rPr lang="en-US" sz="4400" b="1" kern="0" dirty="0">
                <a:solidFill>
                  <a:srgbClr val="4472C4"/>
                </a:solidFill>
                <a:latin typeface="Cambria" panose="02040503050406030204" pitchFamily="18" charset="0"/>
                <a:ea typeface="Cambria" panose="02040503050406030204" pitchFamily="18" charset="0"/>
                <a:sym typeface="Arial"/>
              </a:rPr>
              <a:t> </a:t>
            </a:r>
            <a:r>
              <a:rPr lang="en-US" sz="4400" b="1" kern="0" dirty="0" err="1">
                <a:solidFill>
                  <a:srgbClr val="4472C4"/>
                </a:solidFill>
                <a:latin typeface="Cambria" panose="02040503050406030204" pitchFamily="18" charset="0"/>
                <a:ea typeface="Cambria" panose="02040503050406030204" pitchFamily="18" charset="0"/>
                <a:sym typeface="Arial"/>
              </a:rPr>
              <a:t>gieo</a:t>
            </a:r>
            <a:endParaRPr kumimoji="0" lang="en-US" sz="4400" b="1" i="0" u="none" strike="noStrike" kern="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3815401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819"/>
            <a:ext cx="12192000"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980"/>
            <a:ext cx="12192000" cy="1567543"/>
          </a:xfrm>
          <a:prstGeom prst="rect">
            <a:avLst/>
          </a:prstGeom>
        </p:spPr>
      </p:pic>
      <p:pic>
        <p:nvPicPr>
          <p:cNvPr id="3" name="图片 2">
            <a:extLst>
              <a:ext uri="{FF2B5EF4-FFF2-40B4-BE49-F238E27FC236}">
                <a16:creationId xmlns:a16="http://schemas.microsoft.com/office/drawing/2014/main" id="{D774BFEC-B61B-4550-A43F-4CBE92488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853" y="3200710"/>
            <a:ext cx="3986647" cy="3986647"/>
          </a:xfrm>
          <a:prstGeom prst="rect">
            <a:avLst/>
          </a:prstGeom>
        </p:spPr>
      </p:pic>
      <p:pic>
        <p:nvPicPr>
          <p:cNvPr id="2" name="Picture 1">
            <a:extLst>
              <a:ext uri="{FF2B5EF4-FFF2-40B4-BE49-F238E27FC236}">
                <a16:creationId xmlns:a16="http://schemas.microsoft.com/office/drawing/2014/main" id="{0F490138-1B2D-AE95-6150-F4ECFA0D1E42}"/>
              </a:ext>
            </a:extLst>
          </p:cNvPr>
          <p:cNvPicPr>
            <a:picLocks noChangeAspect="1"/>
          </p:cNvPicPr>
          <p:nvPr/>
        </p:nvPicPr>
        <p:blipFill>
          <a:blip r:embed="rId5"/>
          <a:stretch>
            <a:fillRect/>
          </a:stretch>
        </p:blipFill>
        <p:spPr>
          <a:xfrm>
            <a:off x="1284276" y="1264905"/>
            <a:ext cx="9772735" cy="3548180"/>
          </a:xfrm>
          <a:prstGeom prst="rect">
            <a:avLst/>
          </a:prstGeom>
        </p:spPr>
      </p:pic>
    </p:spTree>
    <p:extLst>
      <p:ext uri="{BB962C8B-B14F-4D97-AF65-F5344CB8AC3E}">
        <p14:creationId xmlns:p14="http://schemas.microsoft.com/office/powerpoint/2010/main" val="375291282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194</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vt:i4>
      </vt:variant>
    </vt:vector>
  </HeadingPairs>
  <TitlesOfParts>
    <vt:vector size="23" baseType="lpstr">
      <vt:lpstr>#9Slide05 Angelline</vt:lpstr>
      <vt:lpstr>Arial</vt:lpstr>
      <vt:lpstr>Calibri</vt:lpstr>
      <vt:lpstr>Calibri Light</vt:lpstr>
      <vt:lpstr>Cambria</vt:lpstr>
      <vt:lpstr>Times New Roman</vt:lpstr>
      <vt:lpstr>UTM Avo</vt:lpstr>
      <vt:lpstr>UTM Showcard</vt:lpstr>
      <vt:lpstr>Wingdings</vt:lpstr>
      <vt:lpstr>字体视界-蓝瘦想哭体</vt:lpstr>
      <vt:lpstr>字魂156号-萌趣苏打饼</vt:lpstr>
      <vt:lpstr>思源黑体 CN</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13</cp:revision>
  <dcterms:created xsi:type="dcterms:W3CDTF">2023-09-13T13:33:47Z</dcterms:created>
  <dcterms:modified xsi:type="dcterms:W3CDTF">2023-12-06T07:49:30Z</dcterms:modified>
</cp:coreProperties>
</file>