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007577502" r:id="rId3"/>
    <p:sldId id="258" r:id="rId4"/>
    <p:sldId id="262" r:id="rId5"/>
    <p:sldId id="2007577510" r:id="rId6"/>
    <p:sldId id="2007577511" r:id="rId7"/>
    <p:sldId id="2007577512" r:id="rId8"/>
    <p:sldId id="2007577505" r:id="rId9"/>
    <p:sldId id="2007577506" r:id="rId10"/>
    <p:sldId id="2007577519" r:id="rId11"/>
    <p:sldId id="2007577520" r:id="rId12"/>
    <p:sldId id="2007577521" r:id="rId13"/>
    <p:sldId id="2007577522" r:id="rId14"/>
    <p:sldId id="2007577523" r:id="rId15"/>
    <p:sldId id="2007577524" r:id="rId16"/>
    <p:sldId id="294" r:id="rId17"/>
    <p:sldId id="2007577525" r:id="rId18"/>
    <p:sldId id="2007577514" r:id="rId19"/>
    <p:sldId id="2007577526" r:id="rId20"/>
    <p:sldId id="29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F2688-FE74-4160-86CC-4C33FFDA4DB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30E7-E662-468C-A838-6A8CF81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0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21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85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0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0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89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6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92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5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3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821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0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4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853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985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6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77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5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85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26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B07A01-947B-1F86-F29A-DF90EBC3D0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919" y="179471"/>
            <a:ext cx="1219200" cy="12192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7A0B74A-8C0F-C77F-283D-43441706DC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304638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7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930869" y="1250731"/>
            <a:ext cx="8261131" cy="5111969"/>
          </a:xfrm>
          <a:custGeom>
            <a:avLst/>
            <a:gdLst>
              <a:gd name="connsiteX0" fmla="*/ 0 w 8261131"/>
              <a:gd name="connsiteY0" fmla="*/ 851995 h 5111969"/>
              <a:gd name="connsiteX1" fmla="*/ 851995 w 8261131"/>
              <a:gd name="connsiteY1" fmla="*/ 0 h 5111969"/>
              <a:gd name="connsiteX2" fmla="*/ 1448099 w 8261131"/>
              <a:gd name="connsiteY2" fmla="*/ 0 h 5111969"/>
              <a:gd name="connsiteX3" fmla="*/ 2175345 w 8261131"/>
              <a:gd name="connsiteY3" fmla="*/ 0 h 5111969"/>
              <a:gd name="connsiteX4" fmla="*/ 2771449 w 8261131"/>
              <a:gd name="connsiteY4" fmla="*/ 0 h 5111969"/>
              <a:gd name="connsiteX5" fmla="*/ 3498696 w 8261131"/>
              <a:gd name="connsiteY5" fmla="*/ 0 h 5111969"/>
              <a:gd name="connsiteX6" fmla="*/ 4160371 w 8261131"/>
              <a:gd name="connsiteY6" fmla="*/ 0 h 5111969"/>
              <a:gd name="connsiteX7" fmla="*/ 4756474 w 8261131"/>
              <a:gd name="connsiteY7" fmla="*/ 0 h 5111969"/>
              <a:gd name="connsiteX8" fmla="*/ 5418150 w 8261131"/>
              <a:gd name="connsiteY8" fmla="*/ 0 h 5111969"/>
              <a:gd name="connsiteX9" fmla="*/ 5817539 w 8261131"/>
              <a:gd name="connsiteY9" fmla="*/ 0 h 5111969"/>
              <a:gd name="connsiteX10" fmla="*/ 6348071 w 8261131"/>
              <a:gd name="connsiteY10" fmla="*/ 0 h 5111969"/>
              <a:gd name="connsiteX11" fmla="*/ 7409136 w 8261131"/>
              <a:gd name="connsiteY11" fmla="*/ 0 h 5111969"/>
              <a:gd name="connsiteX12" fmla="*/ 8261131 w 8261131"/>
              <a:gd name="connsiteY12" fmla="*/ 851995 h 5111969"/>
              <a:gd name="connsiteX13" fmla="*/ 8261131 w 8261131"/>
              <a:gd name="connsiteY13" fmla="*/ 1317752 h 5111969"/>
              <a:gd name="connsiteX14" fmla="*/ 8261131 w 8261131"/>
              <a:gd name="connsiteY14" fmla="*/ 1817589 h 5111969"/>
              <a:gd name="connsiteX15" fmla="*/ 8261131 w 8261131"/>
              <a:gd name="connsiteY15" fmla="*/ 2419665 h 5111969"/>
              <a:gd name="connsiteX16" fmla="*/ 8261131 w 8261131"/>
              <a:gd name="connsiteY16" fmla="*/ 2919502 h 5111969"/>
              <a:gd name="connsiteX17" fmla="*/ 8261131 w 8261131"/>
              <a:gd name="connsiteY17" fmla="*/ 3419339 h 5111969"/>
              <a:gd name="connsiteX18" fmla="*/ 8261131 w 8261131"/>
              <a:gd name="connsiteY18" fmla="*/ 4259974 h 5111969"/>
              <a:gd name="connsiteX19" fmla="*/ 7409136 w 8261131"/>
              <a:gd name="connsiteY19" fmla="*/ 5111969 h 5111969"/>
              <a:gd name="connsiteX20" fmla="*/ 6813032 w 8261131"/>
              <a:gd name="connsiteY20" fmla="*/ 5111969 h 5111969"/>
              <a:gd name="connsiteX21" fmla="*/ 6348071 w 8261131"/>
              <a:gd name="connsiteY21" fmla="*/ 5111969 h 5111969"/>
              <a:gd name="connsiteX22" fmla="*/ 5751968 w 8261131"/>
              <a:gd name="connsiteY22" fmla="*/ 5111969 h 5111969"/>
              <a:gd name="connsiteX23" fmla="*/ 5287007 w 8261131"/>
              <a:gd name="connsiteY23" fmla="*/ 5111969 h 5111969"/>
              <a:gd name="connsiteX24" fmla="*/ 4822046 w 8261131"/>
              <a:gd name="connsiteY24" fmla="*/ 5111969 h 5111969"/>
              <a:gd name="connsiteX25" fmla="*/ 4291514 w 8261131"/>
              <a:gd name="connsiteY25" fmla="*/ 5111969 h 5111969"/>
              <a:gd name="connsiteX26" fmla="*/ 3760981 w 8261131"/>
              <a:gd name="connsiteY26" fmla="*/ 5111969 h 5111969"/>
              <a:gd name="connsiteX27" fmla="*/ 3099306 w 8261131"/>
              <a:gd name="connsiteY27" fmla="*/ 5111969 h 5111969"/>
              <a:gd name="connsiteX28" fmla="*/ 2634345 w 8261131"/>
              <a:gd name="connsiteY28" fmla="*/ 5111969 h 5111969"/>
              <a:gd name="connsiteX29" fmla="*/ 2103813 w 8261131"/>
              <a:gd name="connsiteY29" fmla="*/ 5111969 h 5111969"/>
              <a:gd name="connsiteX30" fmla="*/ 1442138 w 8261131"/>
              <a:gd name="connsiteY30" fmla="*/ 5111969 h 5111969"/>
              <a:gd name="connsiteX31" fmla="*/ 851995 w 8261131"/>
              <a:gd name="connsiteY31" fmla="*/ 5111969 h 5111969"/>
              <a:gd name="connsiteX32" fmla="*/ 0 w 8261131"/>
              <a:gd name="connsiteY32" fmla="*/ 4259974 h 5111969"/>
              <a:gd name="connsiteX33" fmla="*/ 0 w 8261131"/>
              <a:gd name="connsiteY33" fmla="*/ 3726057 h 5111969"/>
              <a:gd name="connsiteX34" fmla="*/ 0 w 8261131"/>
              <a:gd name="connsiteY34" fmla="*/ 3089901 h 5111969"/>
              <a:gd name="connsiteX35" fmla="*/ 0 w 8261131"/>
              <a:gd name="connsiteY35" fmla="*/ 2624144 h 5111969"/>
              <a:gd name="connsiteX36" fmla="*/ 0 w 8261131"/>
              <a:gd name="connsiteY36" fmla="*/ 1987988 h 5111969"/>
              <a:gd name="connsiteX37" fmla="*/ 0 w 8261131"/>
              <a:gd name="connsiteY37" fmla="*/ 1419992 h 5111969"/>
              <a:gd name="connsiteX38" fmla="*/ 0 w 8261131"/>
              <a:gd name="connsiteY38" fmla="*/ 851995 h 51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261131" h="5111969" fill="none" extrusionOk="0">
                <a:moveTo>
                  <a:pt x="0" y="851995"/>
                </a:moveTo>
                <a:cubicBezTo>
                  <a:pt x="-6662" y="394629"/>
                  <a:pt x="343227" y="-80903"/>
                  <a:pt x="851995" y="0"/>
                </a:cubicBezTo>
                <a:cubicBezTo>
                  <a:pt x="1084997" y="-5156"/>
                  <a:pt x="1307218" y="26515"/>
                  <a:pt x="1448099" y="0"/>
                </a:cubicBezTo>
                <a:cubicBezTo>
                  <a:pt x="1588980" y="-26515"/>
                  <a:pt x="2016863" y="46643"/>
                  <a:pt x="2175345" y="0"/>
                </a:cubicBezTo>
                <a:cubicBezTo>
                  <a:pt x="2333827" y="-46643"/>
                  <a:pt x="2557036" y="47975"/>
                  <a:pt x="2771449" y="0"/>
                </a:cubicBezTo>
                <a:cubicBezTo>
                  <a:pt x="2985862" y="-47975"/>
                  <a:pt x="3296966" y="70418"/>
                  <a:pt x="3498696" y="0"/>
                </a:cubicBezTo>
                <a:cubicBezTo>
                  <a:pt x="3700426" y="-70418"/>
                  <a:pt x="3832798" y="77571"/>
                  <a:pt x="4160371" y="0"/>
                </a:cubicBezTo>
                <a:cubicBezTo>
                  <a:pt x="4487944" y="-77571"/>
                  <a:pt x="4538719" y="65858"/>
                  <a:pt x="4756474" y="0"/>
                </a:cubicBezTo>
                <a:cubicBezTo>
                  <a:pt x="4974229" y="-65858"/>
                  <a:pt x="5101706" y="23772"/>
                  <a:pt x="5418150" y="0"/>
                </a:cubicBezTo>
                <a:cubicBezTo>
                  <a:pt x="5734594" y="-23772"/>
                  <a:pt x="5674709" y="7366"/>
                  <a:pt x="5817539" y="0"/>
                </a:cubicBezTo>
                <a:cubicBezTo>
                  <a:pt x="5960369" y="-7366"/>
                  <a:pt x="6087576" y="15571"/>
                  <a:pt x="6348071" y="0"/>
                </a:cubicBezTo>
                <a:cubicBezTo>
                  <a:pt x="6608566" y="-15571"/>
                  <a:pt x="6880409" y="81842"/>
                  <a:pt x="7409136" y="0"/>
                </a:cubicBezTo>
                <a:cubicBezTo>
                  <a:pt x="7860168" y="43050"/>
                  <a:pt x="8230147" y="379796"/>
                  <a:pt x="8261131" y="851995"/>
                </a:cubicBezTo>
                <a:cubicBezTo>
                  <a:pt x="8278359" y="1012215"/>
                  <a:pt x="8252370" y="1199473"/>
                  <a:pt x="8261131" y="1317752"/>
                </a:cubicBezTo>
                <a:cubicBezTo>
                  <a:pt x="8269892" y="1436031"/>
                  <a:pt x="8213466" y="1618933"/>
                  <a:pt x="8261131" y="1817589"/>
                </a:cubicBezTo>
                <a:cubicBezTo>
                  <a:pt x="8308796" y="2016245"/>
                  <a:pt x="8200254" y="2270670"/>
                  <a:pt x="8261131" y="2419665"/>
                </a:cubicBezTo>
                <a:cubicBezTo>
                  <a:pt x="8322008" y="2568660"/>
                  <a:pt x="8203322" y="2735741"/>
                  <a:pt x="8261131" y="2919502"/>
                </a:cubicBezTo>
                <a:cubicBezTo>
                  <a:pt x="8318940" y="3103263"/>
                  <a:pt x="8223062" y="3226940"/>
                  <a:pt x="8261131" y="3419339"/>
                </a:cubicBezTo>
                <a:cubicBezTo>
                  <a:pt x="8299200" y="3611738"/>
                  <a:pt x="8242909" y="4036362"/>
                  <a:pt x="8261131" y="4259974"/>
                </a:cubicBezTo>
                <a:cubicBezTo>
                  <a:pt x="8347861" y="4762234"/>
                  <a:pt x="7910125" y="5055960"/>
                  <a:pt x="7409136" y="5111969"/>
                </a:cubicBezTo>
                <a:cubicBezTo>
                  <a:pt x="7227043" y="5174873"/>
                  <a:pt x="7057751" y="5058046"/>
                  <a:pt x="6813032" y="5111969"/>
                </a:cubicBezTo>
                <a:cubicBezTo>
                  <a:pt x="6568313" y="5165892"/>
                  <a:pt x="6473141" y="5087387"/>
                  <a:pt x="6348071" y="5111969"/>
                </a:cubicBezTo>
                <a:cubicBezTo>
                  <a:pt x="6223001" y="5136551"/>
                  <a:pt x="5901510" y="5088091"/>
                  <a:pt x="5751968" y="5111969"/>
                </a:cubicBezTo>
                <a:cubicBezTo>
                  <a:pt x="5602426" y="5135847"/>
                  <a:pt x="5450047" y="5066224"/>
                  <a:pt x="5287007" y="5111969"/>
                </a:cubicBezTo>
                <a:cubicBezTo>
                  <a:pt x="5123967" y="5157714"/>
                  <a:pt x="4942472" y="5069098"/>
                  <a:pt x="4822046" y="5111969"/>
                </a:cubicBezTo>
                <a:cubicBezTo>
                  <a:pt x="4701620" y="5154840"/>
                  <a:pt x="4409972" y="5064926"/>
                  <a:pt x="4291514" y="5111969"/>
                </a:cubicBezTo>
                <a:cubicBezTo>
                  <a:pt x="4173056" y="5159012"/>
                  <a:pt x="3966868" y="5085563"/>
                  <a:pt x="3760981" y="5111969"/>
                </a:cubicBezTo>
                <a:cubicBezTo>
                  <a:pt x="3555094" y="5138375"/>
                  <a:pt x="3269156" y="5090387"/>
                  <a:pt x="3099306" y="5111969"/>
                </a:cubicBezTo>
                <a:cubicBezTo>
                  <a:pt x="2929456" y="5133551"/>
                  <a:pt x="2744311" y="5058294"/>
                  <a:pt x="2634345" y="5111969"/>
                </a:cubicBezTo>
                <a:cubicBezTo>
                  <a:pt x="2524379" y="5165644"/>
                  <a:pt x="2227784" y="5054085"/>
                  <a:pt x="2103813" y="5111969"/>
                </a:cubicBezTo>
                <a:cubicBezTo>
                  <a:pt x="1979842" y="5169853"/>
                  <a:pt x="1755767" y="5102956"/>
                  <a:pt x="1442138" y="5111969"/>
                </a:cubicBezTo>
                <a:cubicBezTo>
                  <a:pt x="1128509" y="5120982"/>
                  <a:pt x="1048776" y="5071336"/>
                  <a:pt x="851995" y="5111969"/>
                </a:cubicBezTo>
                <a:cubicBezTo>
                  <a:pt x="305302" y="5176274"/>
                  <a:pt x="103808" y="4740382"/>
                  <a:pt x="0" y="4259974"/>
                </a:cubicBezTo>
                <a:cubicBezTo>
                  <a:pt x="-10473" y="4003081"/>
                  <a:pt x="2369" y="3947184"/>
                  <a:pt x="0" y="3726057"/>
                </a:cubicBezTo>
                <a:cubicBezTo>
                  <a:pt x="-2369" y="3504930"/>
                  <a:pt x="43837" y="3384105"/>
                  <a:pt x="0" y="3089901"/>
                </a:cubicBezTo>
                <a:cubicBezTo>
                  <a:pt x="-43837" y="2795697"/>
                  <a:pt x="43053" y="2780725"/>
                  <a:pt x="0" y="2624144"/>
                </a:cubicBezTo>
                <a:cubicBezTo>
                  <a:pt x="-43053" y="2467563"/>
                  <a:pt x="54587" y="2122619"/>
                  <a:pt x="0" y="1987988"/>
                </a:cubicBezTo>
                <a:cubicBezTo>
                  <a:pt x="-54587" y="1853357"/>
                  <a:pt x="28587" y="1648787"/>
                  <a:pt x="0" y="1419992"/>
                </a:cubicBezTo>
                <a:cubicBezTo>
                  <a:pt x="-28587" y="1191197"/>
                  <a:pt x="15170" y="983624"/>
                  <a:pt x="0" y="851995"/>
                </a:cubicBezTo>
                <a:close/>
              </a:path>
              <a:path w="8261131" h="5111969" stroke="0" extrusionOk="0">
                <a:moveTo>
                  <a:pt x="0" y="851995"/>
                </a:moveTo>
                <a:cubicBezTo>
                  <a:pt x="-14947" y="459535"/>
                  <a:pt x="347077" y="-47095"/>
                  <a:pt x="851995" y="0"/>
                </a:cubicBezTo>
                <a:cubicBezTo>
                  <a:pt x="1063907" y="-58473"/>
                  <a:pt x="1323567" y="35955"/>
                  <a:pt x="1513670" y="0"/>
                </a:cubicBezTo>
                <a:cubicBezTo>
                  <a:pt x="1703774" y="-35955"/>
                  <a:pt x="1800334" y="21037"/>
                  <a:pt x="1913060" y="0"/>
                </a:cubicBezTo>
                <a:cubicBezTo>
                  <a:pt x="2025786" y="-21037"/>
                  <a:pt x="2188979" y="5472"/>
                  <a:pt x="2312449" y="0"/>
                </a:cubicBezTo>
                <a:cubicBezTo>
                  <a:pt x="2435919" y="-5472"/>
                  <a:pt x="2657282" y="50984"/>
                  <a:pt x="2777410" y="0"/>
                </a:cubicBezTo>
                <a:cubicBezTo>
                  <a:pt x="2897538" y="-50984"/>
                  <a:pt x="3166901" y="85620"/>
                  <a:pt x="3504657" y="0"/>
                </a:cubicBezTo>
                <a:cubicBezTo>
                  <a:pt x="3842413" y="-85620"/>
                  <a:pt x="3806937" y="16637"/>
                  <a:pt x="4035189" y="0"/>
                </a:cubicBezTo>
                <a:cubicBezTo>
                  <a:pt x="4263441" y="-16637"/>
                  <a:pt x="4252691" y="38544"/>
                  <a:pt x="4434578" y="0"/>
                </a:cubicBezTo>
                <a:cubicBezTo>
                  <a:pt x="4616465" y="-38544"/>
                  <a:pt x="4654474" y="24464"/>
                  <a:pt x="4833968" y="0"/>
                </a:cubicBezTo>
                <a:cubicBezTo>
                  <a:pt x="5013462" y="-24464"/>
                  <a:pt x="5159489" y="2383"/>
                  <a:pt x="5364500" y="0"/>
                </a:cubicBezTo>
                <a:cubicBezTo>
                  <a:pt x="5569511" y="-2383"/>
                  <a:pt x="5684030" y="5977"/>
                  <a:pt x="5829461" y="0"/>
                </a:cubicBezTo>
                <a:cubicBezTo>
                  <a:pt x="5974892" y="-5977"/>
                  <a:pt x="6219732" y="54518"/>
                  <a:pt x="6359993" y="0"/>
                </a:cubicBezTo>
                <a:cubicBezTo>
                  <a:pt x="6500254" y="-54518"/>
                  <a:pt x="6635148" y="18287"/>
                  <a:pt x="6824954" y="0"/>
                </a:cubicBezTo>
                <a:cubicBezTo>
                  <a:pt x="7014760" y="-18287"/>
                  <a:pt x="7219688" y="7700"/>
                  <a:pt x="7409136" y="0"/>
                </a:cubicBezTo>
                <a:cubicBezTo>
                  <a:pt x="7982308" y="21546"/>
                  <a:pt x="8344287" y="392697"/>
                  <a:pt x="8261131" y="851995"/>
                </a:cubicBezTo>
                <a:cubicBezTo>
                  <a:pt x="8267239" y="1077733"/>
                  <a:pt x="8210408" y="1110264"/>
                  <a:pt x="8261131" y="1317752"/>
                </a:cubicBezTo>
                <a:cubicBezTo>
                  <a:pt x="8311854" y="1525240"/>
                  <a:pt x="8223512" y="1747963"/>
                  <a:pt x="8261131" y="1953908"/>
                </a:cubicBezTo>
                <a:cubicBezTo>
                  <a:pt x="8298750" y="2159853"/>
                  <a:pt x="8192820" y="2423701"/>
                  <a:pt x="8261131" y="2590064"/>
                </a:cubicBezTo>
                <a:cubicBezTo>
                  <a:pt x="8329442" y="2756427"/>
                  <a:pt x="8235213" y="2961240"/>
                  <a:pt x="8261131" y="3158061"/>
                </a:cubicBezTo>
                <a:cubicBezTo>
                  <a:pt x="8287049" y="3354882"/>
                  <a:pt x="8216774" y="3743090"/>
                  <a:pt x="8261131" y="4259974"/>
                </a:cubicBezTo>
                <a:cubicBezTo>
                  <a:pt x="8299802" y="4700045"/>
                  <a:pt x="7930633" y="5117433"/>
                  <a:pt x="7409136" y="5111969"/>
                </a:cubicBezTo>
                <a:cubicBezTo>
                  <a:pt x="7228874" y="5145810"/>
                  <a:pt x="6942921" y="5063739"/>
                  <a:pt x="6681889" y="5111969"/>
                </a:cubicBezTo>
                <a:cubicBezTo>
                  <a:pt x="6420857" y="5160199"/>
                  <a:pt x="6243690" y="5102655"/>
                  <a:pt x="6020214" y="5111969"/>
                </a:cubicBezTo>
                <a:cubicBezTo>
                  <a:pt x="5796739" y="5121283"/>
                  <a:pt x="5542386" y="5062811"/>
                  <a:pt x="5292968" y="5111969"/>
                </a:cubicBezTo>
                <a:cubicBezTo>
                  <a:pt x="5043550" y="5161127"/>
                  <a:pt x="5024042" y="5107738"/>
                  <a:pt x="4893578" y="5111969"/>
                </a:cubicBezTo>
                <a:cubicBezTo>
                  <a:pt x="4763114" y="5116200"/>
                  <a:pt x="4424631" y="5071771"/>
                  <a:pt x="4231903" y="5111969"/>
                </a:cubicBezTo>
                <a:cubicBezTo>
                  <a:pt x="4039176" y="5152167"/>
                  <a:pt x="4024077" y="5091434"/>
                  <a:pt x="3832514" y="5111969"/>
                </a:cubicBezTo>
                <a:cubicBezTo>
                  <a:pt x="3640951" y="5132504"/>
                  <a:pt x="3466852" y="5106690"/>
                  <a:pt x="3301981" y="5111969"/>
                </a:cubicBezTo>
                <a:cubicBezTo>
                  <a:pt x="3137110" y="5117248"/>
                  <a:pt x="2721234" y="5111142"/>
                  <a:pt x="2574735" y="5111969"/>
                </a:cubicBezTo>
                <a:cubicBezTo>
                  <a:pt x="2428236" y="5112796"/>
                  <a:pt x="2202698" y="5090874"/>
                  <a:pt x="1913060" y="5111969"/>
                </a:cubicBezTo>
                <a:cubicBezTo>
                  <a:pt x="1623423" y="5133064"/>
                  <a:pt x="1491189" y="5098078"/>
                  <a:pt x="1382527" y="5111969"/>
                </a:cubicBezTo>
                <a:cubicBezTo>
                  <a:pt x="1273865" y="5125860"/>
                  <a:pt x="1026917" y="5110413"/>
                  <a:pt x="851995" y="5111969"/>
                </a:cubicBezTo>
                <a:cubicBezTo>
                  <a:pt x="281623" y="5169881"/>
                  <a:pt x="49050" y="4701701"/>
                  <a:pt x="0" y="4259974"/>
                </a:cubicBezTo>
                <a:cubicBezTo>
                  <a:pt x="-5668" y="4069833"/>
                  <a:pt x="46490" y="3866657"/>
                  <a:pt x="0" y="3691978"/>
                </a:cubicBezTo>
                <a:cubicBezTo>
                  <a:pt x="-46490" y="3517299"/>
                  <a:pt x="35302" y="3184077"/>
                  <a:pt x="0" y="3055821"/>
                </a:cubicBezTo>
                <a:cubicBezTo>
                  <a:pt x="-35302" y="2927565"/>
                  <a:pt x="35572" y="2653823"/>
                  <a:pt x="0" y="2487825"/>
                </a:cubicBezTo>
                <a:cubicBezTo>
                  <a:pt x="-35572" y="2321827"/>
                  <a:pt x="33537" y="2203103"/>
                  <a:pt x="0" y="1987988"/>
                </a:cubicBezTo>
                <a:cubicBezTo>
                  <a:pt x="-33537" y="1772873"/>
                  <a:pt x="14603" y="1624697"/>
                  <a:pt x="0" y="1419992"/>
                </a:cubicBezTo>
                <a:cubicBezTo>
                  <a:pt x="-14603" y="1215287"/>
                  <a:pt x="4436" y="1103042"/>
                  <a:pt x="0" y="85199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2971799"/>
            <a:ext cx="4237325" cy="3983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288B10-0412-1EC3-6788-DADB9E2B6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2882" y="2033341"/>
            <a:ext cx="3889585" cy="1286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A5B0A-4BD3-A99E-BC81-BFBC7376B5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964" y="3074968"/>
            <a:ext cx="8480271" cy="1908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23A75A-D750-CE7D-234F-2B51BD6CD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69436" y="4757865"/>
            <a:ext cx="33774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F865C-AE05-679A-1334-C66861DC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3525" y="1571625"/>
            <a:ext cx="4336184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41" y="3851459"/>
            <a:ext cx="1712059" cy="24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05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8B9FE-A2CC-DDBD-3C31-D72D7839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973" y="659466"/>
            <a:ext cx="5614903" cy="10242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035962-F2AB-BB14-BDD0-37AE0CD4D857}"/>
              </a:ext>
            </a:extLst>
          </p:cNvPr>
          <p:cNvSpPr/>
          <p:nvPr/>
        </p:nvSpPr>
        <p:spPr>
          <a:xfrm>
            <a:off x="5953125" y="1933576"/>
            <a:ext cx="5772150" cy="2285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giữ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tấm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thanh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ốc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cầm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tua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vít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cs typeface="Arial" panose="020B0604020202020204" pitchFamily="34" charset="0"/>
              </a:rPr>
              <a:t>vặn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D7D89D99-997B-E1BC-92D2-A7C7BCC2CC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1" y="3765734"/>
            <a:ext cx="1712059" cy="2460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A78685-28A7-8BB8-37AC-0FD76E653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" y="1890712"/>
            <a:ext cx="3853888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92AA-45CC-1F64-6A97-3B35F2B3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42" y="117976"/>
            <a:ext cx="9717866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781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>
                <a:solidFill>
                  <a:prstClr val="white"/>
                </a:solidFill>
              </a:rPr>
              <a:t>cùng thảo luận và quan sát, chia sẻ về cách lắp ghép 3 mô hình sau.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4E208-6D6A-4DEE-A1E5-948AA554AE87}"/>
              </a:ext>
            </a:extLst>
          </p:cNvPr>
          <p:cNvGrpSpPr/>
          <p:nvPr/>
        </p:nvGrpSpPr>
        <p:grpSpPr>
          <a:xfrm>
            <a:off x="425416" y="3152774"/>
            <a:ext cx="4422810" cy="2580213"/>
            <a:chOff x="892354" y="3758439"/>
            <a:chExt cx="4278451" cy="2175001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62EE9DF3-5F85-AA7C-5486-57E9A8758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1FE498B-F842-F8E7-1DBA-84705958185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73F3C2-47AC-440C-B8C5-03FA92E1B5DF}"/>
              </a:ext>
            </a:extLst>
          </p:cNvPr>
          <p:cNvSpPr/>
          <p:nvPr/>
        </p:nvSpPr>
        <p:spPr>
          <a:xfrm>
            <a:off x="2609850" y="455083"/>
            <a:ext cx="8796178" cy="1686758"/>
          </a:xfrm>
          <a:custGeom>
            <a:avLst/>
            <a:gdLst>
              <a:gd name="connsiteX0" fmla="*/ 0 w 8796178"/>
              <a:gd name="connsiteY0" fmla="*/ 281132 h 1686758"/>
              <a:gd name="connsiteX1" fmla="*/ 281132 w 8796178"/>
              <a:gd name="connsiteY1" fmla="*/ 0 h 1686758"/>
              <a:gd name="connsiteX2" fmla="*/ 8515046 w 8796178"/>
              <a:gd name="connsiteY2" fmla="*/ 0 h 1686758"/>
              <a:gd name="connsiteX3" fmla="*/ 8796178 w 8796178"/>
              <a:gd name="connsiteY3" fmla="*/ 281132 h 1686758"/>
              <a:gd name="connsiteX4" fmla="*/ 8796178 w 8796178"/>
              <a:gd name="connsiteY4" fmla="*/ 1405626 h 1686758"/>
              <a:gd name="connsiteX5" fmla="*/ 8515046 w 8796178"/>
              <a:gd name="connsiteY5" fmla="*/ 1686758 h 1686758"/>
              <a:gd name="connsiteX6" fmla="*/ 281132 w 8796178"/>
              <a:gd name="connsiteY6" fmla="*/ 1686758 h 1686758"/>
              <a:gd name="connsiteX7" fmla="*/ 0 w 8796178"/>
              <a:gd name="connsiteY7" fmla="*/ 1405626 h 1686758"/>
              <a:gd name="connsiteX8" fmla="*/ 0 w 8796178"/>
              <a:gd name="connsiteY8" fmla="*/ 281132 h 16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6178" h="1686758" fill="none" extrusionOk="0">
                <a:moveTo>
                  <a:pt x="0" y="281132"/>
                </a:moveTo>
                <a:cubicBezTo>
                  <a:pt x="-1406" y="150921"/>
                  <a:pt x="127330" y="26341"/>
                  <a:pt x="281132" y="0"/>
                </a:cubicBezTo>
                <a:cubicBezTo>
                  <a:pt x="2838580" y="-123866"/>
                  <a:pt x="5567029" y="81108"/>
                  <a:pt x="8515046" y="0"/>
                </a:cubicBezTo>
                <a:cubicBezTo>
                  <a:pt x="8678916" y="-13222"/>
                  <a:pt x="8775831" y="127545"/>
                  <a:pt x="8796178" y="281132"/>
                </a:cubicBezTo>
                <a:cubicBezTo>
                  <a:pt x="8866270" y="408844"/>
                  <a:pt x="8878489" y="883882"/>
                  <a:pt x="8796178" y="1405626"/>
                </a:cubicBezTo>
                <a:cubicBezTo>
                  <a:pt x="8798772" y="1554003"/>
                  <a:pt x="8674902" y="1695087"/>
                  <a:pt x="8515046" y="1686758"/>
                </a:cubicBezTo>
                <a:cubicBezTo>
                  <a:pt x="6378044" y="1668903"/>
                  <a:pt x="1533268" y="1577414"/>
                  <a:pt x="281132" y="1686758"/>
                </a:cubicBezTo>
                <a:cubicBezTo>
                  <a:pt x="133692" y="1667251"/>
                  <a:pt x="3918" y="1568206"/>
                  <a:pt x="0" y="1405626"/>
                </a:cubicBezTo>
                <a:cubicBezTo>
                  <a:pt x="-30533" y="1098610"/>
                  <a:pt x="93197" y="505694"/>
                  <a:pt x="0" y="281132"/>
                </a:cubicBezTo>
                <a:close/>
              </a:path>
              <a:path w="8796178" h="1686758" stroke="0" extrusionOk="0">
                <a:moveTo>
                  <a:pt x="0" y="281132"/>
                </a:moveTo>
                <a:cubicBezTo>
                  <a:pt x="19577" y="127021"/>
                  <a:pt x="115012" y="21560"/>
                  <a:pt x="281132" y="0"/>
                </a:cubicBezTo>
                <a:cubicBezTo>
                  <a:pt x="1133116" y="96512"/>
                  <a:pt x="6917658" y="-165548"/>
                  <a:pt x="8515046" y="0"/>
                </a:cubicBezTo>
                <a:cubicBezTo>
                  <a:pt x="8676445" y="154"/>
                  <a:pt x="8811703" y="128402"/>
                  <a:pt x="8796178" y="281132"/>
                </a:cubicBezTo>
                <a:cubicBezTo>
                  <a:pt x="8767811" y="542735"/>
                  <a:pt x="8702331" y="1175251"/>
                  <a:pt x="8796178" y="1405626"/>
                </a:cubicBezTo>
                <a:cubicBezTo>
                  <a:pt x="8799042" y="1545493"/>
                  <a:pt x="8684091" y="1680519"/>
                  <a:pt x="8515046" y="1686758"/>
                </a:cubicBezTo>
                <a:cubicBezTo>
                  <a:pt x="7184381" y="1848470"/>
                  <a:pt x="3330395" y="1830380"/>
                  <a:pt x="281132" y="1686758"/>
                </a:cubicBezTo>
                <a:cubicBezTo>
                  <a:pt x="143391" y="1677506"/>
                  <a:pt x="16303" y="1553885"/>
                  <a:pt x="0" y="1405626"/>
                </a:cubicBezTo>
                <a:cubicBezTo>
                  <a:pt x="-69971" y="1058421"/>
                  <a:pt x="-96195" y="640941"/>
                  <a:pt x="0" y="281132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4210BA-DEBC-291E-24E6-4762B969B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0162" y="2662237"/>
            <a:ext cx="6292666" cy="22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5D4EE8-EF39-C606-A831-AF3444AF40EC}"/>
              </a:ext>
            </a:extLst>
          </p:cNvPr>
          <p:cNvSpPr/>
          <p:nvPr/>
        </p:nvSpPr>
        <p:spPr>
          <a:xfrm>
            <a:off x="1507517" y="4310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0A134F-2250-FD27-D4C8-2E426FEADF0E}"/>
              </a:ext>
            </a:extLst>
          </p:cNvPr>
          <p:cNvSpPr/>
          <p:nvPr/>
        </p:nvSpPr>
        <p:spPr>
          <a:xfrm>
            <a:off x="1555142" y="17740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DA8BFB-79A4-85EC-5EF0-A2A77CA743E3}"/>
              </a:ext>
            </a:extLst>
          </p:cNvPr>
          <p:cNvSpPr/>
          <p:nvPr/>
        </p:nvSpPr>
        <p:spPr>
          <a:xfrm>
            <a:off x="1564667" y="3183779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5C2B3F-F0B8-DAC8-EBF9-C34C43A2529F}"/>
              </a:ext>
            </a:extLst>
          </p:cNvPr>
          <p:cNvSpPr/>
          <p:nvPr/>
        </p:nvSpPr>
        <p:spPr>
          <a:xfrm>
            <a:off x="1612292" y="4583954"/>
            <a:ext cx="9112858" cy="873872"/>
          </a:xfrm>
          <a:custGeom>
            <a:avLst/>
            <a:gdLst>
              <a:gd name="connsiteX0" fmla="*/ 0 w 9112858"/>
              <a:gd name="connsiteY0" fmla="*/ 145648 h 873872"/>
              <a:gd name="connsiteX1" fmla="*/ 145648 w 9112858"/>
              <a:gd name="connsiteY1" fmla="*/ 0 h 873872"/>
              <a:gd name="connsiteX2" fmla="*/ 8967210 w 9112858"/>
              <a:gd name="connsiteY2" fmla="*/ 0 h 873872"/>
              <a:gd name="connsiteX3" fmla="*/ 9112858 w 9112858"/>
              <a:gd name="connsiteY3" fmla="*/ 145648 h 873872"/>
              <a:gd name="connsiteX4" fmla="*/ 9112858 w 9112858"/>
              <a:gd name="connsiteY4" fmla="*/ 728224 h 873872"/>
              <a:gd name="connsiteX5" fmla="*/ 8967210 w 9112858"/>
              <a:gd name="connsiteY5" fmla="*/ 873872 h 873872"/>
              <a:gd name="connsiteX6" fmla="*/ 145648 w 9112858"/>
              <a:gd name="connsiteY6" fmla="*/ 873872 h 873872"/>
              <a:gd name="connsiteX7" fmla="*/ 0 w 9112858"/>
              <a:gd name="connsiteY7" fmla="*/ 728224 h 873872"/>
              <a:gd name="connsiteX8" fmla="*/ 0 w 9112858"/>
              <a:gd name="connsiteY8" fmla="*/ 145648 h 8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2858" h="873872" fill="none" extrusionOk="0">
                <a:moveTo>
                  <a:pt x="0" y="145648"/>
                </a:moveTo>
                <a:cubicBezTo>
                  <a:pt x="-248" y="69621"/>
                  <a:pt x="65572" y="6532"/>
                  <a:pt x="145648" y="0"/>
                </a:cubicBezTo>
                <a:cubicBezTo>
                  <a:pt x="1040179" y="-123866"/>
                  <a:pt x="4599353" y="81108"/>
                  <a:pt x="8967210" y="0"/>
                </a:cubicBezTo>
                <a:cubicBezTo>
                  <a:pt x="9051411" y="-5781"/>
                  <a:pt x="9102573" y="66057"/>
                  <a:pt x="9112858" y="145648"/>
                </a:cubicBezTo>
                <a:cubicBezTo>
                  <a:pt x="9121369" y="252253"/>
                  <a:pt x="9085534" y="669959"/>
                  <a:pt x="9112858" y="728224"/>
                </a:cubicBezTo>
                <a:cubicBezTo>
                  <a:pt x="9116053" y="800179"/>
                  <a:pt x="9055396" y="887927"/>
                  <a:pt x="8967210" y="873872"/>
                </a:cubicBezTo>
                <a:cubicBezTo>
                  <a:pt x="6388543" y="856017"/>
                  <a:pt x="3028042" y="764528"/>
                  <a:pt x="145648" y="873872"/>
                </a:cubicBezTo>
                <a:cubicBezTo>
                  <a:pt x="68027" y="866847"/>
                  <a:pt x="4254" y="816606"/>
                  <a:pt x="0" y="728224"/>
                </a:cubicBezTo>
                <a:cubicBezTo>
                  <a:pt x="19813" y="490020"/>
                  <a:pt x="2902" y="225879"/>
                  <a:pt x="0" y="145648"/>
                </a:cubicBezTo>
                <a:close/>
              </a:path>
              <a:path w="9112858" h="873872" stroke="0" extrusionOk="0">
                <a:moveTo>
                  <a:pt x="0" y="145648"/>
                </a:moveTo>
                <a:cubicBezTo>
                  <a:pt x="3282" y="65402"/>
                  <a:pt x="61226" y="7910"/>
                  <a:pt x="145648" y="0"/>
                </a:cubicBezTo>
                <a:cubicBezTo>
                  <a:pt x="3806316" y="96512"/>
                  <a:pt x="4788375" y="-165548"/>
                  <a:pt x="8967210" y="0"/>
                </a:cubicBezTo>
                <a:cubicBezTo>
                  <a:pt x="9057819" y="255"/>
                  <a:pt x="9123506" y="66948"/>
                  <a:pt x="9112858" y="145648"/>
                </a:cubicBezTo>
                <a:cubicBezTo>
                  <a:pt x="9078525" y="305916"/>
                  <a:pt x="9063300" y="667792"/>
                  <a:pt x="9112858" y="728224"/>
                </a:cubicBezTo>
                <a:cubicBezTo>
                  <a:pt x="9114632" y="799129"/>
                  <a:pt x="9061004" y="867825"/>
                  <a:pt x="8967210" y="873872"/>
                </a:cubicBezTo>
                <a:cubicBezTo>
                  <a:pt x="6005895" y="1035584"/>
                  <a:pt x="2127269" y="1017494"/>
                  <a:pt x="145648" y="873872"/>
                </a:cubicBezTo>
                <a:cubicBezTo>
                  <a:pt x="77131" y="867578"/>
                  <a:pt x="4130" y="806888"/>
                  <a:pt x="0" y="728224"/>
                </a:cubicBezTo>
                <a:cubicBezTo>
                  <a:pt x="45205" y="558118"/>
                  <a:pt x="-2057" y="374739"/>
                  <a:pt x="0" y="145648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57550-A850-E665-A256-37534743AEC3}"/>
              </a:ext>
            </a:extLst>
          </p:cNvPr>
          <p:cNvSpPr txBox="1"/>
          <p:nvPr/>
        </p:nvSpPr>
        <p:spPr>
          <a:xfrm>
            <a:off x="1485900" y="5705475"/>
            <a:ext cx="911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/>
              <a:t>Lưu</a:t>
            </a:r>
            <a:r>
              <a:rPr lang="en-US" sz="3600" i="1" dirty="0"/>
              <a:t> ý: </a:t>
            </a:r>
            <a:r>
              <a:rPr lang="en-US" sz="3600" i="1" dirty="0" err="1"/>
              <a:t>Sử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dụng</a:t>
            </a:r>
            <a:r>
              <a:rPr lang="en-US" sz="3600" i="1" dirty="0"/>
              <a:t> </a:t>
            </a:r>
            <a:r>
              <a:rPr lang="en-US" sz="3600" i="1" dirty="0" err="1"/>
              <a:t>cụ</a:t>
            </a:r>
            <a:r>
              <a:rPr lang="en-US" sz="3600" i="1" dirty="0"/>
              <a:t> </a:t>
            </a:r>
            <a:r>
              <a:rPr lang="en-US" sz="3600" i="1" dirty="0" err="1"/>
              <a:t>lắp</a:t>
            </a:r>
            <a:r>
              <a:rPr lang="en-US" sz="3600" i="1" dirty="0"/>
              <a:t> </a:t>
            </a:r>
            <a:r>
              <a:rPr lang="en-US" sz="3600" i="1" dirty="0" err="1"/>
              <a:t>ghép</a:t>
            </a:r>
            <a:r>
              <a:rPr lang="en-US" sz="3600" i="1" dirty="0"/>
              <a:t> an </a:t>
            </a:r>
            <a:r>
              <a:rPr lang="en-US" sz="3600" i="1" dirty="0" err="1"/>
              <a:t>toàn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798237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4C5D4-EA24-20A5-9431-316AE919BE1A}"/>
              </a:ext>
            </a:extLst>
          </p:cNvPr>
          <p:cNvSpPr txBox="1"/>
          <p:nvPr/>
        </p:nvSpPr>
        <p:spPr>
          <a:xfrm>
            <a:off x="3733800" y="1743075"/>
            <a:ext cx="459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sản</a:t>
            </a:r>
            <a:r>
              <a:rPr lang="en-US" sz="4800" dirty="0"/>
              <a:t> </a:t>
            </a:r>
            <a:r>
              <a:rPr lang="en-US" sz="4800" dirty="0" err="1"/>
              <a:t>phẩm</a:t>
            </a:r>
            <a:r>
              <a:rPr lang="en-US" sz="4800" dirty="0"/>
              <a:t> </a:t>
            </a:r>
            <a:r>
              <a:rPr lang="en-US" sz="4800" dirty="0" err="1"/>
              <a:t>trước</a:t>
            </a:r>
            <a:r>
              <a:rPr lang="en-US" sz="4800" dirty="0"/>
              <a:t> </a:t>
            </a:r>
            <a:r>
              <a:rPr lang="en-US" sz="4800" dirty="0" err="1"/>
              <a:t>lớp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15DD1B-7E72-C0AF-70AF-90E174BB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95" y="-101099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1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BC6300B-902F-4740-A077-0C27060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0" y="2349065"/>
            <a:ext cx="3047147" cy="46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A2A629-F465-2C63-BB81-0B99C5E9B611}"/>
              </a:ext>
            </a:extLst>
          </p:cNvPr>
          <p:cNvSpPr txBox="1"/>
          <p:nvPr/>
        </p:nvSpPr>
        <p:spPr>
          <a:xfrm>
            <a:off x="3609975" y="16954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Chia sẻ cách lắp và tháo ốc an toàn và nhanh nhất.</a:t>
            </a:r>
            <a:endParaRPr lang="en-US" sz="4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0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cùng thảo luận và quan sát, chia sẻ về cách lắp ghép 3 mô hình sau.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2A503-EBFC-A040-6531-72AB6158C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5" y="1014412"/>
            <a:ext cx="4686300" cy="429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137F46-5904-E83A-9185-5D8CF44E6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487" y="1090612"/>
            <a:ext cx="48482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0">
            <a:extLst>
              <a:ext uri="{FF2B5EF4-FFF2-40B4-BE49-F238E27FC236}">
                <a16:creationId xmlns:a16="http://schemas.microsoft.com/office/drawing/2014/main" id="{079C0B21-8F0E-8D81-EF03-564F4CC9C9B2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BD7357-9096-328A-89A6-BED031CB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87C49-21F4-459A-8E41-94DF3D9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11A52-FB2C-49B4-FD1F-71C23648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2E404-C49D-7779-F09E-6D8E504A1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0A16B0-EA51-F7D8-2C37-2CC612B6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34" y="153861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3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4AEEB2-266B-46AA-A227-CF32A262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34" y="2019918"/>
            <a:ext cx="5306979" cy="4988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39C93-BA80-DB16-7951-E662793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3" y="0"/>
            <a:ext cx="98824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A0DBF1-E6F5-CD57-5CA1-71F198E0B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8" y="140539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C48FA-64DE-864E-E10D-6F654838F6CC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B5F9BE50-69BF-DFFB-71DA-6076B45A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75D7182-F314-1F81-4AEA-D3DC827D54AD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9CC1CE-E119-DB74-9A73-425A99A456F3}"/>
              </a:ext>
            </a:extLst>
          </p:cNvPr>
          <p:cNvSpPr/>
          <p:nvPr/>
        </p:nvSpPr>
        <p:spPr>
          <a:xfrm>
            <a:off x="4695826" y="5178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lớn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chi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dạng</a:t>
            </a:r>
            <a:r>
              <a:rPr lang="en-US" sz="4800" b="1" dirty="0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 Light" panose="020F0302020204030204"/>
                <a:cs typeface="Calibri" panose="020F0502020204030204" pitchFamily="34" charset="0"/>
              </a:rPr>
              <a:t>tấm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4DEA0-21D7-4890-901B-4428D1C74EF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674BB5-8F2E-D5CF-A52D-198CA854B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6024CD-F7C3-657B-30DD-5274FE3138B9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5BEA7-2FE9-8754-9DA1-5D0814EC9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262" y="2600325"/>
            <a:ext cx="4134494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268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build="p"/>
          <p:bldP spid="2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12A6D70B-5620-7900-5690-BFB8902027CB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59A94E92-2F92-F241-9CD2-88877670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C4E99C62-23A5-0A95-FBF1-535A77C6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C09D012B-B8EC-90FB-2A79-D6AAD4C5C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214E36DE-83A9-AA6A-3B9A-49272176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607F8D47-DF58-5BC5-B2DC-DAF13CB9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638320F8-C815-4253-5F3B-9D947E3B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0B87D794-9879-3C4A-B981-C9987E10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D669F8-1FA7-BE18-50A8-B855DFC71EB0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14618D-F10E-A5BD-5B37-6E8CB88F1862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97982FAA-7851-884C-6E06-9B679C3B9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C2EF5B-AAE3-F3BA-91BD-FA55A9255FAC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51419E9-871E-54DC-26FD-AFE1519095D9}"/>
              </a:ext>
            </a:extLst>
          </p:cNvPr>
          <p:cNvSpPr/>
          <p:nvPr/>
        </p:nvSpPr>
        <p:spPr>
          <a:xfrm>
            <a:off x="4695825" y="46735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11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lỗ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743FCC-DF21-CA76-5113-A8DD74A2FB3F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2048" name="Oval 2047">
              <a:extLst>
                <a:ext uri="{FF2B5EF4-FFF2-40B4-BE49-F238E27FC236}">
                  <a16:creationId xmlns:a16="http://schemas.microsoft.com/office/drawing/2014/main" id="{4BF92436-F59B-532A-E222-7B3280A2A138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" name="TextBox 2048">
              <a:extLst>
                <a:ext uri="{FF2B5EF4-FFF2-40B4-BE49-F238E27FC236}">
                  <a16:creationId xmlns:a16="http://schemas.microsoft.com/office/drawing/2014/main" id="{5BA9FFA2-51CB-E120-824D-9FF87B9FB70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5E6EA02E-0CD3-2228-F998-F45AB1FDD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187" y="3062287"/>
            <a:ext cx="650953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73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组合 9">
            <a:extLst>
              <a:ext uri="{FF2B5EF4-FFF2-40B4-BE49-F238E27FC236}">
                <a16:creationId xmlns:a16="http://schemas.microsoft.com/office/drawing/2014/main" id="{3FD11AB2-8723-AD59-528D-A94F008323F1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077" name="图片 10">
              <a:extLst>
                <a:ext uri="{FF2B5EF4-FFF2-40B4-BE49-F238E27FC236}">
                  <a16:creationId xmlns:a16="http://schemas.microsoft.com/office/drawing/2014/main" id="{5912BE84-D110-D386-4EA3-7BBA852E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3078" name="图片 11">
              <a:extLst>
                <a:ext uri="{FF2B5EF4-FFF2-40B4-BE49-F238E27FC236}">
                  <a16:creationId xmlns:a16="http://schemas.microsoft.com/office/drawing/2014/main" id="{43C1F137-6039-1A7A-9174-AF2D5210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3079" name="图片 12">
              <a:extLst>
                <a:ext uri="{FF2B5EF4-FFF2-40B4-BE49-F238E27FC236}">
                  <a16:creationId xmlns:a16="http://schemas.microsoft.com/office/drawing/2014/main" id="{C3E8AFBD-BB11-314F-A1AD-0D9D6F66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0" name="图片 13">
              <a:extLst>
                <a:ext uri="{FF2B5EF4-FFF2-40B4-BE49-F238E27FC236}">
                  <a16:creationId xmlns:a16="http://schemas.microsoft.com/office/drawing/2014/main" id="{986EEEB5-6E8E-0A3D-D643-2C410056D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1" name="图片 14">
              <a:extLst>
                <a:ext uri="{FF2B5EF4-FFF2-40B4-BE49-F238E27FC236}">
                  <a16:creationId xmlns:a16="http://schemas.microsoft.com/office/drawing/2014/main" id="{2C40A072-F1C1-F603-547C-A20E6E500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082" name="图片 15">
              <a:extLst>
                <a:ext uri="{FF2B5EF4-FFF2-40B4-BE49-F238E27FC236}">
                  <a16:creationId xmlns:a16="http://schemas.microsoft.com/office/drawing/2014/main" id="{63226837-29EF-EB4C-4860-0B9B16D0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3083" name="图片 16">
              <a:extLst>
                <a:ext uri="{FF2B5EF4-FFF2-40B4-BE49-F238E27FC236}">
                  <a16:creationId xmlns:a16="http://schemas.microsoft.com/office/drawing/2014/main" id="{40C9B2A4-24BF-32A2-4040-D58874A11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3084" name="Rectangle: Rounded Corners 3083">
            <a:extLst>
              <a:ext uri="{FF2B5EF4-FFF2-40B4-BE49-F238E27FC236}">
                <a16:creationId xmlns:a16="http://schemas.microsoft.com/office/drawing/2014/main" id="{AD78A428-7037-0A55-3CDC-195F3B8B538C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6A66641D-85F5-505D-A6F1-408C4F115CD8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86" name="Picture 3085" descr="Shape, circle&#10;&#10;Description automatically generated">
            <a:extLst>
              <a:ext uri="{FF2B5EF4-FFF2-40B4-BE49-F238E27FC236}">
                <a16:creationId xmlns:a16="http://schemas.microsoft.com/office/drawing/2014/main" id="{DD95B57B-9670-FB51-EB56-80F60494C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3087" name="TextBox 3086">
            <a:extLst>
              <a:ext uri="{FF2B5EF4-FFF2-40B4-BE49-F238E27FC236}">
                <a16:creationId xmlns:a16="http://schemas.microsoft.com/office/drawing/2014/main" id="{C4802A41-52AC-A2E2-3AAD-6638AC366880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Rectangle: Rounded Corners 3087">
            <a:extLst>
              <a:ext uri="{FF2B5EF4-FFF2-40B4-BE49-F238E27FC236}">
                <a16:creationId xmlns:a16="http://schemas.microsoft.com/office/drawing/2014/main" id="{565F8F44-F8FA-B3D9-7ECC-F5887CF0BAEC}"/>
              </a:ext>
            </a:extLst>
          </p:cNvPr>
          <p:cNvSpPr/>
          <p:nvPr/>
        </p:nvSpPr>
        <p:spPr>
          <a:xfrm>
            <a:off x="4638675" y="4940298"/>
            <a:ext cx="6267449" cy="1593852"/>
          </a:xfrm>
          <a:custGeom>
            <a:avLst/>
            <a:gdLst>
              <a:gd name="connsiteX0" fmla="*/ 0 w 6267449"/>
              <a:gd name="connsiteY0" fmla="*/ 265647 h 1593852"/>
              <a:gd name="connsiteX1" fmla="*/ 265647 w 6267449"/>
              <a:gd name="connsiteY1" fmla="*/ 0 h 1593852"/>
              <a:gd name="connsiteX2" fmla="*/ 845636 w 6267449"/>
              <a:gd name="connsiteY2" fmla="*/ 0 h 1593852"/>
              <a:gd name="connsiteX3" fmla="*/ 1368263 w 6267449"/>
              <a:gd name="connsiteY3" fmla="*/ 0 h 1593852"/>
              <a:gd name="connsiteX4" fmla="*/ 1948252 w 6267449"/>
              <a:gd name="connsiteY4" fmla="*/ 0 h 1593852"/>
              <a:gd name="connsiteX5" fmla="*/ 2470880 w 6267449"/>
              <a:gd name="connsiteY5" fmla="*/ 0 h 1593852"/>
              <a:gd name="connsiteX6" fmla="*/ 3050869 w 6267449"/>
              <a:gd name="connsiteY6" fmla="*/ 0 h 1593852"/>
              <a:gd name="connsiteX7" fmla="*/ 3802943 w 6267449"/>
              <a:gd name="connsiteY7" fmla="*/ 0 h 1593852"/>
              <a:gd name="connsiteX8" fmla="*/ 4268208 w 6267449"/>
              <a:gd name="connsiteY8" fmla="*/ 0 h 1593852"/>
              <a:gd name="connsiteX9" fmla="*/ 5020282 w 6267449"/>
              <a:gd name="connsiteY9" fmla="*/ 0 h 1593852"/>
              <a:gd name="connsiteX10" fmla="*/ 6001802 w 6267449"/>
              <a:gd name="connsiteY10" fmla="*/ 0 h 1593852"/>
              <a:gd name="connsiteX11" fmla="*/ 6267449 w 6267449"/>
              <a:gd name="connsiteY11" fmla="*/ 265647 h 1593852"/>
              <a:gd name="connsiteX12" fmla="*/ 6267449 w 6267449"/>
              <a:gd name="connsiteY12" fmla="*/ 796926 h 1593852"/>
              <a:gd name="connsiteX13" fmla="*/ 6267449 w 6267449"/>
              <a:gd name="connsiteY13" fmla="*/ 1328205 h 1593852"/>
              <a:gd name="connsiteX14" fmla="*/ 6001802 w 6267449"/>
              <a:gd name="connsiteY14" fmla="*/ 1593852 h 1593852"/>
              <a:gd name="connsiteX15" fmla="*/ 5479175 w 6267449"/>
              <a:gd name="connsiteY15" fmla="*/ 1593852 h 1593852"/>
              <a:gd name="connsiteX16" fmla="*/ 5013909 w 6267449"/>
              <a:gd name="connsiteY16" fmla="*/ 1593852 h 1593852"/>
              <a:gd name="connsiteX17" fmla="*/ 4491281 w 6267449"/>
              <a:gd name="connsiteY17" fmla="*/ 1593852 h 1593852"/>
              <a:gd name="connsiteX18" fmla="*/ 3968654 w 6267449"/>
              <a:gd name="connsiteY18" fmla="*/ 1593852 h 1593852"/>
              <a:gd name="connsiteX19" fmla="*/ 3388665 w 6267449"/>
              <a:gd name="connsiteY19" fmla="*/ 1593852 h 1593852"/>
              <a:gd name="connsiteX20" fmla="*/ 2866037 w 6267449"/>
              <a:gd name="connsiteY20" fmla="*/ 1593852 h 1593852"/>
              <a:gd name="connsiteX21" fmla="*/ 2400771 w 6267449"/>
              <a:gd name="connsiteY21" fmla="*/ 1593852 h 1593852"/>
              <a:gd name="connsiteX22" fmla="*/ 1648698 w 6267449"/>
              <a:gd name="connsiteY22" fmla="*/ 1593852 h 1593852"/>
              <a:gd name="connsiteX23" fmla="*/ 1126070 w 6267449"/>
              <a:gd name="connsiteY23" fmla="*/ 1593852 h 1593852"/>
              <a:gd name="connsiteX24" fmla="*/ 265647 w 6267449"/>
              <a:gd name="connsiteY24" fmla="*/ 1593852 h 1593852"/>
              <a:gd name="connsiteX25" fmla="*/ 0 w 6267449"/>
              <a:gd name="connsiteY25" fmla="*/ 1328205 h 1593852"/>
              <a:gd name="connsiteX26" fmla="*/ 0 w 6267449"/>
              <a:gd name="connsiteY26" fmla="*/ 818177 h 1593852"/>
              <a:gd name="connsiteX27" fmla="*/ 0 w 6267449"/>
              <a:gd name="connsiteY27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67449" h="1593852" fill="none" extrusionOk="0">
                <a:moveTo>
                  <a:pt x="0" y="265647"/>
                </a:moveTo>
                <a:cubicBezTo>
                  <a:pt x="-1650" y="137254"/>
                  <a:pt x="102550" y="3762"/>
                  <a:pt x="265647" y="0"/>
                </a:cubicBezTo>
                <a:cubicBezTo>
                  <a:pt x="544642" y="2835"/>
                  <a:pt x="620188" y="23526"/>
                  <a:pt x="845636" y="0"/>
                </a:cubicBezTo>
                <a:cubicBezTo>
                  <a:pt x="1071084" y="-23526"/>
                  <a:pt x="1116987" y="-21425"/>
                  <a:pt x="1368263" y="0"/>
                </a:cubicBezTo>
                <a:cubicBezTo>
                  <a:pt x="1619539" y="21425"/>
                  <a:pt x="1698072" y="-17935"/>
                  <a:pt x="1948252" y="0"/>
                </a:cubicBezTo>
                <a:cubicBezTo>
                  <a:pt x="2198432" y="17935"/>
                  <a:pt x="2319043" y="-6218"/>
                  <a:pt x="2470880" y="0"/>
                </a:cubicBezTo>
                <a:cubicBezTo>
                  <a:pt x="2622717" y="6218"/>
                  <a:pt x="2789367" y="24943"/>
                  <a:pt x="3050869" y="0"/>
                </a:cubicBezTo>
                <a:cubicBezTo>
                  <a:pt x="3312371" y="-24943"/>
                  <a:pt x="3442990" y="12722"/>
                  <a:pt x="3802943" y="0"/>
                </a:cubicBezTo>
                <a:cubicBezTo>
                  <a:pt x="4162896" y="-12722"/>
                  <a:pt x="4054141" y="1928"/>
                  <a:pt x="4268208" y="0"/>
                </a:cubicBezTo>
                <a:cubicBezTo>
                  <a:pt x="4482275" y="-1928"/>
                  <a:pt x="4778340" y="8578"/>
                  <a:pt x="5020282" y="0"/>
                </a:cubicBezTo>
                <a:cubicBezTo>
                  <a:pt x="5262224" y="-8578"/>
                  <a:pt x="5556779" y="11294"/>
                  <a:pt x="6001802" y="0"/>
                </a:cubicBezTo>
                <a:cubicBezTo>
                  <a:pt x="6177195" y="-7649"/>
                  <a:pt x="6247241" y="113676"/>
                  <a:pt x="6267449" y="265647"/>
                </a:cubicBezTo>
                <a:cubicBezTo>
                  <a:pt x="6293060" y="385306"/>
                  <a:pt x="6275485" y="540856"/>
                  <a:pt x="6267449" y="796926"/>
                </a:cubicBezTo>
                <a:cubicBezTo>
                  <a:pt x="6259413" y="1052996"/>
                  <a:pt x="6244622" y="1190684"/>
                  <a:pt x="6267449" y="1328205"/>
                </a:cubicBezTo>
                <a:cubicBezTo>
                  <a:pt x="6263721" y="1463768"/>
                  <a:pt x="6154310" y="1597713"/>
                  <a:pt x="6001802" y="1593852"/>
                </a:cubicBezTo>
                <a:cubicBezTo>
                  <a:pt x="5775642" y="1584824"/>
                  <a:pt x="5718609" y="1614356"/>
                  <a:pt x="5479175" y="1593852"/>
                </a:cubicBezTo>
                <a:cubicBezTo>
                  <a:pt x="5239741" y="1573348"/>
                  <a:pt x="5186753" y="1577837"/>
                  <a:pt x="5013909" y="1593852"/>
                </a:cubicBezTo>
                <a:cubicBezTo>
                  <a:pt x="4841065" y="1609867"/>
                  <a:pt x="4604958" y="1574829"/>
                  <a:pt x="4491281" y="1593852"/>
                </a:cubicBezTo>
                <a:cubicBezTo>
                  <a:pt x="4377604" y="1612875"/>
                  <a:pt x="4124092" y="1576844"/>
                  <a:pt x="3968654" y="1593852"/>
                </a:cubicBezTo>
                <a:cubicBezTo>
                  <a:pt x="3813216" y="1610860"/>
                  <a:pt x="3660870" y="1568104"/>
                  <a:pt x="3388665" y="1593852"/>
                </a:cubicBezTo>
                <a:cubicBezTo>
                  <a:pt x="3116460" y="1619600"/>
                  <a:pt x="2981664" y="1593815"/>
                  <a:pt x="2866037" y="1593852"/>
                </a:cubicBezTo>
                <a:cubicBezTo>
                  <a:pt x="2750410" y="1593889"/>
                  <a:pt x="2552315" y="1587704"/>
                  <a:pt x="2400771" y="1593852"/>
                </a:cubicBezTo>
                <a:cubicBezTo>
                  <a:pt x="2249227" y="1600000"/>
                  <a:pt x="1996703" y="1607411"/>
                  <a:pt x="1648698" y="1593852"/>
                </a:cubicBezTo>
                <a:cubicBezTo>
                  <a:pt x="1300693" y="1580293"/>
                  <a:pt x="1372585" y="1615726"/>
                  <a:pt x="1126070" y="1593852"/>
                </a:cubicBezTo>
                <a:cubicBezTo>
                  <a:pt x="879555" y="1571978"/>
                  <a:pt x="630779" y="1586946"/>
                  <a:pt x="265647" y="1593852"/>
                </a:cubicBezTo>
                <a:cubicBezTo>
                  <a:pt x="114750" y="1616031"/>
                  <a:pt x="19779" y="1467940"/>
                  <a:pt x="0" y="1328205"/>
                </a:cubicBezTo>
                <a:cubicBezTo>
                  <a:pt x="-10996" y="1163652"/>
                  <a:pt x="-6981" y="991583"/>
                  <a:pt x="0" y="818177"/>
                </a:cubicBezTo>
                <a:cubicBezTo>
                  <a:pt x="6981" y="644771"/>
                  <a:pt x="-25439" y="438797"/>
                  <a:pt x="0" y="265647"/>
                </a:cubicBezTo>
                <a:close/>
              </a:path>
              <a:path w="6267449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66163" y="18009"/>
                  <a:pt x="544650" y="-8195"/>
                  <a:pt x="788274" y="0"/>
                </a:cubicBezTo>
                <a:cubicBezTo>
                  <a:pt x="1031898" y="8195"/>
                  <a:pt x="1099138" y="13485"/>
                  <a:pt x="1253540" y="0"/>
                </a:cubicBezTo>
                <a:cubicBezTo>
                  <a:pt x="1407942" y="-13485"/>
                  <a:pt x="1549966" y="179"/>
                  <a:pt x="1833529" y="0"/>
                </a:cubicBezTo>
                <a:cubicBezTo>
                  <a:pt x="2117092" y="-179"/>
                  <a:pt x="2320470" y="-31125"/>
                  <a:pt x="2528241" y="0"/>
                </a:cubicBezTo>
                <a:cubicBezTo>
                  <a:pt x="2736012" y="31125"/>
                  <a:pt x="3111053" y="2369"/>
                  <a:pt x="3280315" y="0"/>
                </a:cubicBezTo>
                <a:cubicBezTo>
                  <a:pt x="3449577" y="-2369"/>
                  <a:pt x="3657782" y="16967"/>
                  <a:pt x="3917666" y="0"/>
                </a:cubicBezTo>
                <a:cubicBezTo>
                  <a:pt x="4177550" y="-16967"/>
                  <a:pt x="4191161" y="-843"/>
                  <a:pt x="4440293" y="0"/>
                </a:cubicBezTo>
                <a:cubicBezTo>
                  <a:pt x="4689425" y="843"/>
                  <a:pt x="4875737" y="-16227"/>
                  <a:pt x="5077644" y="0"/>
                </a:cubicBezTo>
                <a:cubicBezTo>
                  <a:pt x="5279551" y="16227"/>
                  <a:pt x="5711426" y="33554"/>
                  <a:pt x="6001802" y="0"/>
                </a:cubicBezTo>
                <a:cubicBezTo>
                  <a:pt x="6162239" y="-33611"/>
                  <a:pt x="6294888" y="102337"/>
                  <a:pt x="6267449" y="265647"/>
                </a:cubicBezTo>
                <a:cubicBezTo>
                  <a:pt x="6274664" y="527711"/>
                  <a:pt x="6262719" y="622361"/>
                  <a:pt x="6267449" y="818177"/>
                </a:cubicBezTo>
                <a:cubicBezTo>
                  <a:pt x="6272180" y="1013993"/>
                  <a:pt x="6291671" y="1148017"/>
                  <a:pt x="6267449" y="1328205"/>
                </a:cubicBezTo>
                <a:cubicBezTo>
                  <a:pt x="6270672" y="1483335"/>
                  <a:pt x="6143160" y="1562232"/>
                  <a:pt x="6001802" y="1593852"/>
                </a:cubicBezTo>
                <a:cubicBezTo>
                  <a:pt x="5836629" y="1607511"/>
                  <a:pt x="5673380" y="1600460"/>
                  <a:pt x="5479175" y="1593852"/>
                </a:cubicBezTo>
                <a:cubicBezTo>
                  <a:pt x="5284970" y="1587244"/>
                  <a:pt x="5007080" y="1615115"/>
                  <a:pt x="4727101" y="1593852"/>
                </a:cubicBezTo>
                <a:cubicBezTo>
                  <a:pt x="4447122" y="1572589"/>
                  <a:pt x="4297109" y="1596054"/>
                  <a:pt x="4147112" y="1593852"/>
                </a:cubicBezTo>
                <a:cubicBezTo>
                  <a:pt x="3997115" y="1591650"/>
                  <a:pt x="3779233" y="1593152"/>
                  <a:pt x="3624484" y="1593852"/>
                </a:cubicBezTo>
                <a:cubicBezTo>
                  <a:pt x="3469735" y="1594552"/>
                  <a:pt x="3190735" y="1571163"/>
                  <a:pt x="2987134" y="1593852"/>
                </a:cubicBezTo>
                <a:cubicBezTo>
                  <a:pt x="2783533" y="1616542"/>
                  <a:pt x="2620431" y="1588893"/>
                  <a:pt x="2521868" y="1593852"/>
                </a:cubicBezTo>
                <a:cubicBezTo>
                  <a:pt x="2423305" y="1598811"/>
                  <a:pt x="1993895" y="1576202"/>
                  <a:pt x="1769794" y="1593852"/>
                </a:cubicBezTo>
                <a:cubicBezTo>
                  <a:pt x="1545693" y="1611502"/>
                  <a:pt x="1286710" y="1585701"/>
                  <a:pt x="1075082" y="1593852"/>
                </a:cubicBezTo>
                <a:cubicBezTo>
                  <a:pt x="863454" y="1602003"/>
                  <a:pt x="650052" y="1564674"/>
                  <a:pt x="265647" y="1593852"/>
                </a:cubicBezTo>
                <a:cubicBezTo>
                  <a:pt x="120150" y="1601574"/>
                  <a:pt x="-7712" y="1484308"/>
                  <a:pt x="0" y="1328205"/>
                </a:cubicBezTo>
                <a:cubicBezTo>
                  <a:pt x="-3695" y="1168982"/>
                  <a:pt x="-9403" y="1063665"/>
                  <a:pt x="0" y="828803"/>
                </a:cubicBezTo>
                <a:cubicBezTo>
                  <a:pt x="9403" y="593941"/>
                  <a:pt x="14526" y="381301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Bánh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chuyển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195098DF-727A-36F0-E1F4-D12F535CFCE7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47A97854-65F9-49EF-5399-C029DBBBCC6C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98FF682D-DC46-7EAD-9FF7-316EE1047761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094" name="Picture 3093">
            <a:extLst>
              <a:ext uri="{FF2B5EF4-FFF2-40B4-BE49-F238E27FC236}">
                <a16:creationId xmlns:a16="http://schemas.microsoft.com/office/drawing/2014/main" id="{A4AF865F-CE84-E033-1B1E-C979BF7FE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3112" y="2457450"/>
            <a:ext cx="2447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19869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0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0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85" grpId="0" animBg="1"/>
          <p:bldP spid="3087" grpId="0" build="p"/>
          <p:bldP spid="308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977D8081-2FF7-03E4-027D-A165EFFF55F8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3" name="图片 10">
              <a:extLst>
                <a:ext uri="{FF2B5EF4-FFF2-40B4-BE49-F238E27FC236}">
                  <a16:creationId xmlns:a16="http://schemas.microsoft.com/office/drawing/2014/main" id="{68A6634D-CCB4-204C-FD22-8C3B4E81A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FB630478-E8B1-E7CF-9E6C-2C9A8CF71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6" name="图片 12">
              <a:extLst>
                <a:ext uri="{FF2B5EF4-FFF2-40B4-BE49-F238E27FC236}">
                  <a16:creationId xmlns:a16="http://schemas.microsoft.com/office/drawing/2014/main" id="{E0E7CD10-409E-57BA-DEA8-EAD3D967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8F205419-AE59-6578-D14C-D26C87FF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CB4603C9-CFA2-B8AF-79F6-27872110F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15">
              <a:extLst>
                <a:ext uri="{FF2B5EF4-FFF2-40B4-BE49-F238E27FC236}">
                  <a16:creationId xmlns:a16="http://schemas.microsoft.com/office/drawing/2014/main" id="{F07F194E-3D71-5E82-DF8B-F891CC608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5" name="图片 16">
              <a:extLst>
                <a:ext uri="{FF2B5EF4-FFF2-40B4-BE49-F238E27FC236}">
                  <a16:creationId xmlns:a16="http://schemas.microsoft.com/office/drawing/2014/main" id="{485EADF5-8A58-4F91-C110-5FEE14115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1DF713-15E5-8B60-4E77-F5E7069795BF}"/>
              </a:ext>
            </a:extLst>
          </p:cNvPr>
          <p:cNvSpPr/>
          <p:nvPr/>
        </p:nvSpPr>
        <p:spPr>
          <a:xfrm>
            <a:off x="557049" y="423041"/>
            <a:ext cx="11319641" cy="6011917"/>
          </a:xfrm>
          <a:custGeom>
            <a:avLst/>
            <a:gdLst>
              <a:gd name="connsiteX0" fmla="*/ 0 w 11319641"/>
              <a:gd name="connsiteY0" fmla="*/ 1002006 h 6011917"/>
              <a:gd name="connsiteX1" fmla="*/ 1002006 w 11319641"/>
              <a:gd name="connsiteY1" fmla="*/ 0 h 6011917"/>
              <a:gd name="connsiteX2" fmla="*/ 10317635 w 11319641"/>
              <a:gd name="connsiteY2" fmla="*/ 0 h 6011917"/>
              <a:gd name="connsiteX3" fmla="*/ 11319641 w 11319641"/>
              <a:gd name="connsiteY3" fmla="*/ 1002006 h 6011917"/>
              <a:gd name="connsiteX4" fmla="*/ 11319641 w 11319641"/>
              <a:gd name="connsiteY4" fmla="*/ 5009911 h 6011917"/>
              <a:gd name="connsiteX5" fmla="*/ 10317635 w 11319641"/>
              <a:gd name="connsiteY5" fmla="*/ 6011917 h 6011917"/>
              <a:gd name="connsiteX6" fmla="*/ 1002006 w 11319641"/>
              <a:gd name="connsiteY6" fmla="*/ 6011917 h 6011917"/>
              <a:gd name="connsiteX7" fmla="*/ 0 w 11319641"/>
              <a:gd name="connsiteY7" fmla="*/ 5009911 h 6011917"/>
              <a:gd name="connsiteX8" fmla="*/ 0 w 11319641"/>
              <a:gd name="connsiteY8" fmla="*/ 1002006 h 60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9641" h="6011917" fill="none" extrusionOk="0">
                <a:moveTo>
                  <a:pt x="0" y="1002006"/>
                </a:moveTo>
                <a:cubicBezTo>
                  <a:pt x="-19050" y="466836"/>
                  <a:pt x="379243" y="-70431"/>
                  <a:pt x="1002006" y="0"/>
                </a:cubicBezTo>
                <a:cubicBezTo>
                  <a:pt x="2523076" y="-114940"/>
                  <a:pt x="6258310" y="-23151"/>
                  <a:pt x="10317635" y="0"/>
                </a:cubicBezTo>
                <a:cubicBezTo>
                  <a:pt x="10869400" y="19601"/>
                  <a:pt x="11354737" y="401680"/>
                  <a:pt x="11319641" y="1002006"/>
                </a:cubicBezTo>
                <a:cubicBezTo>
                  <a:pt x="11333124" y="2942173"/>
                  <a:pt x="11348152" y="3130279"/>
                  <a:pt x="11319641" y="5009911"/>
                </a:cubicBezTo>
                <a:cubicBezTo>
                  <a:pt x="11323951" y="5555236"/>
                  <a:pt x="10915078" y="5991607"/>
                  <a:pt x="10317635" y="6011917"/>
                </a:cubicBezTo>
                <a:cubicBezTo>
                  <a:pt x="6826414" y="6050003"/>
                  <a:pt x="3072075" y="5901654"/>
                  <a:pt x="1002006" y="6011917"/>
                </a:cubicBezTo>
                <a:cubicBezTo>
                  <a:pt x="470546" y="5949643"/>
                  <a:pt x="1916" y="5662328"/>
                  <a:pt x="0" y="5009911"/>
                </a:cubicBezTo>
                <a:cubicBezTo>
                  <a:pt x="77815" y="3724148"/>
                  <a:pt x="-147494" y="1874863"/>
                  <a:pt x="0" y="1002006"/>
                </a:cubicBezTo>
                <a:close/>
              </a:path>
              <a:path w="11319641" h="6011917" stroke="0" extrusionOk="0">
                <a:moveTo>
                  <a:pt x="0" y="1002006"/>
                </a:moveTo>
                <a:cubicBezTo>
                  <a:pt x="67358" y="485715"/>
                  <a:pt x="400760" y="-13802"/>
                  <a:pt x="1002006" y="0"/>
                </a:cubicBezTo>
                <a:cubicBezTo>
                  <a:pt x="5224994" y="-75917"/>
                  <a:pt x="8744773" y="106264"/>
                  <a:pt x="10317635" y="0"/>
                </a:cubicBezTo>
                <a:cubicBezTo>
                  <a:pt x="10797213" y="45657"/>
                  <a:pt x="11357582" y="472575"/>
                  <a:pt x="11319641" y="1002006"/>
                </a:cubicBezTo>
                <a:cubicBezTo>
                  <a:pt x="11458976" y="2489329"/>
                  <a:pt x="11404908" y="3021775"/>
                  <a:pt x="11319641" y="5009911"/>
                </a:cubicBezTo>
                <a:cubicBezTo>
                  <a:pt x="11331966" y="5547512"/>
                  <a:pt x="10849157" y="6012078"/>
                  <a:pt x="10317635" y="6011917"/>
                </a:cubicBezTo>
                <a:cubicBezTo>
                  <a:pt x="7720511" y="5870910"/>
                  <a:pt x="2235938" y="6173227"/>
                  <a:pt x="1002006" y="6011917"/>
                </a:cubicBezTo>
                <a:cubicBezTo>
                  <a:pt x="515668" y="6018272"/>
                  <a:pt x="-34684" y="5498269"/>
                  <a:pt x="0" y="5009911"/>
                </a:cubicBezTo>
                <a:cubicBezTo>
                  <a:pt x="166875" y="3924523"/>
                  <a:pt x="-29739" y="2092257"/>
                  <a:pt x="0" y="100200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FF51D-B616-42AC-4AF7-8D331EC1F6C0}"/>
              </a:ext>
            </a:extLst>
          </p:cNvPr>
          <p:cNvSpPr/>
          <p:nvPr/>
        </p:nvSpPr>
        <p:spPr>
          <a:xfrm>
            <a:off x="1660634" y="767254"/>
            <a:ext cx="9858704" cy="1580235"/>
          </a:xfrm>
          <a:custGeom>
            <a:avLst/>
            <a:gdLst>
              <a:gd name="connsiteX0" fmla="*/ 0 w 9858704"/>
              <a:gd name="connsiteY0" fmla="*/ 263378 h 1580235"/>
              <a:gd name="connsiteX1" fmla="*/ 263378 w 9858704"/>
              <a:gd name="connsiteY1" fmla="*/ 0 h 1580235"/>
              <a:gd name="connsiteX2" fmla="*/ 743307 w 9858704"/>
              <a:gd name="connsiteY2" fmla="*/ 0 h 1580235"/>
              <a:gd name="connsiteX3" fmla="*/ 1596513 w 9858704"/>
              <a:gd name="connsiteY3" fmla="*/ 0 h 1580235"/>
              <a:gd name="connsiteX4" fmla="*/ 2076442 w 9858704"/>
              <a:gd name="connsiteY4" fmla="*/ 0 h 1580235"/>
              <a:gd name="connsiteX5" fmla="*/ 2463051 w 9858704"/>
              <a:gd name="connsiteY5" fmla="*/ 0 h 1580235"/>
              <a:gd name="connsiteX6" fmla="*/ 3316258 w 9858704"/>
              <a:gd name="connsiteY6" fmla="*/ 0 h 1580235"/>
              <a:gd name="connsiteX7" fmla="*/ 3982826 w 9858704"/>
              <a:gd name="connsiteY7" fmla="*/ 0 h 1580235"/>
              <a:gd name="connsiteX8" fmla="*/ 4369435 w 9858704"/>
              <a:gd name="connsiteY8" fmla="*/ 0 h 1580235"/>
              <a:gd name="connsiteX9" fmla="*/ 4942683 w 9858704"/>
              <a:gd name="connsiteY9" fmla="*/ 0 h 1580235"/>
              <a:gd name="connsiteX10" fmla="*/ 5422612 w 9858704"/>
              <a:gd name="connsiteY10" fmla="*/ 0 h 1580235"/>
              <a:gd name="connsiteX11" fmla="*/ 6089180 w 9858704"/>
              <a:gd name="connsiteY11" fmla="*/ 0 h 1580235"/>
              <a:gd name="connsiteX12" fmla="*/ 6569109 w 9858704"/>
              <a:gd name="connsiteY12" fmla="*/ 0 h 1580235"/>
              <a:gd name="connsiteX13" fmla="*/ 7328996 w 9858704"/>
              <a:gd name="connsiteY13" fmla="*/ 0 h 1580235"/>
              <a:gd name="connsiteX14" fmla="*/ 7715605 w 9858704"/>
              <a:gd name="connsiteY14" fmla="*/ 0 h 1580235"/>
              <a:gd name="connsiteX15" fmla="*/ 8195534 w 9858704"/>
              <a:gd name="connsiteY15" fmla="*/ 0 h 1580235"/>
              <a:gd name="connsiteX16" fmla="*/ 9595326 w 9858704"/>
              <a:gd name="connsiteY16" fmla="*/ 0 h 1580235"/>
              <a:gd name="connsiteX17" fmla="*/ 9858704 w 9858704"/>
              <a:gd name="connsiteY17" fmla="*/ 263378 h 1580235"/>
              <a:gd name="connsiteX18" fmla="*/ 9858704 w 9858704"/>
              <a:gd name="connsiteY18" fmla="*/ 790118 h 1580235"/>
              <a:gd name="connsiteX19" fmla="*/ 9858704 w 9858704"/>
              <a:gd name="connsiteY19" fmla="*/ 1316857 h 1580235"/>
              <a:gd name="connsiteX20" fmla="*/ 9595326 w 9858704"/>
              <a:gd name="connsiteY20" fmla="*/ 1580235 h 1580235"/>
              <a:gd name="connsiteX21" fmla="*/ 9208717 w 9858704"/>
              <a:gd name="connsiteY21" fmla="*/ 1580235 h 1580235"/>
              <a:gd name="connsiteX22" fmla="*/ 8635468 w 9858704"/>
              <a:gd name="connsiteY22" fmla="*/ 1580235 h 1580235"/>
              <a:gd name="connsiteX23" fmla="*/ 7875581 w 9858704"/>
              <a:gd name="connsiteY23" fmla="*/ 1580235 h 1580235"/>
              <a:gd name="connsiteX24" fmla="*/ 7115694 w 9858704"/>
              <a:gd name="connsiteY24" fmla="*/ 1580235 h 1580235"/>
              <a:gd name="connsiteX25" fmla="*/ 6542446 w 9858704"/>
              <a:gd name="connsiteY25" fmla="*/ 1580235 h 1580235"/>
              <a:gd name="connsiteX26" fmla="*/ 5782559 w 9858704"/>
              <a:gd name="connsiteY26" fmla="*/ 1580235 h 1580235"/>
              <a:gd name="connsiteX27" fmla="*/ 4929352 w 9858704"/>
              <a:gd name="connsiteY27" fmla="*/ 1580235 h 1580235"/>
              <a:gd name="connsiteX28" fmla="*/ 4542743 w 9858704"/>
              <a:gd name="connsiteY28" fmla="*/ 1580235 h 1580235"/>
              <a:gd name="connsiteX29" fmla="*/ 4156133 w 9858704"/>
              <a:gd name="connsiteY29" fmla="*/ 1580235 h 1580235"/>
              <a:gd name="connsiteX30" fmla="*/ 3489566 w 9858704"/>
              <a:gd name="connsiteY30" fmla="*/ 1580235 h 1580235"/>
              <a:gd name="connsiteX31" fmla="*/ 3102956 w 9858704"/>
              <a:gd name="connsiteY31" fmla="*/ 1580235 h 1580235"/>
              <a:gd name="connsiteX32" fmla="*/ 2716347 w 9858704"/>
              <a:gd name="connsiteY32" fmla="*/ 1580235 h 1580235"/>
              <a:gd name="connsiteX33" fmla="*/ 1863141 w 9858704"/>
              <a:gd name="connsiteY33" fmla="*/ 1580235 h 1580235"/>
              <a:gd name="connsiteX34" fmla="*/ 1476531 w 9858704"/>
              <a:gd name="connsiteY34" fmla="*/ 1580235 h 1580235"/>
              <a:gd name="connsiteX35" fmla="*/ 263378 w 9858704"/>
              <a:gd name="connsiteY35" fmla="*/ 1580235 h 1580235"/>
              <a:gd name="connsiteX36" fmla="*/ 0 w 9858704"/>
              <a:gd name="connsiteY36" fmla="*/ 1316857 h 1580235"/>
              <a:gd name="connsiteX37" fmla="*/ 0 w 9858704"/>
              <a:gd name="connsiteY37" fmla="*/ 800652 h 1580235"/>
              <a:gd name="connsiteX38" fmla="*/ 0 w 9858704"/>
              <a:gd name="connsiteY38" fmla="*/ 263378 h 15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858704" h="1580235" fill="none" extrusionOk="0">
                <a:moveTo>
                  <a:pt x="0" y="263378"/>
                </a:moveTo>
                <a:cubicBezTo>
                  <a:pt x="-10300" y="114152"/>
                  <a:pt x="130929" y="-27044"/>
                  <a:pt x="263378" y="0"/>
                </a:cubicBezTo>
                <a:cubicBezTo>
                  <a:pt x="466053" y="19713"/>
                  <a:pt x="552676" y="15056"/>
                  <a:pt x="743307" y="0"/>
                </a:cubicBezTo>
                <a:cubicBezTo>
                  <a:pt x="933938" y="-15056"/>
                  <a:pt x="1301214" y="-18304"/>
                  <a:pt x="1596513" y="0"/>
                </a:cubicBezTo>
                <a:cubicBezTo>
                  <a:pt x="1891812" y="18304"/>
                  <a:pt x="1950933" y="17430"/>
                  <a:pt x="2076442" y="0"/>
                </a:cubicBezTo>
                <a:cubicBezTo>
                  <a:pt x="2201951" y="-17430"/>
                  <a:pt x="2303103" y="18782"/>
                  <a:pt x="2463051" y="0"/>
                </a:cubicBezTo>
                <a:cubicBezTo>
                  <a:pt x="2622999" y="-18782"/>
                  <a:pt x="3044645" y="-26501"/>
                  <a:pt x="3316258" y="0"/>
                </a:cubicBezTo>
                <a:cubicBezTo>
                  <a:pt x="3587871" y="26501"/>
                  <a:pt x="3732871" y="-1354"/>
                  <a:pt x="3982826" y="0"/>
                </a:cubicBezTo>
                <a:cubicBezTo>
                  <a:pt x="4232781" y="1354"/>
                  <a:pt x="4279788" y="4094"/>
                  <a:pt x="4369435" y="0"/>
                </a:cubicBezTo>
                <a:cubicBezTo>
                  <a:pt x="4459082" y="-4094"/>
                  <a:pt x="4716913" y="28040"/>
                  <a:pt x="4942683" y="0"/>
                </a:cubicBezTo>
                <a:cubicBezTo>
                  <a:pt x="5168453" y="-28040"/>
                  <a:pt x="5197225" y="7550"/>
                  <a:pt x="5422612" y="0"/>
                </a:cubicBezTo>
                <a:cubicBezTo>
                  <a:pt x="5647999" y="-7550"/>
                  <a:pt x="5848126" y="-31571"/>
                  <a:pt x="6089180" y="0"/>
                </a:cubicBezTo>
                <a:cubicBezTo>
                  <a:pt x="6330234" y="31571"/>
                  <a:pt x="6384342" y="-18397"/>
                  <a:pt x="6569109" y="0"/>
                </a:cubicBezTo>
                <a:cubicBezTo>
                  <a:pt x="6753876" y="18397"/>
                  <a:pt x="7073008" y="-32513"/>
                  <a:pt x="7328996" y="0"/>
                </a:cubicBezTo>
                <a:cubicBezTo>
                  <a:pt x="7584984" y="32513"/>
                  <a:pt x="7623535" y="1824"/>
                  <a:pt x="7715605" y="0"/>
                </a:cubicBezTo>
                <a:cubicBezTo>
                  <a:pt x="7807675" y="-1824"/>
                  <a:pt x="8070547" y="883"/>
                  <a:pt x="8195534" y="0"/>
                </a:cubicBezTo>
                <a:cubicBezTo>
                  <a:pt x="8320521" y="-883"/>
                  <a:pt x="9281206" y="58071"/>
                  <a:pt x="9595326" y="0"/>
                </a:cubicBezTo>
                <a:cubicBezTo>
                  <a:pt x="9723794" y="5671"/>
                  <a:pt x="9853076" y="124125"/>
                  <a:pt x="9858704" y="263378"/>
                </a:cubicBezTo>
                <a:cubicBezTo>
                  <a:pt x="9880727" y="472951"/>
                  <a:pt x="9848612" y="640624"/>
                  <a:pt x="9858704" y="790118"/>
                </a:cubicBezTo>
                <a:cubicBezTo>
                  <a:pt x="9868796" y="939612"/>
                  <a:pt x="9859473" y="1180209"/>
                  <a:pt x="9858704" y="1316857"/>
                </a:cubicBezTo>
                <a:cubicBezTo>
                  <a:pt x="9867965" y="1456245"/>
                  <a:pt x="9764151" y="1570774"/>
                  <a:pt x="9595326" y="1580235"/>
                </a:cubicBezTo>
                <a:cubicBezTo>
                  <a:pt x="9461136" y="1585806"/>
                  <a:pt x="9301944" y="1594829"/>
                  <a:pt x="9208717" y="1580235"/>
                </a:cubicBezTo>
                <a:cubicBezTo>
                  <a:pt x="9115490" y="1565641"/>
                  <a:pt x="8899185" y="1592060"/>
                  <a:pt x="8635468" y="1580235"/>
                </a:cubicBezTo>
                <a:cubicBezTo>
                  <a:pt x="8371751" y="1568410"/>
                  <a:pt x="8247831" y="1596983"/>
                  <a:pt x="7875581" y="1580235"/>
                </a:cubicBezTo>
                <a:cubicBezTo>
                  <a:pt x="7503331" y="1563487"/>
                  <a:pt x="7428163" y="1560660"/>
                  <a:pt x="7115694" y="1580235"/>
                </a:cubicBezTo>
                <a:cubicBezTo>
                  <a:pt x="6803225" y="1599810"/>
                  <a:pt x="6762688" y="1602320"/>
                  <a:pt x="6542446" y="1580235"/>
                </a:cubicBezTo>
                <a:cubicBezTo>
                  <a:pt x="6322204" y="1558150"/>
                  <a:pt x="6039302" y="1562475"/>
                  <a:pt x="5782559" y="1580235"/>
                </a:cubicBezTo>
                <a:cubicBezTo>
                  <a:pt x="5525816" y="1597995"/>
                  <a:pt x="5332550" y="1619791"/>
                  <a:pt x="4929352" y="1580235"/>
                </a:cubicBezTo>
                <a:cubicBezTo>
                  <a:pt x="4526154" y="1540679"/>
                  <a:pt x="4650529" y="1591943"/>
                  <a:pt x="4542743" y="1580235"/>
                </a:cubicBezTo>
                <a:cubicBezTo>
                  <a:pt x="4434957" y="1568527"/>
                  <a:pt x="4268263" y="1583829"/>
                  <a:pt x="4156133" y="1580235"/>
                </a:cubicBezTo>
                <a:cubicBezTo>
                  <a:pt x="4044003" y="1576642"/>
                  <a:pt x="3735354" y="1591272"/>
                  <a:pt x="3489566" y="1580235"/>
                </a:cubicBezTo>
                <a:cubicBezTo>
                  <a:pt x="3243778" y="1569198"/>
                  <a:pt x="3229030" y="1595543"/>
                  <a:pt x="3102956" y="1580235"/>
                </a:cubicBezTo>
                <a:cubicBezTo>
                  <a:pt x="2976882" y="1564928"/>
                  <a:pt x="2794801" y="1577336"/>
                  <a:pt x="2716347" y="1580235"/>
                </a:cubicBezTo>
                <a:cubicBezTo>
                  <a:pt x="2637893" y="1583134"/>
                  <a:pt x="2038266" y="1619783"/>
                  <a:pt x="1863141" y="1580235"/>
                </a:cubicBezTo>
                <a:cubicBezTo>
                  <a:pt x="1688016" y="1540687"/>
                  <a:pt x="1644614" y="1572732"/>
                  <a:pt x="1476531" y="1580235"/>
                </a:cubicBezTo>
                <a:cubicBezTo>
                  <a:pt x="1308448" y="1587739"/>
                  <a:pt x="520686" y="1600124"/>
                  <a:pt x="263378" y="1580235"/>
                </a:cubicBezTo>
                <a:cubicBezTo>
                  <a:pt x="110886" y="1589872"/>
                  <a:pt x="-3729" y="1447851"/>
                  <a:pt x="0" y="1316857"/>
                </a:cubicBezTo>
                <a:cubicBezTo>
                  <a:pt x="-13817" y="1155997"/>
                  <a:pt x="12435" y="950412"/>
                  <a:pt x="0" y="800652"/>
                </a:cubicBezTo>
                <a:cubicBezTo>
                  <a:pt x="-12435" y="650892"/>
                  <a:pt x="612" y="493653"/>
                  <a:pt x="0" y="263378"/>
                </a:cubicBezTo>
                <a:close/>
              </a:path>
              <a:path w="9858704" h="1580235" stroke="0" extrusionOk="0">
                <a:moveTo>
                  <a:pt x="0" y="263378"/>
                </a:moveTo>
                <a:cubicBezTo>
                  <a:pt x="-23871" y="115520"/>
                  <a:pt x="144770" y="11570"/>
                  <a:pt x="263378" y="0"/>
                </a:cubicBezTo>
                <a:cubicBezTo>
                  <a:pt x="424776" y="-23526"/>
                  <a:pt x="665717" y="5877"/>
                  <a:pt x="836626" y="0"/>
                </a:cubicBezTo>
                <a:cubicBezTo>
                  <a:pt x="1007535" y="-5877"/>
                  <a:pt x="1235226" y="20122"/>
                  <a:pt x="1596513" y="0"/>
                </a:cubicBezTo>
                <a:cubicBezTo>
                  <a:pt x="1957800" y="-20122"/>
                  <a:pt x="1956656" y="6661"/>
                  <a:pt x="2076442" y="0"/>
                </a:cubicBezTo>
                <a:cubicBezTo>
                  <a:pt x="2196228" y="-6661"/>
                  <a:pt x="2476179" y="9746"/>
                  <a:pt x="2743010" y="0"/>
                </a:cubicBezTo>
                <a:cubicBezTo>
                  <a:pt x="3009841" y="-9746"/>
                  <a:pt x="3160268" y="5244"/>
                  <a:pt x="3409578" y="0"/>
                </a:cubicBezTo>
                <a:cubicBezTo>
                  <a:pt x="3658888" y="-5244"/>
                  <a:pt x="3665581" y="3873"/>
                  <a:pt x="3796187" y="0"/>
                </a:cubicBezTo>
                <a:cubicBezTo>
                  <a:pt x="3926793" y="-3873"/>
                  <a:pt x="4097202" y="1617"/>
                  <a:pt x="4369435" y="0"/>
                </a:cubicBezTo>
                <a:cubicBezTo>
                  <a:pt x="4641668" y="-1617"/>
                  <a:pt x="4737857" y="-17335"/>
                  <a:pt x="4849364" y="0"/>
                </a:cubicBezTo>
                <a:cubicBezTo>
                  <a:pt x="4960871" y="17335"/>
                  <a:pt x="5183585" y="20502"/>
                  <a:pt x="5515932" y="0"/>
                </a:cubicBezTo>
                <a:cubicBezTo>
                  <a:pt x="5848279" y="-20502"/>
                  <a:pt x="6026482" y="-12433"/>
                  <a:pt x="6182499" y="0"/>
                </a:cubicBezTo>
                <a:cubicBezTo>
                  <a:pt x="6338516" y="12433"/>
                  <a:pt x="6551299" y="-17815"/>
                  <a:pt x="6662428" y="0"/>
                </a:cubicBezTo>
                <a:cubicBezTo>
                  <a:pt x="6773557" y="17815"/>
                  <a:pt x="7100763" y="-16243"/>
                  <a:pt x="7515635" y="0"/>
                </a:cubicBezTo>
                <a:cubicBezTo>
                  <a:pt x="7930507" y="16243"/>
                  <a:pt x="8197527" y="30402"/>
                  <a:pt x="8368841" y="0"/>
                </a:cubicBezTo>
                <a:cubicBezTo>
                  <a:pt x="8540155" y="-30402"/>
                  <a:pt x="9340075" y="-12783"/>
                  <a:pt x="9595326" y="0"/>
                </a:cubicBezTo>
                <a:cubicBezTo>
                  <a:pt x="9726324" y="-21577"/>
                  <a:pt x="9849027" y="134428"/>
                  <a:pt x="9858704" y="263378"/>
                </a:cubicBezTo>
                <a:cubicBezTo>
                  <a:pt x="9842610" y="388819"/>
                  <a:pt x="9862694" y="628319"/>
                  <a:pt x="9858704" y="758513"/>
                </a:cubicBezTo>
                <a:cubicBezTo>
                  <a:pt x="9854714" y="888708"/>
                  <a:pt x="9856722" y="1152243"/>
                  <a:pt x="9858704" y="1316857"/>
                </a:cubicBezTo>
                <a:cubicBezTo>
                  <a:pt x="9854247" y="1465854"/>
                  <a:pt x="9733015" y="1570363"/>
                  <a:pt x="9595326" y="1580235"/>
                </a:cubicBezTo>
                <a:cubicBezTo>
                  <a:pt x="9357379" y="1594298"/>
                  <a:pt x="8967406" y="1577357"/>
                  <a:pt x="8742119" y="1580235"/>
                </a:cubicBezTo>
                <a:cubicBezTo>
                  <a:pt x="8516832" y="1583113"/>
                  <a:pt x="8398345" y="1598904"/>
                  <a:pt x="8262191" y="1580235"/>
                </a:cubicBezTo>
                <a:cubicBezTo>
                  <a:pt x="8126037" y="1561566"/>
                  <a:pt x="7974192" y="1557411"/>
                  <a:pt x="7688942" y="1580235"/>
                </a:cubicBezTo>
                <a:cubicBezTo>
                  <a:pt x="7403692" y="1603059"/>
                  <a:pt x="7202456" y="1582368"/>
                  <a:pt x="7022375" y="1580235"/>
                </a:cubicBezTo>
                <a:cubicBezTo>
                  <a:pt x="6842294" y="1578102"/>
                  <a:pt x="6610606" y="1542954"/>
                  <a:pt x="6262487" y="1580235"/>
                </a:cubicBezTo>
                <a:cubicBezTo>
                  <a:pt x="5914368" y="1617516"/>
                  <a:pt x="5992486" y="1581713"/>
                  <a:pt x="5875878" y="1580235"/>
                </a:cubicBezTo>
                <a:cubicBezTo>
                  <a:pt x="5759270" y="1578757"/>
                  <a:pt x="5268173" y="1583534"/>
                  <a:pt x="5022671" y="1580235"/>
                </a:cubicBezTo>
                <a:cubicBezTo>
                  <a:pt x="4777169" y="1576936"/>
                  <a:pt x="4462422" y="1585539"/>
                  <a:pt x="4169465" y="1580235"/>
                </a:cubicBezTo>
                <a:cubicBezTo>
                  <a:pt x="3876508" y="1574931"/>
                  <a:pt x="3756078" y="1581714"/>
                  <a:pt x="3596217" y="1580235"/>
                </a:cubicBezTo>
                <a:cubicBezTo>
                  <a:pt x="3436356" y="1578756"/>
                  <a:pt x="3011031" y="1609965"/>
                  <a:pt x="2836329" y="1580235"/>
                </a:cubicBezTo>
                <a:cubicBezTo>
                  <a:pt x="2661627" y="1550505"/>
                  <a:pt x="2408527" y="1557486"/>
                  <a:pt x="2263081" y="1580235"/>
                </a:cubicBezTo>
                <a:cubicBezTo>
                  <a:pt x="2117635" y="1602984"/>
                  <a:pt x="1819605" y="1575528"/>
                  <a:pt x="1689833" y="1580235"/>
                </a:cubicBezTo>
                <a:cubicBezTo>
                  <a:pt x="1560061" y="1584942"/>
                  <a:pt x="1346795" y="1597239"/>
                  <a:pt x="1209904" y="1580235"/>
                </a:cubicBezTo>
                <a:cubicBezTo>
                  <a:pt x="1073013" y="1563231"/>
                  <a:pt x="722991" y="1588370"/>
                  <a:pt x="263378" y="1580235"/>
                </a:cubicBezTo>
                <a:cubicBezTo>
                  <a:pt x="129284" y="1576563"/>
                  <a:pt x="-5344" y="1452987"/>
                  <a:pt x="0" y="1316857"/>
                </a:cubicBezTo>
                <a:cubicBezTo>
                  <a:pt x="-20079" y="1182620"/>
                  <a:pt x="9086" y="924579"/>
                  <a:pt x="0" y="779583"/>
                </a:cubicBezTo>
                <a:cubicBezTo>
                  <a:pt x="-9086" y="634587"/>
                  <a:pt x="-18978" y="512019"/>
                  <a:pt x="0" y="26337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99370285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Shape, circle&#10;&#10;Description automatically generated">
            <a:extLst>
              <a:ext uri="{FF2B5EF4-FFF2-40B4-BE49-F238E27FC236}">
                <a16:creationId xmlns:a16="http://schemas.microsoft.com/office/drawing/2014/main" id="{C82FF9F4-A678-7CA1-7221-5B8381AB0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836725-C1FB-29AB-A5D9-66DABC551342}"/>
              </a:ext>
            </a:extLst>
          </p:cNvPr>
          <p:cNvSpPr txBox="1"/>
          <p:nvPr/>
        </p:nvSpPr>
        <p:spPr>
          <a:xfrm>
            <a:off x="2603762" y="865339"/>
            <a:ext cx="8031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Đọc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chi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nhóm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BC1145-28C1-8143-B656-96EA3534FCAC}"/>
              </a:ext>
            </a:extLst>
          </p:cNvPr>
          <p:cNvSpPr/>
          <p:nvPr/>
        </p:nvSpPr>
        <p:spPr>
          <a:xfrm>
            <a:off x="4581526" y="4416423"/>
            <a:ext cx="5822152" cy="1593852"/>
          </a:xfrm>
          <a:custGeom>
            <a:avLst/>
            <a:gdLst>
              <a:gd name="connsiteX0" fmla="*/ 0 w 5822152"/>
              <a:gd name="connsiteY0" fmla="*/ 265647 h 1593852"/>
              <a:gd name="connsiteX1" fmla="*/ 265647 w 5822152"/>
              <a:gd name="connsiteY1" fmla="*/ 0 h 1593852"/>
              <a:gd name="connsiteX2" fmla="*/ 1032821 w 5822152"/>
              <a:gd name="connsiteY2" fmla="*/ 0 h 1593852"/>
              <a:gd name="connsiteX3" fmla="*/ 1641270 w 5822152"/>
              <a:gd name="connsiteY3" fmla="*/ 0 h 1593852"/>
              <a:gd name="connsiteX4" fmla="*/ 2355536 w 5822152"/>
              <a:gd name="connsiteY4" fmla="*/ 0 h 1593852"/>
              <a:gd name="connsiteX5" fmla="*/ 2911076 w 5822152"/>
              <a:gd name="connsiteY5" fmla="*/ 0 h 1593852"/>
              <a:gd name="connsiteX6" fmla="*/ 3519525 w 5822152"/>
              <a:gd name="connsiteY6" fmla="*/ 0 h 1593852"/>
              <a:gd name="connsiteX7" fmla="*/ 4075065 w 5822152"/>
              <a:gd name="connsiteY7" fmla="*/ 0 h 1593852"/>
              <a:gd name="connsiteX8" fmla="*/ 4683513 w 5822152"/>
              <a:gd name="connsiteY8" fmla="*/ 0 h 1593852"/>
              <a:gd name="connsiteX9" fmla="*/ 5556505 w 5822152"/>
              <a:gd name="connsiteY9" fmla="*/ 0 h 1593852"/>
              <a:gd name="connsiteX10" fmla="*/ 5822152 w 5822152"/>
              <a:gd name="connsiteY10" fmla="*/ 265647 h 1593852"/>
              <a:gd name="connsiteX11" fmla="*/ 5822152 w 5822152"/>
              <a:gd name="connsiteY11" fmla="*/ 807552 h 1593852"/>
              <a:gd name="connsiteX12" fmla="*/ 5822152 w 5822152"/>
              <a:gd name="connsiteY12" fmla="*/ 1328205 h 1593852"/>
              <a:gd name="connsiteX13" fmla="*/ 5556505 w 5822152"/>
              <a:gd name="connsiteY13" fmla="*/ 1593852 h 1593852"/>
              <a:gd name="connsiteX14" fmla="*/ 4948056 w 5822152"/>
              <a:gd name="connsiteY14" fmla="*/ 1593852 h 1593852"/>
              <a:gd name="connsiteX15" fmla="*/ 4180882 w 5822152"/>
              <a:gd name="connsiteY15" fmla="*/ 1593852 h 1593852"/>
              <a:gd name="connsiteX16" fmla="*/ 3413708 w 5822152"/>
              <a:gd name="connsiteY16" fmla="*/ 1593852 h 1593852"/>
              <a:gd name="connsiteX17" fmla="*/ 2646533 w 5822152"/>
              <a:gd name="connsiteY17" fmla="*/ 1593852 h 1593852"/>
              <a:gd name="connsiteX18" fmla="*/ 2143902 w 5822152"/>
              <a:gd name="connsiteY18" fmla="*/ 1593852 h 1593852"/>
              <a:gd name="connsiteX19" fmla="*/ 1588362 w 5822152"/>
              <a:gd name="connsiteY19" fmla="*/ 1593852 h 1593852"/>
              <a:gd name="connsiteX20" fmla="*/ 1032821 w 5822152"/>
              <a:gd name="connsiteY20" fmla="*/ 1593852 h 1593852"/>
              <a:gd name="connsiteX21" fmla="*/ 265647 w 5822152"/>
              <a:gd name="connsiteY21" fmla="*/ 1593852 h 1593852"/>
              <a:gd name="connsiteX22" fmla="*/ 0 w 5822152"/>
              <a:gd name="connsiteY22" fmla="*/ 1328205 h 1593852"/>
              <a:gd name="connsiteX23" fmla="*/ 0 w 5822152"/>
              <a:gd name="connsiteY23" fmla="*/ 828803 h 1593852"/>
              <a:gd name="connsiteX24" fmla="*/ 0 w 5822152"/>
              <a:gd name="connsiteY24" fmla="*/ 265647 h 159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2152" h="1593852" fill="none" extrusionOk="0">
                <a:moveTo>
                  <a:pt x="0" y="265647"/>
                </a:moveTo>
                <a:cubicBezTo>
                  <a:pt x="6203" y="124933"/>
                  <a:pt x="91563" y="18893"/>
                  <a:pt x="265647" y="0"/>
                </a:cubicBezTo>
                <a:cubicBezTo>
                  <a:pt x="477866" y="-32724"/>
                  <a:pt x="810006" y="23548"/>
                  <a:pt x="1032821" y="0"/>
                </a:cubicBezTo>
                <a:cubicBezTo>
                  <a:pt x="1255636" y="-23548"/>
                  <a:pt x="1388461" y="17605"/>
                  <a:pt x="1641270" y="0"/>
                </a:cubicBezTo>
                <a:cubicBezTo>
                  <a:pt x="1894079" y="-17605"/>
                  <a:pt x="2077540" y="2321"/>
                  <a:pt x="2355536" y="0"/>
                </a:cubicBezTo>
                <a:cubicBezTo>
                  <a:pt x="2633532" y="-2321"/>
                  <a:pt x="2780524" y="-15938"/>
                  <a:pt x="2911076" y="0"/>
                </a:cubicBezTo>
                <a:cubicBezTo>
                  <a:pt x="3041628" y="15938"/>
                  <a:pt x="3313318" y="25960"/>
                  <a:pt x="3519525" y="0"/>
                </a:cubicBezTo>
                <a:cubicBezTo>
                  <a:pt x="3725732" y="-25960"/>
                  <a:pt x="3802753" y="23124"/>
                  <a:pt x="4075065" y="0"/>
                </a:cubicBezTo>
                <a:cubicBezTo>
                  <a:pt x="4347377" y="-23124"/>
                  <a:pt x="4547926" y="11643"/>
                  <a:pt x="4683513" y="0"/>
                </a:cubicBezTo>
                <a:cubicBezTo>
                  <a:pt x="4819100" y="-11643"/>
                  <a:pt x="5312055" y="-14329"/>
                  <a:pt x="5556505" y="0"/>
                </a:cubicBezTo>
                <a:cubicBezTo>
                  <a:pt x="5724451" y="-4078"/>
                  <a:pt x="5810139" y="109336"/>
                  <a:pt x="5822152" y="265647"/>
                </a:cubicBezTo>
                <a:cubicBezTo>
                  <a:pt x="5831062" y="504912"/>
                  <a:pt x="5807455" y="660282"/>
                  <a:pt x="5822152" y="807552"/>
                </a:cubicBezTo>
                <a:cubicBezTo>
                  <a:pt x="5836849" y="954822"/>
                  <a:pt x="5818637" y="1174890"/>
                  <a:pt x="5822152" y="1328205"/>
                </a:cubicBezTo>
                <a:cubicBezTo>
                  <a:pt x="5833775" y="1466773"/>
                  <a:pt x="5717107" y="1593495"/>
                  <a:pt x="5556505" y="1593852"/>
                </a:cubicBezTo>
                <a:cubicBezTo>
                  <a:pt x="5384964" y="1594693"/>
                  <a:pt x="5088021" y="1611570"/>
                  <a:pt x="4948056" y="1593852"/>
                </a:cubicBezTo>
                <a:cubicBezTo>
                  <a:pt x="4808091" y="1576134"/>
                  <a:pt x="4558467" y="1576196"/>
                  <a:pt x="4180882" y="1593852"/>
                </a:cubicBezTo>
                <a:cubicBezTo>
                  <a:pt x="3803297" y="1611508"/>
                  <a:pt x="3651005" y="1606417"/>
                  <a:pt x="3413708" y="1593852"/>
                </a:cubicBezTo>
                <a:cubicBezTo>
                  <a:pt x="3176411" y="1581287"/>
                  <a:pt x="2958056" y="1578369"/>
                  <a:pt x="2646533" y="1593852"/>
                </a:cubicBezTo>
                <a:cubicBezTo>
                  <a:pt x="2335011" y="1609335"/>
                  <a:pt x="2302325" y="1607410"/>
                  <a:pt x="2143902" y="1593852"/>
                </a:cubicBezTo>
                <a:cubicBezTo>
                  <a:pt x="1985479" y="1580294"/>
                  <a:pt x="1790149" y="1577737"/>
                  <a:pt x="1588362" y="1593852"/>
                </a:cubicBezTo>
                <a:cubicBezTo>
                  <a:pt x="1386575" y="1609967"/>
                  <a:pt x="1144862" y="1573500"/>
                  <a:pt x="1032821" y="1593852"/>
                </a:cubicBezTo>
                <a:cubicBezTo>
                  <a:pt x="920780" y="1614204"/>
                  <a:pt x="554004" y="1555565"/>
                  <a:pt x="265647" y="1593852"/>
                </a:cubicBezTo>
                <a:cubicBezTo>
                  <a:pt x="86452" y="1603347"/>
                  <a:pt x="-3471" y="1467338"/>
                  <a:pt x="0" y="1328205"/>
                </a:cubicBezTo>
                <a:cubicBezTo>
                  <a:pt x="19695" y="1143220"/>
                  <a:pt x="-17425" y="1035379"/>
                  <a:pt x="0" y="828803"/>
                </a:cubicBezTo>
                <a:cubicBezTo>
                  <a:pt x="17425" y="622227"/>
                  <a:pt x="1031" y="402488"/>
                  <a:pt x="0" y="265647"/>
                </a:cubicBezTo>
                <a:close/>
              </a:path>
              <a:path w="5822152" h="1593852" stroke="0" extrusionOk="0">
                <a:moveTo>
                  <a:pt x="0" y="265647"/>
                </a:moveTo>
                <a:cubicBezTo>
                  <a:pt x="-3162" y="117882"/>
                  <a:pt x="122221" y="-3466"/>
                  <a:pt x="265647" y="0"/>
                </a:cubicBezTo>
                <a:cubicBezTo>
                  <a:pt x="406892" y="-930"/>
                  <a:pt x="604762" y="23215"/>
                  <a:pt x="821187" y="0"/>
                </a:cubicBezTo>
                <a:cubicBezTo>
                  <a:pt x="1037612" y="-23215"/>
                  <a:pt x="1108564" y="-9175"/>
                  <a:pt x="1323819" y="0"/>
                </a:cubicBezTo>
                <a:cubicBezTo>
                  <a:pt x="1539074" y="9175"/>
                  <a:pt x="1805002" y="-25104"/>
                  <a:pt x="1932267" y="0"/>
                </a:cubicBezTo>
                <a:cubicBezTo>
                  <a:pt x="2059532" y="25104"/>
                  <a:pt x="2383403" y="25208"/>
                  <a:pt x="2646533" y="0"/>
                </a:cubicBezTo>
                <a:cubicBezTo>
                  <a:pt x="2909663" y="-25208"/>
                  <a:pt x="3162877" y="31550"/>
                  <a:pt x="3413708" y="0"/>
                </a:cubicBezTo>
                <a:cubicBezTo>
                  <a:pt x="3664540" y="-31550"/>
                  <a:pt x="3821589" y="30215"/>
                  <a:pt x="4075065" y="0"/>
                </a:cubicBezTo>
                <a:cubicBezTo>
                  <a:pt x="4328541" y="-30215"/>
                  <a:pt x="4409067" y="11952"/>
                  <a:pt x="4630605" y="0"/>
                </a:cubicBezTo>
                <a:cubicBezTo>
                  <a:pt x="4852143" y="-11952"/>
                  <a:pt x="5209570" y="-42996"/>
                  <a:pt x="5556505" y="0"/>
                </a:cubicBezTo>
                <a:cubicBezTo>
                  <a:pt x="5705382" y="31236"/>
                  <a:pt x="5836254" y="135585"/>
                  <a:pt x="5822152" y="265647"/>
                </a:cubicBezTo>
                <a:cubicBezTo>
                  <a:pt x="5799057" y="478209"/>
                  <a:pt x="5827980" y="582622"/>
                  <a:pt x="5822152" y="786300"/>
                </a:cubicBezTo>
                <a:cubicBezTo>
                  <a:pt x="5816324" y="989978"/>
                  <a:pt x="5799354" y="1175499"/>
                  <a:pt x="5822152" y="1328205"/>
                </a:cubicBezTo>
                <a:cubicBezTo>
                  <a:pt x="5838546" y="1492512"/>
                  <a:pt x="5695751" y="1602727"/>
                  <a:pt x="5556505" y="1593852"/>
                </a:cubicBezTo>
                <a:cubicBezTo>
                  <a:pt x="5309209" y="1600939"/>
                  <a:pt x="5155056" y="1574611"/>
                  <a:pt x="5000965" y="1593852"/>
                </a:cubicBezTo>
                <a:cubicBezTo>
                  <a:pt x="4846874" y="1613093"/>
                  <a:pt x="4645966" y="1572562"/>
                  <a:pt x="4392516" y="1593852"/>
                </a:cubicBezTo>
                <a:cubicBezTo>
                  <a:pt x="4139066" y="1615142"/>
                  <a:pt x="3821837" y="1559354"/>
                  <a:pt x="3625342" y="1593852"/>
                </a:cubicBezTo>
                <a:cubicBezTo>
                  <a:pt x="3428847" y="1628350"/>
                  <a:pt x="3229951" y="1609269"/>
                  <a:pt x="3016893" y="1593852"/>
                </a:cubicBezTo>
                <a:cubicBezTo>
                  <a:pt x="2803835" y="1578435"/>
                  <a:pt x="2736670" y="1573492"/>
                  <a:pt x="2461353" y="1593852"/>
                </a:cubicBezTo>
                <a:cubicBezTo>
                  <a:pt x="2186036" y="1614212"/>
                  <a:pt x="2102619" y="1579629"/>
                  <a:pt x="1799996" y="1593852"/>
                </a:cubicBezTo>
                <a:cubicBezTo>
                  <a:pt x="1497373" y="1608075"/>
                  <a:pt x="1464874" y="1581649"/>
                  <a:pt x="1297364" y="1593852"/>
                </a:cubicBezTo>
                <a:cubicBezTo>
                  <a:pt x="1129854" y="1606055"/>
                  <a:pt x="654822" y="1583347"/>
                  <a:pt x="265647" y="1593852"/>
                </a:cubicBezTo>
                <a:cubicBezTo>
                  <a:pt x="108025" y="1612794"/>
                  <a:pt x="13069" y="1453925"/>
                  <a:pt x="0" y="1328205"/>
                </a:cubicBezTo>
                <a:cubicBezTo>
                  <a:pt x="22381" y="1102548"/>
                  <a:pt x="-15350" y="1017108"/>
                  <a:pt x="0" y="807552"/>
                </a:cubicBezTo>
                <a:cubicBezTo>
                  <a:pt x="15350" y="597996"/>
                  <a:pt x="2756" y="446095"/>
                  <a:pt x="0" y="265647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3058022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quay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chi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4B9B1-05AA-5672-858A-7E6D79777AC6}"/>
              </a:ext>
            </a:extLst>
          </p:cNvPr>
          <p:cNvGrpSpPr/>
          <p:nvPr/>
        </p:nvGrpSpPr>
        <p:grpSpPr>
          <a:xfrm>
            <a:off x="916998" y="532095"/>
            <a:ext cx="1234478" cy="1569660"/>
            <a:chOff x="916998" y="532095"/>
            <a:chExt cx="1234478" cy="1569660"/>
          </a:xfrm>
        </p:grpSpPr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7E6BB85A-4359-3F0B-170A-F5E311BC6C1E}"/>
                </a:ext>
              </a:extLst>
            </p:cNvPr>
            <p:cNvSpPr/>
            <p:nvPr/>
          </p:nvSpPr>
          <p:spPr>
            <a:xfrm>
              <a:off x="916998" y="609657"/>
              <a:ext cx="1234478" cy="12194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76200" cmpd="sng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34478"/>
                        <a:gd name="connsiteY0" fmla="*/ 609720 h 1219440"/>
                        <a:gd name="connsiteX1" fmla="*/ 617239 w 1234478"/>
                        <a:gd name="connsiteY1" fmla="*/ 0 h 1219440"/>
                        <a:gd name="connsiteX2" fmla="*/ 1234478 w 1234478"/>
                        <a:gd name="connsiteY2" fmla="*/ 609720 h 1219440"/>
                        <a:gd name="connsiteX3" fmla="*/ 617239 w 1234478"/>
                        <a:gd name="connsiteY3" fmla="*/ 1219440 h 1219440"/>
                        <a:gd name="connsiteX4" fmla="*/ 0 w 1234478"/>
                        <a:gd name="connsiteY4" fmla="*/ 609720 h 1219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4478" h="1219440" fill="none" extrusionOk="0">
                          <a:moveTo>
                            <a:pt x="0" y="609720"/>
                          </a:moveTo>
                          <a:cubicBezTo>
                            <a:pt x="84150" y="282964"/>
                            <a:pt x="309203" y="-67618"/>
                            <a:pt x="617239" y="0"/>
                          </a:cubicBezTo>
                          <a:cubicBezTo>
                            <a:pt x="878412" y="-12208"/>
                            <a:pt x="1223642" y="283183"/>
                            <a:pt x="1234478" y="609720"/>
                          </a:cubicBezTo>
                          <a:cubicBezTo>
                            <a:pt x="1232847" y="930907"/>
                            <a:pt x="934148" y="1252770"/>
                            <a:pt x="617239" y="1219440"/>
                          </a:cubicBezTo>
                          <a:cubicBezTo>
                            <a:pt x="304006" y="1234925"/>
                            <a:pt x="58075" y="960422"/>
                            <a:pt x="0" y="609720"/>
                          </a:cubicBezTo>
                          <a:close/>
                        </a:path>
                        <a:path w="1234478" h="1219440" stroke="0" extrusionOk="0">
                          <a:moveTo>
                            <a:pt x="0" y="609720"/>
                          </a:moveTo>
                          <a:cubicBezTo>
                            <a:pt x="-61380" y="235120"/>
                            <a:pt x="263149" y="4953"/>
                            <a:pt x="617239" y="0"/>
                          </a:cubicBezTo>
                          <a:cubicBezTo>
                            <a:pt x="1034744" y="16129"/>
                            <a:pt x="1184289" y="274577"/>
                            <a:pt x="1234478" y="609720"/>
                          </a:cubicBezTo>
                          <a:cubicBezTo>
                            <a:pt x="1186927" y="992895"/>
                            <a:pt x="953976" y="1242407"/>
                            <a:pt x="617239" y="1219440"/>
                          </a:cubicBezTo>
                          <a:cubicBezTo>
                            <a:pt x="256042" y="1208331"/>
                            <a:pt x="71765" y="980749"/>
                            <a:pt x="0" y="60972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97" name="TextBox 4096">
              <a:extLst>
                <a:ext uri="{FF2B5EF4-FFF2-40B4-BE49-F238E27FC236}">
                  <a16:creationId xmlns:a16="http://schemas.microsoft.com/office/drawing/2014/main" id="{D1D4E55A-1AD8-4A43-D361-3DFC28264F86}"/>
                </a:ext>
              </a:extLst>
            </p:cNvPr>
            <p:cNvSpPr txBox="1"/>
            <p:nvPr/>
          </p:nvSpPr>
          <p:spPr>
            <a:xfrm>
              <a:off x="1189881" y="532095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51C3F9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#9Slide05 SVNClementine" panose="020F0502020204030203" pitchFamily="34" charset="0"/>
                  <a:ea typeface="+mn-ea"/>
                  <a:cs typeface="+mn-cs"/>
                </a:rPr>
                <a:t>?</a:t>
              </a:r>
              <a:endParaRPr kumimoji="0" lang="vi-VN" sz="9600" b="1" i="0" u="none" strike="noStrike" kern="1200" cap="none" spc="0" normalizeH="0" baseline="0" noProof="0">
                <a:ln>
                  <a:noFill/>
                </a:ln>
                <a:solidFill>
                  <a:srgbClr val="51C3F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2F0FFBE7-3141-2AD4-F506-906B425BB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387" y="3033712"/>
            <a:ext cx="7586262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7007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uild="p"/>
          <p:bldP spid="3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8" y="326920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4" y="3921201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459271" y="3367126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0" y="3422375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80" y="3595203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80EBE6-06DA-BB7A-C88C-26D5418864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095" y="1060951"/>
            <a:ext cx="929110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4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51">
            <a:extLst>
              <a:ext uri="{FF2B5EF4-FFF2-40B4-BE49-F238E27FC236}">
                <a16:creationId xmlns:a16="http://schemas.microsoft.com/office/drawing/2014/main" id="{D2F0EACF-6EF6-392A-24DA-E9034F6419EB}"/>
              </a:ext>
            </a:extLst>
          </p:cNvPr>
          <p:cNvSpPr/>
          <p:nvPr/>
        </p:nvSpPr>
        <p:spPr>
          <a:xfrm>
            <a:off x="3190862" y="815446"/>
            <a:ext cx="8498676" cy="3517404"/>
          </a:xfrm>
          <a:custGeom>
            <a:avLst/>
            <a:gdLst>
              <a:gd name="connsiteX0" fmla="*/ 629291 w 8498676"/>
              <a:gd name="connsiteY0" fmla="*/ 0 h 3517404"/>
              <a:gd name="connsiteX1" fmla="*/ 1074266 w 8498676"/>
              <a:gd name="connsiteY1" fmla="*/ 206077 h 3517404"/>
              <a:gd name="connsiteX2" fmla="*/ 1081796 w 8498676"/>
              <a:gd name="connsiteY2" fmla="*/ 216281 h 3517404"/>
              <a:gd name="connsiteX3" fmla="*/ 1089327 w 8498676"/>
              <a:gd name="connsiteY3" fmla="*/ 206077 h 3517404"/>
              <a:gd name="connsiteX4" fmla="*/ 1534302 w 8498676"/>
              <a:gd name="connsiteY4" fmla="*/ 0 h 3517404"/>
              <a:gd name="connsiteX5" fmla="*/ 1979278 w 8498676"/>
              <a:gd name="connsiteY5" fmla="*/ 206077 h 3517404"/>
              <a:gd name="connsiteX6" fmla="*/ 1986810 w 8498676"/>
              <a:gd name="connsiteY6" fmla="*/ 216281 h 3517404"/>
              <a:gd name="connsiteX7" fmla="*/ 1994340 w 8498676"/>
              <a:gd name="connsiteY7" fmla="*/ 206077 h 3517404"/>
              <a:gd name="connsiteX8" fmla="*/ 2439315 w 8498676"/>
              <a:gd name="connsiteY8" fmla="*/ 0 h 3517404"/>
              <a:gd name="connsiteX9" fmla="*/ 2884291 w 8498676"/>
              <a:gd name="connsiteY9" fmla="*/ 206077 h 3517404"/>
              <a:gd name="connsiteX10" fmla="*/ 2891821 w 8498676"/>
              <a:gd name="connsiteY10" fmla="*/ 216281 h 3517404"/>
              <a:gd name="connsiteX11" fmla="*/ 2899352 w 8498676"/>
              <a:gd name="connsiteY11" fmla="*/ 206077 h 3517404"/>
              <a:gd name="connsiteX12" fmla="*/ 3344327 w 8498676"/>
              <a:gd name="connsiteY12" fmla="*/ 0 h 3517404"/>
              <a:gd name="connsiteX13" fmla="*/ 3789303 w 8498676"/>
              <a:gd name="connsiteY13" fmla="*/ 206077 h 3517404"/>
              <a:gd name="connsiteX14" fmla="*/ 3796835 w 8498676"/>
              <a:gd name="connsiteY14" fmla="*/ 216281 h 3517404"/>
              <a:gd name="connsiteX15" fmla="*/ 3804365 w 8498676"/>
              <a:gd name="connsiteY15" fmla="*/ 206077 h 3517404"/>
              <a:gd name="connsiteX16" fmla="*/ 4249340 w 8498676"/>
              <a:gd name="connsiteY16" fmla="*/ 0 h 3517404"/>
              <a:gd name="connsiteX17" fmla="*/ 4694316 w 8498676"/>
              <a:gd name="connsiteY17" fmla="*/ 206077 h 3517404"/>
              <a:gd name="connsiteX18" fmla="*/ 4701846 w 8498676"/>
              <a:gd name="connsiteY18" fmla="*/ 216281 h 3517404"/>
              <a:gd name="connsiteX19" fmla="*/ 4709376 w 8498676"/>
              <a:gd name="connsiteY19" fmla="*/ 206077 h 3517404"/>
              <a:gd name="connsiteX20" fmla="*/ 5154352 w 8498676"/>
              <a:gd name="connsiteY20" fmla="*/ 0 h 3517404"/>
              <a:gd name="connsiteX21" fmla="*/ 5599328 w 8498676"/>
              <a:gd name="connsiteY21" fmla="*/ 206077 h 3517404"/>
              <a:gd name="connsiteX22" fmla="*/ 5606858 w 8498676"/>
              <a:gd name="connsiteY22" fmla="*/ 216281 h 3517404"/>
              <a:gd name="connsiteX23" fmla="*/ 5614388 w 8498676"/>
              <a:gd name="connsiteY23" fmla="*/ 206077 h 3517404"/>
              <a:gd name="connsiteX24" fmla="*/ 6059364 w 8498676"/>
              <a:gd name="connsiteY24" fmla="*/ 0 h 3517404"/>
              <a:gd name="connsiteX25" fmla="*/ 6504340 w 8498676"/>
              <a:gd name="connsiteY25" fmla="*/ 206077 h 3517404"/>
              <a:gd name="connsiteX26" fmla="*/ 6511868 w 8498676"/>
              <a:gd name="connsiteY26" fmla="*/ 216280 h 3517404"/>
              <a:gd name="connsiteX27" fmla="*/ 6519399 w 8498676"/>
              <a:gd name="connsiteY27" fmla="*/ 206077 h 3517404"/>
              <a:gd name="connsiteX28" fmla="*/ 6964374 w 8498676"/>
              <a:gd name="connsiteY28" fmla="*/ 0 h 3517404"/>
              <a:gd name="connsiteX29" fmla="*/ 7409350 w 8498676"/>
              <a:gd name="connsiteY29" fmla="*/ 206077 h 3517404"/>
              <a:gd name="connsiteX30" fmla="*/ 7416880 w 8498676"/>
              <a:gd name="connsiteY30" fmla="*/ 216280 h 3517404"/>
              <a:gd name="connsiteX31" fmla="*/ 7424409 w 8498676"/>
              <a:gd name="connsiteY31" fmla="*/ 206077 h 3517404"/>
              <a:gd name="connsiteX32" fmla="*/ 7869384 w 8498676"/>
              <a:gd name="connsiteY32" fmla="*/ 0 h 3517404"/>
              <a:gd name="connsiteX33" fmla="*/ 8498676 w 8498676"/>
              <a:gd name="connsiteY33" fmla="*/ 703593 h 3517404"/>
              <a:gd name="connsiteX34" fmla="*/ 8314360 w 8498676"/>
              <a:gd name="connsiteY34" fmla="*/ 1201108 h 3517404"/>
              <a:gd name="connsiteX35" fmla="*/ 8281798 w 8498676"/>
              <a:gd name="connsiteY35" fmla="*/ 1231147 h 3517404"/>
              <a:gd name="connsiteX36" fmla="*/ 8314360 w 8498676"/>
              <a:gd name="connsiteY36" fmla="*/ 1261185 h 3517404"/>
              <a:gd name="connsiteX37" fmla="*/ 8498676 w 8498676"/>
              <a:gd name="connsiteY37" fmla="*/ 1758701 h 3517404"/>
              <a:gd name="connsiteX38" fmla="*/ 8314360 w 8498676"/>
              <a:gd name="connsiteY38" fmla="*/ 2256216 h 3517404"/>
              <a:gd name="connsiteX39" fmla="*/ 8281797 w 8498676"/>
              <a:gd name="connsiteY39" fmla="*/ 2286256 h 3517404"/>
              <a:gd name="connsiteX40" fmla="*/ 8314360 w 8498676"/>
              <a:gd name="connsiteY40" fmla="*/ 2316295 h 3517404"/>
              <a:gd name="connsiteX41" fmla="*/ 8498676 w 8498676"/>
              <a:gd name="connsiteY41" fmla="*/ 2813810 h 3517404"/>
              <a:gd name="connsiteX42" fmla="*/ 7869384 w 8498676"/>
              <a:gd name="connsiteY42" fmla="*/ 3517404 h 3517404"/>
              <a:gd name="connsiteX43" fmla="*/ 7424409 w 8498676"/>
              <a:gd name="connsiteY43" fmla="*/ 3311326 h 3517404"/>
              <a:gd name="connsiteX44" fmla="*/ 7416876 w 8498676"/>
              <a:gd name="connsiteY44" fmla="*/ 3301118 h 3517404"/>
              <a:gd name="connsiteX45" fmla="*/ 7409343 w 8498676"/>
              <a:gd name="connsiteY45" fmla="*/ 3311326 h 3517404"/>
              <a:gd name="connsiteX46" fmla="*/ 6964367 w 8498676"/>
              <a:gd name="connsiteY46" fmla="*/ 3517404 h 3517404"/>
              <a:gd name="connsiteX47" fmla="*/ 6519391 w 8498676"/>
              <a:gd name="connsiteY47" fmla="*/ 3311326 h 3517404"/>
              <a:gd name="connsiteX48" fmla="*/ 6511862 w 8498676"/>
              <a:gd name="connsiteY48" fmla="*/ 3301123 h 3517404"/>
              <a:gd name="connsiteX49" fmla="*/ 6504332 w 8498676"/>
              <a:gd name="connsiteY49" fmla="*/ 3311326 h 3517404"/>
              <a:gd name="connsiteX50" fmla="*/ 6059357 w 8498676"/>
              <a:gd name="connsiteY50" fmla="*/ 3517404 h 3517404"/>
              <a:gd name="connsiteX51" fmla="*/ 5614381 w 8498676"/>
              <a:gd name="connsiteY51" fmla="*/ 3311326 h 3517404"/>
              <a:gd name="connsiteX52" fmla="*/ 5606851 w 8498676"/>
              <a:gd name="connsiteY52" fmla="*/ 3301122 h 3517404"/>
              <a:gd name="connsiteX53" fmla="*/ 5599321 w 8498676"/>
              <a:gd name="connsiteY53" fmla="*/ 3311326 h 3517404"/>
              <a:gd name="connsiteX54" fmla="*/ 5154345 w 8498676"/>
              <a:gd name="connsiteY54" fmla="*/ 3517404 h 3517404"/>
              <a:gd name="connsiteX55" fmla="*/ 4709369 w 8498676"/>
              <a:gd name="connsiteY55" fmla="*/ 3311326 h 3517404"/>
              <a:gd name="connsiteX56" fmla="*/ 4701840 w 8498676"/>
              <a:gd name="connsiteY56" fmla="*/ 3301123 h 3517404"/>
              <a:gd name="connsiteX57" fmla="*/ 4694310 w 8498676"/>
              <a:gd name="connsiteY57" fmla="*/ 3311326 h 3517404"/>
              <a:gd name="connsiteX58" fmla="*/ 4249335 w 8498676"/>
              <a:gd name="connsiteY58" fmla="*/ 3517404 h 3517404"/>
              <a:gd name="connsiteX59" fmla="*/ 3804359 w 8498676"/>
              <a:gd name="connsiteY59" fmla="*/ 3311326 h 3517404"/>
              <a:gd name="connsiteX60" fmla="*/ 3796829 w 8498676"/>
              <a:gd name="connsiteY60" fmla="*/ 3301122 h 3517404"/>
              <a:gd name="connsiteX61" fmla="*/ 3789300 w 8498676"/>
              <a:gd name="connsiteY61" fmla="*/ 3311326 h 3517404"/>
              <a:gd name="connsiteX62" fmla="*/ 3344323 w 8498676"/>
              <a:gd name="connsiteY62" fmla="*/ 3517404 h 3517404"/>
              <a:gd name="connsiteX63" fmla="*/ 2899347 w 8498676"/>
              <a:gd name="connsiteY63" fmla="*/ 3311326 h 3517404"/>
              <a:gd name="connsiteX64" fmla="*/ 2891818 w 8498676"/>
              <a:gd name="connsiteY64" fmla="*/ 3301123 h 3517404"/>
              <a:gd name="connsiteX65" fmla="*/ 2884288 w 8498676"/>
              <a:gd name="connsiteY65" fmla="*/ 3311326 h 3517404"/>
              <a:gd name="connsiteX66" fmla="*/ 2439313 w 8498676"/>
              <a:gd name="connsiteY66" fmla="*/ 3517404 h 3517404"/>
              <a:gd name="connsiteX67" fmla="*/ 1994337 w 8498676"/>
              <a:gd name="connsiteY67" fmla="*/ 3311326 h 3517404"/>
              <a:gd name="connsiteX68" fmla="*/ 1986807 w 8498676"/>
              <a:gd name="connsiteY68" fmla="*/ 3301122 h 3517404"/>
              <a:gd name="connsiteX69" fmla="*/ 1979276 w 8498676"/>
              <a:gd name="connsiteY69" fmla="*/ 3311326 h 3517404"/>
              <a:gd name="connsiteX70" fmla="*/ 1534301 w 8498676"/>
              <a:gd name="connsiteY70" fmla="*/ 3517404 h 3517404"/>
              <a:gd name="connsiteX71" fmla="*/ 1089325 w 8498676"/>
              <a:gd name="connsiteY71" fmla="*/ 3311326 h 3517404"/>
              <a:gd name="connsiteX72" fmla="*/ 1081796 w 8498676"/>
              <a:gd name="connsiteY72" fmla="*/ 3301123 h 3517404"/>
              <a:gd name="connsiteX73" fmla="*/ 1074268 w 8498676"/>
              <a:gd name="connsiteY73" fmla="*/ 3311326 h 3517404"/>
              <a:gd name="connsiteX74" fmla="*/ 629291 w 8498676"/>
              <a:gd name="connsiteY74" fmla="*/ 3517404 h 3517404"/>
              <a:gd name="connsiteX75" fmla="*/ 0 w 8498676"/>
              <a:gd name="connsiteY75" fmla="*/ 2813810 h 3517404"/>
              <a:gd name="connsiteX76" fmla="*/ 184315 w 8498676"/>
              <a:gd name="connsiteY76" fmla="*/ 2316295 h 3517404"/>
              <a:gd name="connsiteX77" fmla="*/ 216878 w 8498676"/>
              <a:gd name="connsiteY77" fmla="*/ 2286256 h 3517404"/>
              <a:gd name="connsiteX78" fmla="*/ 184315 w 8498676"/>
              <a:gd name="connsiteY78" fmla="*/ 2256216 h 3517404"/>
              <a:gd name="connsiteX79" fmla="*/ 0 w 8498676"/>
              <a:gd name="connsiteY79" fmla="*/ 1758701 h 3517404"/>
              <a:gd name="connsiteX80" fmla="*/ 184315 w 8498676"/>
              <a:gd name="connsiteY80" fmla="*/ 1261185 h 3517404"/>
              <a:gd name="connsiteX81" fmla="*/ 216877 w 8498676"/>
              <a:gd name="connsiteY81" fmla="*/ 1231147 h 3517404"/>
              <a:gd name="connsiteX82" fmla="*/ 184315 w 8498676"/>
              <a:gd name="connsiteY82" fmla="*/ 1201108 h 3517404"/>
              <a:gd name="connsiteX83" fmla="*/ 0 w 8498676"/>
              <a:gd name="connsiteY83" fmla="*/ 703593 h 3517404"/>
              <a:gd name="connsiteX84" fmla="*/ 629291 w 8498676"/>
              <a:gd name="connsiteY84" fmla="*/ 0 h 35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8498676" h="3517404" fill="none" extrusionOk="0">
                <a:moveTo>
                  <a:pt x="629291" y="0"/>
                </a:moveTo>
                <a:cubicBezTo>
                  <a:pt x="811876" y="-6451"/>
                  <a:pt x="972653" y="76353"/>
                  <a:pt x="1074266" y="206077"/>
                </a:cubicBezTo>
                <a:cubicBezTo>
                  <a:pt x="1076618" y="208285"/>
                  <a:pt x="1077918" y="211993"/>
                  <a:pt x="1081796" y="216281"/>
                </a:cubicBezTo>
                <a:cubicBezTo>
                  <a:pt x="1085125" y="212333"/>
                  <a:pt x="1085695" y="210676"/>
                  <a:pt x="1089327" y="206077"/>
                </a:cubicBezTo>
                <a:cubicBezTo>
                  <a:pt x="1196036" y="81782"/>
                  <a:pt x="1357018" y="8080"/>
                  <a:pt x="1534302" y="0"/>
                </a:cubicBezTo>
                <a:cubicBezTo>
                  <a:pt x="1720709" y="6610"/>
                  <a:pt x="1850154" y="90839"/>
                  <a:pt x="1979278" y="206077"/>
                </a:cubicBezTo>
                <a:cubicBezTo>
                  <a:pt x="1981366" y="209627"/>
                  <a:pt x="1985077" y="212918"/>
                  <a:pt x="1986810" y="216281"/>
                </a:cubicBezTo>
                <a:cubicBezTo>
                  <a:pt x="1990014" y="212769"/>
                  <a:pt x="1991610" y="210675"/>
                  <a:pt x="1994340" y="206077"/>
                </a:cubicBezTo>
                <a:cubicBezTo>
                  <a:pt x="2107635" y="89234"/>
                  <a:pt x="2259788" y="18754"/>
                  <a:pt x="2439315" y="0"/>
                </a:cubicBezTo>
                <a:cubicBezTo>
                  <a:pt x="2635958" y="21944"/>
                  <a:pt x="2812075" y="86304"/>
                  <a:pt x="2884291" y="206077"/>
                </a:cubicBezTo>
                <a:cubicBezTo>
                  <a:pt x="2886971" y="208740"/>
                  <a:pt x="2889486" y="213833"/>
                  <a:pt x="2891821" y="216281"/>
                </a:cubicBezTo>
                <a:cubicBezTo>
                  <a:pt x="2893662" y="214041"/>
                  <a:pt x="2896090" y="210506"/>
                  <a:pt x="2899352" y="206077"/>
                </a:cubicBezTo>
                <a:cubicBezTo>
                  <a:pt x="3011656" y="99614"/>
                  <a:pt x="3158593" y="28292"/>
                  <a:pt x="3344327" y="0"/>
                </a:cubicBezTo>
                <a:cubicBezTo>
                  <a:pt x="3488025" y="-18665"/>
                  <a:pt x="3691795" y="70625"/>
                  <a:pt x="3789303" y="206077"/>
                </a:cubicBezTo>
                <a:cubicBezTo>
                  <a:pt x="3791454" y="207993"/>
                  <a:pt x="3795178" y="214156"/>
                  <a:pt x="3796835" y="216281"/>
                </a:cubicBezTo>
                <a:cubicBezTo>
                  <a:pt x="3798711" y="214433"/>
                  <a:pt x="3800411" y="211008"/>
                  <a:pt x="3804365" y="206077"/>
                </a:cubicBezTo>
                <a:cubicBezTo>
                  <a:pt x="3912210" y="76489"/>
                  <a:pt x="4076260" y="-3862"/>
                  <a:pt x="4249340" y="0"/>
                </a:cubicBezTo>
                <a:cubicBezTo>
                  <a:pt x="4419043" y="25910"/>
                  <a:pt x="4589004" y="89799"/>
                  <a:pt x="4694316" y="206077"/>
                </a:cubicBezTo>
                <a:cubicBezTo>
                  <a:pt x="4695663" y="208813"/>
                  <a:pt x="4700052" y="213672"/>
                  <a:pt x="4701846" y="216281"/>
                </a:cubicBezTo>
                <a:cubicBezTo>
                  <a:pt x="4703399" y="213113"/>
                  <a:pt x="4706843" y="209946"/>
                  <a:pt x="4709376" y="206077"/>
                </a:cubicBezTo>
                <a:cubicBezTo>
                  <a:pt x="4841002" y="89823"/>
                  <a:pt x="4980622" y="-16854"/>
                  <a:pt x="5154352" y="0"/>
                </a:cubicBezTo>
                <a:cubicBezTo>
                  <a:pt x="5320939" y="14426"/>
                  <a:pt x="5480397" y="62947"/>
                  <a:pt x="5599328" y="206077"/>
                </a:cubicBezTo>
                <a:cubicBezTo>
                  <a:pt x="5601661" y="210054"/>
                  <a:pt x="5603906" y="211566"/>
                  <a:pt x="5606858" y="216281"/>
                </a:cubicBezTo>
                <a:cubicBezTo>
                  <a:pt x="5610437" y="211126"/>
                  <a:pt x="5611754" y="210434"/>
                  <a:pt x="5614388" y="206077"/>
                </a:cubicBezTo>
                <a:cubicBezTo>
                  <a:pt x="5736792" y="61685"/>
                  <a:pt x="5902686" y="-3540"/>
                  <a:pt x="6059364" y="0"/>
                </a:cubicBezTo>
                <a:cubicBezTo>
                  <a:pt x="6234254" y="-5538"/>
                  <a:pt x="6400103" y="68266"/>
                  <a:pt x="6504340" y="206077"/>
                </a:cubicBezTo>
                <a:cubicBezTo>
                  <a:pt x="6508561" y="210781"/>
                  <a:pt x="6510603" y="213551"/>
                  <a:pt x="6511868" y="216280"/>
                </a:cubicBezTo>
                <a:cubicBezTo>
                  <a:pt x="6515335" y="212629"/>
                  <a:pt x="6517726" y="208780"/>
                  <a:pt x="6519399" y="206077"/>
                </a:cubicBezTo>
                <a:cubicBezTo>
                  <a:pt x="6594648" y="65996"/>
                  <a:pt x="6808262" y="-16348"/>
                  <a:pt x="6964374" y="0"/>
                </a:cubicBezTo>
                <a:cubicBezTo>
                  <a:pt x="7129240" y="37766"/>
                  <a:pt x="7297408" y="69451"/>
                  <a:pt x="7409350" y="206077"/>
                </a:cubicBezTo>
                <a:cubicBezTo>
                  <a:pt x="7412102" y="210035"/>
                  <a:pt x="7413359" y="212054"/>
                  <a:pt x="7416880" y="216280"/>
                </a:cubicBezTo>
                <a:cubicBezTo>
                  <a:pt x="7418730" y="214300"/>
                  <a:pt x="7422034" y="209480"/>
                  <a:pt x="7424409" y="206077"/>
                </a:cubicBezTo>
                <a:cubicBezTo>
                  <a:pt x="7528783" y="39004"/>
                  <a:pt x="7698121" y="32692"/>
                  <a:pt x="7869384" y="0"/>
                </a:cubicBezTo>
                <a:cubicBezTo>
                  <a:pt x="8289161" y="-60118"/>
                  <a:pt x="8522069" y="296589"/>
                  <a:pt x="8498676" y="703593"/>
                </a:cubicBezTo>
                <a:cubicBezTo>
                  <a:pt x="8506205" y="900047"/>
                  <a:pt x="8430483" y="1085340"/>
                  <a:pt x="8314360" y="1201108"/>
                </a:cubicBezTo>
                <a:cubicBezTo>
                  <a:pt x="8302906" y="1212384"/>
                  <a:pt x="8290983" y="1220565"/>
                  <a:pt x="8281798" y="1231147"/>
                </a:cubicBezTo>
                <a:cubicBezTo>
                  <a:pt x="8296144" y="1246702"/>
                  <a:pt x="8298604" y="1245786"/>
                  <a:pt x="8314360" y="1261185"/>
                </a:cubicBezTo>
                <a:cubicBezTo>
                  <a:pt x="8432200" y="1419383"/>
                  <a:pt x="8527216" y="1553693"/>
                  <a:pt x="8498676" y="1758701"/>
                </a:cubicBezTo>
                <a:cubicBezTo>
                  <a:pt x="8495166" y="1958672"/>
                  <a:pt x="8457414" y="2122021"/>
                  <a:pt x="8314360" y="2256216"/>
                </a:cubicBezTo>
                <a:cubicBezTo>
                  <a:pt x="8299463" y="2271289"/>
                  <a:pt x="8289716" y="2280319"/>
                  <a:pt x="8281797" y="2286256"/>
                </a:cubicBezTo>
                <a:cubicBezTo>
                  <a:pt x="8290054" y="2296604"/>
                  <a:pt x="8308406" y="2308658"/>
                  <a:pt x="8314360" y="2316295"/>
                </a:cubicBezTo>
                <a:cubicBezTo>
                  <a:pt x="8404620" y="2447625"/>
                  <a:pt x="8487233" y="2601677"/>
                  <a:pt x="8498676" y="2813810"/>
                </a:cubicBezTo>
                <a:cubicBezTo>
                  <a:pt x="8570504" y="3157394"/>
                  <a:pt x="8198988" y="3589576"/>
                  <a:pt x="7869384" y="3517404"/>
                </a:cubicBezTo>
                <a:cubicBezTo>
                  <a:pt x="7703909" y="3502804"/>
                  <a:pt x="7559805" y="3404297"/>
                  <a:pt x="7424409" y="3311326"/>
                </a:cubicBezTo>
                <a:cubicBezTo>
                  <a:pt x="7421612" y="3307643"/>
                  <a:pt x="7420154" y="3305549"/>
                  <a:pt x="7416876" y="3301118"/>
                </a:cubicBezTo>
                <a:cubicBezTo>
                  <a:pt x="7413914" y="3305552"/>
                  <a:pt x="7412277" y="3308054"/>
                  <a:pt x="7409343" y="3311326"/>
                </a:cubicBezTo>
                <a:cubicBezTo>
                  <a:pt x="7276244" y="3428612"/>
                  <a:pt x="7126664" y="3515426"/>
                  <a:pt x="6964367" y="3517404"/>
                </a:cubicBezTo>
                <a:cubicBezTo>
                  <a:pt x="6793897" y="3520562"/>
                  <a:pt x="6622285" y="3437910"/>
                  <a:pt x="6519391" y="3311326"/>
                </a:cubicBezTo>
                <a:cubicBezTo>
                  <a:pt x="6515389" y="3306821"/>
                  <a:pt x="6515491" y="3305044"/>
                  <a:pt x="6511862" y="3301123"/>
                </a:cubicBezTo>
                <a:cubicBezTo>
                  <a:pt x="6508745" y="3305157"/>
                  <a:pt x="6506867" y="3307273"/>
                  <a:pt x="6504332" y="3311326"/>
                </a:cubicBezTo>
                <a:cubicBezTo>
                  <a:pt x="6375124" y="3448515"/>
                  <a:pt x="6235747" y="3527987"/>
                  <a:pt x="6059357" y="3517404"/>
                </a:cubicBezTo>
                <a:cubicBezTo>
                  <a:pt x="5907934" y="3499773"/>
                  <a:pt x="5720362" y="3437326"/>
                  <a:pt x="5614381" y="3311326"/>
                </a:cubicBezTo>
                <a:cubicBezTo>
                  <a:pt x="5612085" y="3309166"/>
                  <a:pt x="5610009" y="3305826"/>
                  <a:pt x="5606851" y="3301122"/>
                </a:cubicBezTo>
                <a:cubicBezTo>
                  <a:pt x="5603531" y="3305664"/>
                  <a:pt x="5602063" y="3306986"/>
                  <a:pt x="5599321" y="3311326"/>
                </a:cubicBezTo>
                <a:cubicBezTo>
                  <a:pt x="5494552" y="3422675"/>
                  <a:pt x="5301180" y="3486311"/>
                  <a:pt x="5154345" y="3517404"/>
                </a:cubicBezTo>
                <a:cubicBezTo>
                  <a:pt x="4971635" y="3514237"/>
                  <a:pt x="4815321" y="3447374"/>
                  <a:pt x="4709369" y="3311326"/>
                </a:cubicBezTo>
                <a:cubicBezTo>
                  <a:pt x="4706889" y="3307649"/>
                  <a:pt x="4704938" y="3305499"/>
                  <a:pt x="4701840" y="3301123"/>
                </a:cubicBezTo>
                <a:cubicBezTo>
                  <a:pt x="4699533" y="3305305"/>
                  <a:pt x="4697933" y="3307424"/>
                  <a:pt x="4694310" y="3311326"/>
                </a:cubicBezTo>
                <a:cubicBezTo>
                  <a:pt x="4558741" y="3455281"/>
                  <a:pt x="4379903" y="3520427"/>
                  <a:pt x="4249335" y="3517404"/>
                </a:cubicBezTo>
                <a:cubicBezTo>
                  <a:pt x="4086524" y="3544637"/>
                  <a:pt x="3922640" y="3441211"/>
                  <a:pt x="3804359" y="3311326"/>
                </a:cubicBezTo>
                <a:cubicBezTo>
                  <a:pt x="3802404" y="3308959"/>
                  <a:pt x="3800170" y="3304595"/>
                  <a:pt x="3796829" y="3301122"/>
                </a:cubicBezTo>
                <a:cubicBezTo>
                  <a:pt x="3794714" y="3304036"/>
                  <a:pt x="3792319" y="3307777"/>
                  <a:pt x="3789300" y="3311326"/>
                </a:cubicBezTo>
                <a:cubicBezTo>
                  <a:pt x="3678522" y="3444990"/>
                  <a:pt x="3500079" y="3530035"/>
                  <a:pt x="3344323" y="3517404"/>
                </a:cubicBezTo>
                <a:cubicBezTo>
                  <a:pt x="3167436" y="3520339"/>
                  <a:pt x="3011213" y="3458233"/>
                  <a:pt x="2899347" y="3311326"/>
                </a:cubicBezTo>
                <a:cubicBezTo>
                  <a:pt x="2897701" y="3309098"/>
                  <a:pt x="2894690" y="3305155"/>
                  <a:pt x="2891818" y="3301123"/>
                </a:cubicBezTo>
                <a:cubicBezTo>
                  <a:pt x="2889214" y="3305413"/>
                  <a:pt x="2887711" y="3306849"/>
                  <a:pt x="2884288" y="3311326"/>
                </a:cubicBezTo>
                <a:cubicBezTo>
                  <a:pt x="2775879" y="3460725"/>
                  <a:pt x="2571983" y="3522042"/>
                  <a:pt x="2439313" y="3517404"/>
                </a:cubicBezTo>
                <a:cubicBezTo>
                  <a:pt x="2256271" y="3523775"/>
                  <a:pt x="2065861" y="3440941"/>
                  <a:pt x="1994337" y="3311326"/>
                </a:cubicBezTo>
                <a:cubicBezTo>
                  <a:pt x="1993032" y="3309084"/>
                  <a:pt x="1989461" y="3303762"/>
                  <a:pt x="1986807" y="3301122"/>
                </a:cubicBezTo>
                <a:cubicBezTo>
                  <a:pt x="1984258" y="3303952"/>
                  <a:pt x="1982313" y="3307595"/>
                  <a:pt x="1979276" y="3311326"/>
                </a:cubicBezTo>
                <a:cubicBezTo>
                  <a:pt x="1857110" y="3430520"/>
                  <a:pt x="1688933" y="3552854"/>
                  <a:pt x="1534301" y="3517404"/>
                </a:cubicBezTo>
                <a:cubicBezTo>
                  <a:pt x="1346618" y="3520986"/>
                  <a:pt x="1190434" y="3436538"/>
                  <a:pt x="1089325" y="3311326"/>
                </a:cubicBezTo>
                <a:cubicBezTo>
                  <a:pt x="1086274" y="3307879"/>
                  <a:pt x="1084860" y="3305159"/>
                  <a:pt x="1081796" y="3301123"/>
                </a:cubicBezTo>
                <a:cubicBezTo>
                  <a:pt x="1077796" y="3306050"/>
                  <a:pt x="1077254" y="3308041"/>
                  <a:pt x="1074268" y="3311326"/>
                </a:cubicBezTo>
                <a:cubicBezTo>
                  <a:pt x="959744" y="3459516"/>
                  <a:pt x="797360" y="3483166"/>
                  <a:pt x="629291" y="3517404"/>
                </a:cubicBezTo>
                <a:cubicBezTo>
                  <a:pt x="348317" y="3579887"/>
                  <a:pt x="-1762" y="3252091"/>
                  <a:pt x="0" y="2813810"/>
                </a:cubicBezTo>
                <a:cubicBezTo>
                  <a:pt x="-11719" y="2601397"/>
                  <a:pt x="73781" y="2440190"/>
                  <a:pt x="184315" y="2316295"/>
                </a:cubicBezTo>
                <a:cubicBezTo>
                  <a:pt x="190940" y="2309758"/>
                  <a:pt x="209554" y="2294464"/>
                  <a:pt x="216878" y="2286256"/>
                </a:cubicBezTo>
                <a:cubicBezTo>
                  <a:pt x="209929" y="2280231"/>
                  <a:pt x="196095" y="2266930"/>
                  <a:pt x="184315" y="2256216"/>
                </a:cubicBezTo>
                <a:cubicBezTo>
                  <a:pt x="106370" y="2149586"/>
                  <a:pt x="5905" y="1953296"/>
                  <a:pt x="0" y="1758701"/>
                </a:cubicBezTo>
                <a:cubicBezTo>
                  <a:pt x="-10271" y="1580248"/>
                  <a:pt x="31889" y="1398407"/>
                  <a:pt x="184315" y="1261185"/>
                </a:cubicBezTo>
                <a:cubicBezTo>
                  <a:pt x="200140" y="1246149"/>
                  <a:pt x="208839" y="1240868"/>
                  <a:pt x="216877" y="1231147"/>
                </a:cubicBezTo>
                <a:cubicBezTo>
                  <a:pt x="205191" y="1218193"/>
                  <a:pt x="200334" y="1216241"/>
                  <a:pt x="184315" y="1201108"/>
                </a:cubicBezTo>
                <a:cubicBezTo>
                  <a:pt x="46738" y="1057637"/>
                  <a:pt x="-19823" y="890578"/>
                  <a:pt x="0" y="703593"/>
                </a:cubicBezTo>
                <a:cubicBezTo>
                  <a:pt x="-26731" y="332419"/>
                  <a:pt x="253997" y="-66182"/>
                  <a:pt x="629291" y="0"/>
                </a:cubicBezTo>
                <a:close/>
              </a:path>
              <a:path w="8498676" h="3517404" stroke="0" extrusionOk="0">
                <a:moveTo>
                  <a:pt x="629291" y="0"/>
                </a:moveTo>
                <a:cubicBezTo>
                  <a:pt x="814431" y="-16442"/>
                  <a:pt x="945305" y="104266"/>
                  <a:pt x="1074266" y="206077"/>
                </a:cubicBezTo>
                <a:cubicBezTo>
                  <a:pt x="1076094" y="209480"/>
                  <a:pt x="1078647" y="211802"/>
                  <a:pt x="1081796" y="216281"/>
                </a:cubicBezTo>
                <a:cubicBezTo>
                  <a:pt x="1085428" y="212269"/>
                  <a:pt x="1087595" y="208339"/>
                  <a:pt x="1089327" y="206077"/>
                </a:cubicBezTo>
                <a:cubicBezTo>
                  <a:pt x="1211996" y="61968"/>
                  <a:pt x="1384499" y="3369"/>
                  <a:pt x="1534302" y="0"/>
                </a:cubicBezTo>
                <a:cubicBezTo>
                  <a:pt x="1686692" y="-34007"/>
                  <a:pt x="1832102" y="95930"/>
                  <a:pt x="1979278" y="206077"/>
                </a:cubicBezTo>
                <a:cubicBezTo>
                  <a:pt x="1982196" y="208988"/>
                  <a:pt x="1984432" y="214081"/>
                  <a:pt x="1986810" y="216281"/>
                </a:cubicBezTo>
                <a:cubicBezTo>
                  <a:pt x="1990186" y="211467"/>
                  <a:pt x="1991658" y="209107"/>
                  <a:pt x="1994340" y="206077"/>
                </a:cubicBezTo>
                <a:cubicBezTo>
                  <a:pt x="2117479" y="84661"/>
                  <a:pt x="2297140" y="-10748"/>
                  <a:pt x="2439315" y="0"/>
                </a:cubicBezTo>
                <a:cubicBezTo>
                  <a:pt x="2603786" y="6067"/>
                  <a:pt x="2748011" y="70815"/>
                  <a:pt x="2884291" y="206077"/>
                </a:cubicBezTo>
                <a:cubicBezTo>
                  <a:pt x="2886167" y="208934"/>
                  <a:pt x="2888304" y="211642"/>
                  <a:pt x="2891821" y="216281"/>
                </a:cubicBezTo>
                <a:cubicBezTo>
                  <a:pt x="2896019" y="211618"/>
                  <a:pt x="2897797" y="208657"/>
                  <a:pt x="2899352" y="206077"/>
                </a:cubicBezTo>
                <a:cubicBezTo>
                  <a:pt x="3011546" y="105584"/>
                  <a:pt x="3151498" y="21565"/>
                  <a:pt x="3344327" y="0"/>
                </a:cubicBezTo>
                <a:cubicBezTo>
                  <a:pt x="3511903" y="-16050"/>
                  <a:pt x="3685348" y="87662"/>
                  <a:pt x="3789303" y="206077"/>
                </a:cubicBezTo>
                <a:cubicBezTo>
                  <a:pt x="3792320" y="210717"/>
                  <a:pt x="3793939" y="211442"/>
                  <a:pt x="3796835" y="216281"/>
                </a:cubicBezTo>
                <a:cubicBezTo>
                  <a:pt x="3799626" y="212255"/>
                  <a:pt x="3800513" y="210412"/>
                  <a:pt x="3804365" y="206077"/>
                </a:cubicBezTo>
                <a:cubicBezTo>
                  <a:pt x="3913994" y="71085"/>
                  <a:pt x="4069770" y="-1621"/>
                  <a:pt x="4249340" y="0"/>
                </a:cubicBezTo>
                <a:cubicBezTo>
                  <a:pt x="4397697" y="20616"/>
                  <a:pt x="4595002" y="98871"/>
                  <a:pt x="4694316" y="206077"/>
                </a:cubicBezTo>
                <a:cubicBezTo>
                  <a:pt x="4696558" y="209029"/>
                  <a:pt x="4699870" y="213215"/>
                  <a:pt x="4701846" y="216281"/>
                </a:cubicBezTo>
                <a:cubicBezTo>
                  <a:pt x="4705458" y="212402"/>
                  <a:pt x="4707646" y="209099"/>
                  <a:pt x="4709376" y="206077"/>
                </a:cubicBezTo>
                <a:cubicBezTo>
                  <a:pt x="4823648" y="100643"/>
                  <a:pt x="4970298" y="-4122"/>
                  <a:pt x="5154352" y="0"/>
                </a:cubicBezTo>
                <a:cubicBezTo>
                  <a:pt x="5343104" y="-25977"/>
                  <a:pt x="5506696" y="106537"/>
                  <a:pt x="5599328" y="206077"/>
                </a:cubicBezTo>
                <a:cubicBezTo>
                  <a:pt x="5602699" y="210547"/>
                  <a:pt x="5603620" y="212386"/>
                  <a:pt x="5606858" y="216281"/>
                </a:cubicBezTo>
                <a:cubicBezTo>
                  <a:pt x="5610309" y="211328"/>
                  <a:pt x="5611780" y="209526"/>
                  <a:pt x="5614388" y="206077"/>
                </a:cubicBezTo>
                <a:cubicBezTo>
                  <a:pt x="5700092" y="111246"/>
                  <a:pt x="5887447" y="-14851"/>
                  <a:pt x="6059364" y="0"/>
                </a:cubicBezTo>
                <a:cubicBezTo>
                  <a:pt x="6270084" y="-1754"/>
                  <a:pt x="6408471" y="84000"/>
                  <a:pt x="6504340" y="206077"/>
                </a:cubicBezTo>
                <a:cubicBezTo>
                  <a:pt x="6506859" y="210086"/>
                  <a:pt x="6509559" y="212342"/>
                  <a:pt x="6511868" y="216280"/>
                </a:cubicBezTo>
                <a:cubicBezTo>
                  <a:pt x="6515303" y="211638"/>
                  <a:pt x="6517407" y="208397"/>
                  <a:pt x="6519399" y="206077"/>
                </a:cubicBezTo>
                <a:cubicBezTo>
                  <a:pt x="6641832" y="81622"/>
                  <a:pt x="6771935" y="-10901"/>
                  <a:pt x="6964374" y="0"/>
                </a:cubicBezTo>
                <a:cubicBezTo>
                  <a:pt x="7158520" y="-10495"/>
                  <a:pt x="7297493" y="70708"/>
                  <a:pt x="7409350" y="206077"/>
                </a:cubicBezTo>
                <a:cubicBezTo>
                  <a:pt x="7411693" y="209837"/>
                  <a:pt x="7413299" y="211843"/>
                  <a:pt x="7416880" y="216280"/>
                </a:cubicBezTo>
                <a:cubicBezTo>
                  <a:pt x="7419797" y="212063"/>
                  <a:pt x="7420947" y="210779"/>
                  <a:pt x="7424409" y="206077"/>
                </a:cubicBezTo>
                <a:cubicBezTo>
                  <a:pt x="7578227" y="73066"/>
                  <a:pt x="7684054" y="5864"/>
                  <a:pt x="7869384" y="0"/>
                </a:cubicBezTo>
                <a:cubicBezTo>
                  <a:pt x="8216356" y="67940"/>
                  <a:pt x="8529871" y="259273"/>
                  <a:pt x="8498676" y="703593"/>
                </a:cubicBezTo>
                <a:cubicBezTo>
                  <a:pt x="8497114" y="893491"/>
                  <a:pt x="8405909" y="1040387"/>
                  <a:pt x="8314360" y="1201108"/>
                </a:cubicBezTo>
                <a:cubicBezTo>
                  <a:pt x="8308243" y="1208948"/>
                  <a:pt x="8291596" y="1225070"/>
                  <a:pt x="8281798" y="1231147"/>
                </a:cubicBezTo>
                <a:cubicBezTo>
                  <a:pt x="8296586" y="1243499"/>
                  <a:pt x="8303825" y="1253841"/>
                  <a:pt x="8314360" y="1261185"/>
                </a:cubicBezTo>
                <a:cubicBezTo>
                  <a:pt x="8434889" y="1390625"/>
                  <a:pt x="8501213" y="1569457"/>
                  <a:pt x="8498676" y="1758701"/>
                </a:cubicBezTo>
                <a:cubicBezTo>
                  <a:pt x="8478703" y="1925595"/>
                  <a:pt x="8433333" y="2168111"/>
                  <a:pt x="8314360" y="2256216"/>
                </a:cubicBezTo>
                <a:cubicBezTo>
                  <a:pt x="8302498" y="2268796"/>
                  <a:pt x="8296300" y="2275463"/>
                  <a:pt x="8281797" y="2286256"/>
                </a:cubicBezTo>
                <a:cubicBezTo>
                  <a:pt x="8292285" y="2298689"/>
                  <a:pt x="8303891" y="2307926"/>
                  <a:pt x="8314360" y="2316295"/>
                </a:cubicBezTo>
                <a:cubicBezTo>
                  <a:pt x="8405822" y="2416228"/>
                  <a:pt x="8466316" y="2602105"/>
                  <a:pt x="8498676" y="2813810"/>
                </a:cubicBezTo>
                <a:cubicBezTo>
                  <a:pt x="8508559" y="3184445"/>
                  <a:pt x="8182101" y="3585620"/>
                  <a:pt x="7869384" y="3517404"/>
                </a:cubicBezTo>
                <a:cubicBezTo>
                  <a:pt x="7704271" y="3482458"/>
                  <a:pt x="7545899" y="3445030"/>
                  <a:pt x="7424409" y="3311326"/>
                </a:cubicBezTo>
                <a:cubicBezTo>
                  <a:pt x="7421361" y="3307033"/>
                  <a:pt x="7419653" y="3305210"/>
                  <a:pt x="7416876" y="3301118"/>
                </a:cubicBezTo>
                <a:cubicBezTo>
                  <a:pt x="7414675" y="3303891"/>
                  <a:pt x="7412948" y="3306697"/>
                  <a:pt x="7409343" y="3311326"/>
                </a:cubicBezTo>
                <a:cubicBezTo>
                  <a:pt x="7297247" y="3445750"/>
                  <a:pt x="7148605" y="3535070"/>
                  <a:pt x="6964367" y="3517404"/>
                </a:cubicBezTo>
                <a:cubicBezTo>
                  <a:pt x="6786646" y="3528791"/>
                  <a:pt x="6620293" y="3457764"/>
                  <a:pt x="6519391" y="3311326"/>
                </a:cubicBezTo>
                <a:cubicBezTo>
                  <a:pt x="6517283" y="3308358"/>
                  <a:pt x="6513500" y="3304246"/>
                  <a:pt x="6511862" y="3301123"/>
                </a:cubicBezTo>
                <a:cubicBezTo>
                  <a:pt x="6508311" y="3305031"/>
                  <a:pt x="6507292" y="3307300"/>
                  <a:pt x="6504332" y="3311326"/>
                </a:cubicBezTo>
                <a:cubicBezTo>
                  <a:pt x="6408350" y="3411093"/>
                  <a:pt x="6238649" y="3515273"/>
                  <a:pt x="6059357" y="3517404"/>
                </a:cubicBezTo>
                <a:cubicBezTo>
                  <a:pt x="5891576" y="3515132"/>
                  <a:pt x="5730107" y="3425423"/>
                  <a:pt x="5614381" y="3311326"/>
                </a:cubicBezTo>
                <a:cubicBezTo>
                  <a:pt x="5610902" y="3306929"/>
                  <a:pt x="5608230" y="3303369"/>
                  <a:pt x="5606851" y="3301122"/>
                </a:cubicBezTo>
                <a:cubicBezTo>
                  <a:pt x="5603794" y="3304734"/>
                  <a:pt x="5602413" y="3307039"/>
                  <a:pt x="5599321" y="3311326"/>
                </a:cubicBezTo>
                <a:cubicBezTo>
                  <a:pt x="5514220" y="3436433"/>
                  <a:pt x="5293994" y="3519689"/>
                  <a:pt x="5154345" y="3517404"/>
                </a:cubicBezTo>
                <a:cubicBezTo>
                  <a:pt x="4962533" y="3533832"/>
                  <a:pt x="4825373" y="3428459"/>
                  <a:pt x="4709369" y="3311326"/>
                </a:cubicBezTo>
                <a:cubicBezTo>
                  <a:pt x="4705908" y="3307461"/>
                  <a:pt x="4704833" y="3305781"/>
                  <a:pt x="4701840" y="3301123"/>
                </a:cubicBezTo>
                <a:cubicBezTo>
                  <a:pt x="4699848" y="3303193"/>
                  <a:pt x="4695775" y="3308868"/>
                  <a:pt x="4694310" y="3311326"/>
                </a:cubicBezTo>
                <a:cubicBezTo>
                  <a:pt x="4595334" y="3416012"/>
                  <a:pt x="4446048" y="3498640"/>
                  <a:pt x="4249335" y="3517404"/>
                </a:cubicBezTo>
                <a:cubicBezTo>
                  <a:pt x="4084146" y="3523510"/>
                  <a:pt x="3927033" y="3448972"/>
                  <a:pt x="3804359" y="3311326"/>
                </a:cubicBezTo>
                <a:cubicBezTo>
                  <a:pt x="3801712" y="3306894"/>
                  <a:pt x="3799452" y="3304419"/>
                  <a:pt x="3796829" y="3301122"/>
                </a:cubicBezTo>
                <a:cubicBezTo>
                  <a:pt x="3794932" y="3304564"/>
                  <a:pt x="3791251" y="3308935"/>
                  <a:pt x="3789300" y="3311326"/>
                </a:cubicBezTo>
                <a:cubicBezTo>
                  <a:pt x="3681588" y="3448635"/>
                  <a:pt x="3501978" y="3497845"/>
                  <a:pt x="3344323" y="3517404"/>
                </a:cubicBezTo>
                <a:cubicBezTo>
                  <a:pt x="3177958" y="3531756"/>
                  <a:pt x="2992942" y="3438551"/>
                  <a:pt x="2899347" y="3311326"/>
                </a:cubicBezTo>
                <a:cubicBezTo>
                  <a:pt x="2896172" y="3306125"/>
                  <a:pt x="2894515" y="3304098"/>
                  <a:pt x="2891818" y="3301123"/>
                </a:cubicBezTo>
                <a:cubicBezTo>
                  <a:pt x="2889994" y="3304471"/>
                  <a:pt x="2886658" y="3308523"/>
                  <a:pt x="2884288" y="3311326"/>
                </a:cubicBezTo>
                <a:cubicBezTo>
                  <a:pt x="2756011" y="3408060"/>
                  <a:pt x="2604607" y="3519530"/>
                  <a:pt x="2439313" y="3517404"/>
                </a:cubicBezTo>
                <a:cubicBezTo>
                  <a:pt x="2272802" y="3521537"/>
                  <a:pt x="2079576" y="3447282"/>
                  <a:pt x="1994337" y="3311326"/>
                </a:cubicBezTo>
                <a:cubicBezTo>
                  <a:pt x="1991011" y="3307297"/>
                  <a:pt x="1989894" y="3304358"/>
                  <a:pt x="1986807" y="3301122"/>
                </a:cubicBezTo>
                <a:cubicBezTo>
                  <a:pt x="1983850" y="3305838"/>
                  <a:pt x="1982350" y="3307087"/>
                  <a:pt x="1979276" y="3311326"/>
                </a:cubicBezTo>
                <a:cubicBezTo>
                  <a:pt x="1882360" y="3440490"/>
                  <a:pt x="1689737" y="3511761"/>
                  <a:pt x="1534301" y="3517404"/>
                </a:cubicBezTo>
                <a:cubicBezTo>
                  <a:pt x="1365251" y="3545322"/>
                  <a:pt x="1201967" y="3433121"/>
                  <a:pt x="1089325" y="3311326"/>
                </a:cubicBezTo>
                <a:cubicBezTo>
                  <a:pt x="1088101" y="3308675"/>
                  <a:pt x="1085099" y="3305559"/>
                  <a:pt x="1081796" y="3301123"/>
                </a:cubicBezTo>
                <a:cubicBezTo>
                  <a:pt x="1079496" y="3304626"/>
                  <a:pt x="1076800" y="3308367"/>
                  <a:pt x="1074268" y="3311326"/>
                </a:cubicBezTo>
                <a:cubicBezTo>
                  <a:pt x="952223" y="3474239"/>
                  <a:pt x="839481" y="3505695"/>
                  <a:pt x="629291" y="3517404"/>
                </a:cubicBezTo>
                <a:cubicBezTo>
                  <a:pt x="302350" y="3546300"/>
                  <a:pt x="52807" y="3238277"/>
                  <a:pt x="0" y="2813810"/>
                </a:cubicBezTo>
                <a:cubicBezTo>
                  <a:pt x="-7431" y="2621307"/>
                  <a:pt x="95962" y="2440051"/>
                  <a:pt x="184315" y="2316295"/>
                </a:cubicBezTo>
                <a:cubicBezTo>
                  <a:pt x="198137" y="2301203"/>
                  <a:pt x="208894" y="2295768"/>
                  <a:pt x="216878" y="2286256"/>
                </a:cubicBezTo>
                <a:cubicBezTo>
                  <a:pt x="202064" y="2273139"/>
                  <a:pt x="196324" y="2265946"/>
                  <a:pt x="184315" y="2256216"/>
                </a:cubicBezTo>
                <a:cubicBezTo>
                  <a:pt x="64606" y="2098701"/>
                  <a:pt x="-21860" y="1949384"/>
                  <a:pt x="0" y="1758701"/>
                </a:cubicBezTo>
                <a:cubicBezTo>
                  <a:pt x="-1900" y="1554868"/>
                  <a:pt x="99566" y="1386375"/>
                  <a:pt x="184315" y="1261185"/>
                </a:cubicBezTo>
                <a:cubicBezTo>
                  <a:pt x="197897" y="1246744"/>
                  <a:pt x="208181" y="1237256"/>
                  <a:pt x="216877" y="1231147"/>
                </a:cubicBezTo>
                <a:cubicBezTo>
                  <a:pt x="207884" y="1225190"/>
                  <a:pt x="191149" y="1206980"/>
                  <a:pt x="184315" y="1201108"/>
                </a:cubicBezTo>
                <a:cubicBezTo>
                  <a:pt x="73061" y="1047306"/>
                  <a:pt x="9895" y="873008"/>
                  <a:pt x="0" y="703593"/>
                </a:cubicBezTo>
                <a:cubicBezTo>
                  <a:pt x="62462" y="371291"/>
                  <a:pt x="296591" y="-3821"/>
                  <a:pt x="62929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310301535">
                  <a:custGeom>
                    <a:avLst/>
                    <a:gdLst>
                      <a:gd name="connsiteX0" fmla="*/ 430798 w 5817996"/>
                      <a:gd name="connsiteY0" fmla="*/ 0 h 2153651"/>
                      <a:gd name="connsiteX1" fmla="*/ 735418 w 5817996"/>
                      <a:gd name="connsiteY1" fmla="*/ 126178 h 2153651"/>
                      <a:gd name="connsiteX2" fmla="*/ 740573 w 5817996"/>
                      <a:gd name="connsiteY2" fmla="*/ 132426 h 2153651"/>
                      <a:gd name="connsiteX3" fmla="*/ 745728 w 5817996"/>
                      <a:gd name="connsiteY3" fmla="*/ 126178 h 2153651"/>
                      <a:gd name="connsiteX4" fmla="*/ 1050348 w 5817996"/>
                      <a:gd name="connsiteY4" fmla="*/ 0 h 2153651"/>
                      <a:gd name="connsiteX5" fmla="*/ 1354968 w 5817996"/>
                      <a:gd name="connsiteY5" fmla="*/ 126178 h 2153651"/>
                      <a:gd name="connsiteX6" fmla="*/ 1360124 w 5817996"/>
                      <a:gd name="connsiteY6" fmla="*/ 132426 h 2153651"/>
                      <a:gd name="connsiteX7" fmla="*/ 1365279 w 5817996"/>
                      <a:gd name="connsiteY7" fmla="*/ 126178 h 2153651"/>
                      <a:gd name="connsiteX8" fmla="*/ 1669899 w 5817996"/>
                      <a:gd name="connsiteY8" fmla="*/ 0 h 2153651"/>
                      <a:gd name="connsiteX9" fmla="*/ 1974519 w 5817996"/>
                      <a:gd name="connsiteY9" fmla="*/ 126178 h 2153651"/>
                      <a:gd name="connsiteX10" fmla="*/ 1979674 w 5817996"/>
                      <a:gd name="connsiteY10" fmla="*/ 132426 h 2153651"/>
                      <a:gd name="connsiteX11" fmla="*/ 1984829 w 5817996"/>
                      <a:gd name="connsiteY11" fmla="*/ 126178 h 2153651"/>
                      <a:gd name="connsiteX12" fmla="*/ 2289449 w 5817996"/>
                      <a:gd name="connsiteY12" fmla="*/ 0 h 2153651"/>
                      <a:gd name="connsiteX13" fmla="*/ 2594069 w 5817996"/>
                      <a:gd name="connsiteY13" fmla="*/ 126178 h 2153651"/>
                      <a:gd name="connsiteX14" fmla="*/ 2599225 w 5817996"/>
                      <a:gd name="connsiteY14" fmla="*/ 132426 h 2153651"/>
                      <a:gd name="connsiteX15" fmla="*/ 2604380 w 5817996"/>
                      <a:gd name="connsiteY15" fmla="*/ 126178 h 2153651"/>
                      <a:gd name="connsiteX16" fmla="*/ 2909000 w 5817996"/>
                      <a:gd name="connsiteY16" fmla="*/ 0 h 2153651"/>
                      <a:gd name="connsiteX17" fmla="*/ 3213620 w 5817996"/>
                      <a:gd name="connsiteY17" fmla="*/ 126178 h 2153651"/>
                      <a:gd name="connsiteX18" fmla="*/ 3218775 w 5817996"/>
                      <a:gd name="connsiteY18" fmla="*/ 132426 h 2153651"/>
                      <a:gd name="connsiteX19" fmla="*/ 3223930 w 5817996"/>
                      <a:gd name="connsiteY19" fmla="*/ 126178 h 2153651"/>
                      <a:gd name="connsiteX20" fmla="*/ 3528550 w 5817996"/>
                      <a:gd name="connsiteY20" fmla="*/ 0 h 2153651"/>
                      <a:gd name="connsiteX21" fmla="*/ 3833170 w 5817996"/>
                      <a:gd name="connsiteY21" fmla="*/ 126178 h 2153651"/>
                      <a:gd name="connsiteX22" fmla="*/ 3838325 w 5817996"/>
                      <a:gd name="connsiteY22" fmla="*/ 132426 h 2153651"/>
                      <a:gd name="connsiteX23" fmla="*/ 3843480 w 5817996"/>
                      <a:gd name="connsiteY23" fmla="*/ 126178 h 2153651"/>
                      <a:gd name="connsiteX24" fmla="*/ 4148100 w 5817996"/>
                      <a:gd name="connsiteY24" fmla="*/ 0 h 2153651"/>
                      <a:gd name="connsiteX25" fmla="*/ 4452720 w 5817996"/>
                      <a:gd name="connsiteY25" fmla="*/ 126178 h 2153651"/>
                      <a:gd name="connsiteX26" fmla="*/ 4457874 w 5817996"/>
                      <a:gd name="connsiteY26" fmla="*/ 132425 h 2153651"/>
                      <a:gd name="connsiteX27" fmla="*/ 4463029 w 5817996"/>
                      <a:gd name="connsiteY27" fmla="*/ 126178 h 2153651"/>
                      <a:gd name="connsiteX28" fmla="*/ 4767649 w 5817996"/>
                      <a:gd name="connsiteY28" fmla="*/ 0 h 2153651"/>
                      <a:gd name="connsiteX29" fmla="*/ 5072269 w 5817996"/>
                      <a:gd name="connsiteY29" fmla="*/ 126178 h 2153651"/>
                      <a:gd name="connsiteX30" fmla="*/ 5077424 w 5817996"/>
                      <a:gd name="connsiteY30" fmla="*/ 132425 h 2153651"/>
                      <a:gd name="connsiteX31" fmla="*/ 5082578 w 5817996"/>
                      <a:gd name="connsiteY31" fmla="*/ 126178 h 2153651"/>
                      <a:gd name="connsiteX32" fmla="*/ 5387198 w 5817996"/>
                      <a:gd name="connsiteY32" fmla="*/ 0 h 2153651"/>
                      <a:gd name="connsiteX33" fmla="*/ 5817996 w 5817996"/>
                      <a:gd name="connsiteY33" fmla="*/ 430799 h 2153651"/>
                      <a:gd name="connsiteX34" fmla="*/ 5691818 w 5817996"/>
                      <a:gd name="connsiteY34" fmla="*/ 735420 h 2153651"/>
                      <a:gd name="connsiteX35" fmla="*/ 5669527 w 5817996"/>
                      <a:gd name="connsiteY35" fmla="*/ 753812 h 2153651"/>
                      <a:gd name="connsiteX36" fmla="*/ 5691818 w 5817996"/>
                      <a:gd name="connsiteY36" fmla="*/ 772204 h 2153651"/>
                      <a:gd name="connsiteX37" fmla="*/ 5817996 w 5817996"/>
                      <a:gd name="connsiteY37" fmla="*/ 1076825 h 2153651"/>
                      <a:gd name="connsiteX38" fmla="*/ 5691818 w 5817996"/>
                      <a:gd name="connsiteY38" fmla="*/ 1381446 h 2153651"/>
                      <a:gd name="connsiteX39" fmla="*/ 5669526 w 5817996"/>
                      <a:gd name="connsiteY39" fmla="*/ 1399839 h 2153651"/>
                      <a:gd name="connsiteX40" fmla="*/ 5691818 w 5817996"/>
                      <a:gd name="connsiteY40" fmla="*/ 1418231 h 2153651"/>
                      <a:gd name="connsiteX41" fmla="*/ 5817996 w 5817996"/>
                      <a:gd name="connsiteY41" fmla="*/ 1722852 h 2153651"/>
                      <a:gd name="connsiteX42" fmla="*/ 5387198 w 5817996"/>
                      <a:gd name="connsiteY42" fmla="*/ 2153651 h 2153651"/>
                      <a:gd name="connsiteX43" fmla="*/ 5082578 w 5817996"/>
                      <a:gd name="connsiteY43" fmla="*/ 2027473 h 2153651"/>
                      <a:gd name="connsiteX44" fmla="*/ 5077421 w 5817996"/>
                      <a:gd name="connsiteY44" fmla="*/ 2021223 h 2153651"/>
                      <a:gd name="connsiteX45" fmla="*/ 5072264 w 5817996"/>
                      <a:gd name="connsiteY45" fmla="*/ 2027473 h 2153651"/>
                      <a:gd name="connsiteX46" fmla="*/ 4767644 w 5817996"/>
                      <a:gd name="connsiteY46" fmla="*/ 2153651 h 2153651"/>
                      <a:gd name="connsiteX47" fmla="*/ 4463024 w 5817996"/>
                      <a:gd name="connsiteY47" fmla="*/ 2027473 h 2153651"/>
                      <a:gd name="connsiteX48" fmla="*/ 4457870 w 5817996"/>
                      <a:gd name="connsiteY48" fmla="*/ 2021226 h 2153651"/>
                      <a:gd name="connsiteX49" fmla="*/ 4452715 w 5817996"/>
                      <a:gd name="connsiteY49" fmla="*/ 2027473 h 2153651"/>
                      <a:gd name="connsiteX50" fmla="*/ 4148095 w 5817996"/>
                      <a:gd name="connsiteY50" fmla="*/ 2153651 h 2153651"/>
                      <a:gd name="connsiteX51" fmla="*/ 3843475 w 5817996"/>
                      <a:gd name="connsiteY51" fmla="*/ 2027473 h 2153651"/>
                      <a:gd name="connsiteX52" fmla="*/ 3838320 w 5817996"/>
                      <a:gd name="connsiteY52" fmla="*/ 2021225 h 2153651"/>
                      <a:gd name="connsiteX53" fmla="*/ 3833165 w 5817996"/>
                      <a:gd name="connsiteY53" fmla="*/ 2027473 h 2153651"/>
                      <a:gd name="connsiteX54" fmla="*/ 3528545 w 5817996"/>
                      <a:gd name="connsiteY54" fmla="*/ 2153651 h 2153651"/>
                      <a:gd name="connsiteX55" fmla="*/ 3223925 w 5817996"/>
                      <a:gd name="connsiteY55" fmla="*/ 2027473 h 2153651"/>
                      <a:gd name="connsiteX56" fmla="*/ 3218771 w 5817996"/>
                      <a:gd name="connsiteY56" fmla="*/ 2021226 h 2153651"/>
                      <a:gd name="connsiteX57" fmla="*/ 3213616 w 5817996"/>
                      <a:gd name="connsiteY57" fmla="*/ 2027473 h 2153651"/>
                      <a:gd name="connsiteX58" fmla="*/ 2908996 w 5817996"/>
                      <a:gd name="connsiteY58" fmla="*/ 2153651 h 2153651"/>
                      <a:gd name="connsiteX59" fmla="*/ 2604376 w 5817996"/>
                      <a:gd name="connsiteY59" fmla="*/ 2027473 h 2153651"/>
                      <a:gd name="connsiteX60" fmla="*/ 2599221 w 5817996"/>
                      <a:gd name="connsiteY60" fmla="*/ 2021225 h 2153651"/>
                      <a:gd name="connsiteX61" fmla="*/ 2594067 w 5817996"/>
                      <a:gd name="connsiteY61" fmla="*/ 2027473 h 2153651"/>
                      <a:gd name="connsiteX62" fmla="*/ 2289446 w 5817996"/>
                      <a:gd name="connsiteY62" fmla="*/ 2153651 h 2153651"/>
                      <a:gd name="connsiteX63" fmla="*/ 1984826 w 5817996"/>
                      <a:gd name="connsiteY63" fmla="*/ 2027473 h 2153651"/>
                      <a:gd name="connsiteX64" fmla="*/ 1979672 w 5817996"/>
                      <a:gd name="connsiteY64" fmla="*/ 2021226 h 2153651"/>
                      <a:gd name="connsiteX65" fmla="*/ 1974517 w 5817996"/>
                      <a:gd name="connsiteY65" fmla="*/ 2027473 h 2153651"/>
                      <a:gd name="connsiteX66" fmla="*/ 1669897 w 5817996"/>
                      <a:gd name="connsiteY66" fmla="*/ 2153651 h 2153651"/>
                      <a:gd name="connsiteX67" fmla="*/ 1365277 w 5817996"/>
                      <a:gd name="connsiteY67" fmla="*/ 2027473 h 2153651"/>
                      <a:gd name="connsiteX68" fmla="*/ 1360122 w 5817996"/>
                      <a:gd name="connsiteY68" fmla="*/ 2021225 h 2153651"/>
                      <a:gd name="connsiteX69" fmla="*/ 1354967 w 5817996"/>
                      <a:gd name="connsiteY69" fmla="*/ 2027473 h 2153651"/>
                      <a:gd name="connsiteX70" fmla="*/ 1050347 w 5817996"/>
                      <a:gd name="connsiteY70" fmla="*/ 2153651 h 2153651"/>
                      <a:gd name="connsiteX71" fmla="*/ 745727 w 5817996"/>
                      <a:gd name="connsiteY71" fmla="*/ 2027473 h 2153651"/>
                      <a:gd name="connsiteX72" fmla="*/ 740573 w 5817996"/>
                      <a:gd name="connsiteY72" fmla="*/ 2021226 h 2153651"/>
                      <a:gd name="connsiteX73" fmla="*/ 735419 w 5817996"/>
                      <a:gd name="connsiteY73" fmla="*/ 2027473 h 2153651"/>
                      <a:gd name="connsiteX74" fmla="*/ 430798 w 5817996"/>
                      <a:gd name="connsiteY74" fmla="*/ 2153651 h 2153651"/>
                      <a:gd name="connsiteX75" fmla="*/ 0 w 5817996"/>
                      <a:gd name="connsiteY75" fmla="*/ 1722852 h 2153651"/>
                      <a:gd name="connsiteX76" fmla="*/ 126178 w 5817996"/>
                      <a:gd name="connsiteY76" fmla="*/ 1418231 h 2153651"/>
                      <a:gd name="connsiteX77" fmla="*/ 148470 w 5817996"/>
                      <a:gd name="connsiteY77" fmla="*/ 1399839 h 2153651"/>
                      <a:gd name="connsiteX78" fmla="*/ 126178 w 5817996"/>
                      <a:gd name="connsiteY78" fmla="*/ 1381446 h 2153651"/>
                      <a:gd name="connsiteX79" fmla="*/ 0 w 5817996"/>
                      <a:gd name="connsiteY79" fmla="*/ 1076825 h 2153651"/>
                      <a:gd name="connsiteX80" fmla="*/ 126178 w 5817996"/>
                      <a:gd name="connsiteY80" fmla="*/ 772204 h 2153651"/>
                      <a:gd name="connsiteX81" fmla="*/ 148469 w 5817996"/>
                      <a:gd name="connsiteY81" fmla="*/ 753812 h 2153651"/>
                      <a:gd name="connsiteX82" fmla="*/ 126178 w 5817996"/>
                      <a:gd name="connsiteY82" fmla="*/ 735420 h 2153651"/>
                      <a:gd name="connsiteX83" fmla="*/ 0 w 5817996"/>
                      <a:gd name="connsiteY83" fmla="*/ 430799 h 2153651"/>
                      <a:gd name="connsiteX84" fmla="*/ 430798 w 5817996"/>
                      <a:gd name="connsiteY84" fmla="*/ 0 h 2153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</a:cxnLst>
                    <a:rect l="l" t="t" r="r" b="b"/>
                    <a:pathLst>
                      <a:path w="5817996" h="2153651">
                        <a:moveTo>
                          <a:pt x="430798" y="0"/>
                        </a:moveTo>
                        <a:cubicBezTo>
                          <a:pt x="549760" y="0"/>
                          <a:pt x="657459" y="48219"/>
                          <a:pt x="735418" y="126178"/>
                        </a:cubicBezTo>
                        <a:lnTo>
                          <a:pt x="740573" y="132426"/>
                        </a:lnTo>
                        <a:lnTo>
                          <a:pt x="745728" y="126178"/>
                        </a:lnTo>
                        <a:cubicBezTo>
                          <a:pt x="823687" y="48219"/>
                          <a:pt x="931387" y="0"/>
                          <a:pt x="1050348" y="0"/>
                        </a:cubicBezTo>
                        <a:cubicBezTo>
                          <a:pt x="1169310" y="0"/>
                          <a:pt x="1277009" y="48219"/>
                          <a:pt x="1354968" y="126178"/>
                        </a:cubicBezTo>
                        <a:lnTo>
                          <a:pt x="1360124" y="132426"/>
                        </a:lnTo>
                        <a:lnTo>
                          <a:pt x="1365279" y="126178"/>
                        </a:lnTo>
                        <a:cubicBezTo>
                          <a:pt x="1443238" y="48219"/>
                          <a:pt x="1550938" y="0"/>
                          <a:pt x="1669899" y="0"/>
                        </a:cubicBezTo>
                        <a:cubicBezTo>
                          <a:pt x="1788861" y="0"/>
                          <a:pt x="1896560" y="48219"/>
                          <a:pt x="1974519" y="126178"/>
                        </a:cubicBezTo>
                        <a:lnTo>
                          <a:pt x="1979674" y="132426"/>
                        </a:lnTo>
                        <a:lnTo>
                          <a:pt x="1984829" y="126178"/>
                        </a:lnTo>
                        <a:cubicBezTo>
                          <a:pt x="2062788" y="48219"/>
                          <a:pt x="2170488" y="0"/>
                          <a:pt x="2289449" y="0"/>
                        </a:cubicBezTo>
                        <a:cubicBezTo>
                          <a:pt x="2408411" y="0"/>
                          <a:pt x="2516110" y="48219"/>
                          <a:pt x="2594069" y="126178"/>
                        </a:cubicBezTo>
                        <a:lnTo>
                          <a:pt x="2599225" y="132426"/>
                        </a:lnTo>
                        <a:lnTo>
                          <a:pt x="2604380" y="126178"/>
                        </a:lnTo>
                        <a:cubicBezTo>
                          <a:pt x="2682339" y="48219"/>
                          <a:pt x="2790039" y="0"/>
                          <a:pt x="2909000" y="0"/>
                        </a:cubicBezTo>
                        <a:cubicBezTo>
                          <a:pt x="3027961" y="0"/>
                          <a:pt x="3135661" y="48219"/>
                          <a:pt x="3213620" y="126178"/>
                        </a:cubicBezTo>
                        <a:lnTo>
                          <a:pt x="3218775" y="132426"/>
                        </a:lnTo>
                        <a:lnTo>
                          <a:pt x="3223930" y="126178"/>
                        </a:lnTo>
                        <a:cubicBezTo>
                          <a:pt x="3301889" y="48219"/>
                          <a:pt x="3409589" y="0"/>
                          <a:pt x="3528550" y="0"/>
                        </a:cubicBezTo>
                        <a:cubicBezTo>
                          <a:pt x="3647512" y="0"/>
                          <a:pt x="3755211" y="48219"/>
                          <a:pt x="3833170" y="126178"/>
                        </a:cubicBezTo>
                        <a:lnTo>
                          <a:pt x="3838325" y="132426"/>
                        </a:lnTo>
                        <a:lnTo>
                          <a:pt x="3843480" y="126178"/>
                        </a:lnTo>
                        <a:cubicBezTo>
                          <a:pt x="3921439" y="48219"/>
                          <a:pt x="4029138" y="0"/>
                          <a:pt x="4148100" y="0"/>
                        </a:cubicBezTo>
                        <a:cubicBezTo>
                          <a:pt x="4267061" y="0"/>
                          <a:pt x="4374761" y="48219"/>
                          <a:pt x="4452720" y="126178"/>
                        </a:cubicBezTo>
                        <a:lnTo>
                          <a:pt x="4457874" y="132425"/>
                        </a:lnTo>
                        <a:lnTo>
                          <a:pt x="4463029" y="126178"/>
                        </a:lnTo>
                        <a:cubicBezTo>
                          <a:pt x="4540988" y="48219"/>
                          <a:pt x="4648687" y="0"/>
                          <a:pt x="4767649" y="0"/>
                        </a:cubicBezTo>
                        <a:cubicBezTo>
                          <a:pt x="4886610" y="0"/>
                          <a:pt x="4994310" y="48219"/>
                          <a:pt x="5072269" y="126178"/>
                        </a:cubicBezTo>
                        <a:lnTo>
                          <a:pt x="5077424" y="132425"/>
                        </a:lnTo>
                        <a:lnTo>
                          <a:pt x="5082578" y="126178"/>
                        </a:lnTo>
                        <a:cubicBezTo>
                          <a:pt x="5160537" y="48219"/>
                          <a:pt x="5268236" y="0"/>
                          <a:pt x="5387198" y="0"/>
                        </a:cubicBezTo>
                        <a:cubicBezTo>
                          <a:pt x="5625121" y="0"/>
                          <a:pt x="5817996" y="192875"/>
                          <a:pt x="5817996" y="430799"/>
                        </a:cubicBezTo>
                        <a:cubicBezTo>
                          <a:pt x="5817996" y="549761"/>
                          <a:pt x="5769777" y="657461"/>
                          <a:pt x="5691818" y="735420"/>
                        </a:cubicBezTo>
                        <a:lnTo>
                          <a:pt x="5669527" y="753812"/>
                        </a:lnTo>
                        <a:lnTo>
                          <a:pt x="5691818" y="772204"/>
                        </a:lnTo>
                        <a:cubicBezTo>
                          <a:pt x="5769777" y="850163"/>
                          <a:pt x="5817996" y="957863"/>
                          <a:pt x="5817996" y="1076825"/>
                        </a:cubicBezTo>
                        <a:cubicBezTo>
                          <a:pt x="5817996" y="1195787"/>
                          <a:pt x="5769777" y="1303487"/>
                          <a:pt x="5691818" y="1381446"/>
                        </a:cubicBezTo>
                        <a:lnTo>
                          <a:pt x="5669526" y="1399839"/>
                        </a:lnTo>
                        <a:lnTo>
                          <a:pt x="5691818" y="1418231"/>
                        </a:lnTo>
                        <a:cubicBezTo>
                          <a:pt x="5769777" y="1496190"/>
                          <a:pt x="5817996" y="1603890"/>
                          <a:pt x="5817996" y="1722852"/>
                        </a:cubicBezTo>
                        <a:cubicBezTo>
                          <a:pt x="5817996" y="1960776"/>
                          <a:pt x="5625121" y="2153651"/>
                          <a:pt x="5387198" y="2153651"/>
                        </a:cubicBezTo>
                        <a:cubicBezTo>
                          <a:pt x="5268236" y="2153651"/>
                          <a:pt x="5160537" y="2105432"/>
                          <a:pt x="5082578" y="2027473"/>
                        </a:cubicBezTo>
                        <a:lnTo>
                          <a:pt x="5077421" y="2021223"/>
                        </a:lnTo>
                        <a:lnTo>
                          <a:pt x="5072264" y="2027473"/>
                        </a:lnTo>
                        <a:cubicBezTo>
                          <a:pt x="4994305" y="2105432"/>
                          <a:pt x="4886606" y="2153651"/>
                          <a:pt x="4767644" y="2153651"/>
                        </a:cubicBezTo>
                        <a:cubicBezTo>
                          <a:pt x="4648683" y="2153651"/>
                          <a:pt x="4540983" y="2105432"/>
                          <a:pt x="4463024" y="2027473"/>
                        </a:cubicBezTo>
                        <a:lnTo>
                          <a:pt x="4457870" y="2021226"/>
                        </a:lnTo>
                        <a:lnTo>
                          <a:pt x="4452715" y="2027473"/>
                        </a:lnTo>
                        <a:cubicBezTo>
                          <a:pt x="4374756" y="2105432"/>
                          <a:pt x="4267057" y="2153651"/>
                          <a:pt x="4148095" y="2153651"/>
                        </a:cubicBezTo>
                        <a:cubicBezTo>
                          <a:pt x="4029134" y="2153651"/>
                          <a:pt x="3921434" y="2105432"/>
                          <a:pt x="3843475" y="2027473"/>
                        </a:cubicBezTo>
                        <a:lnTo>
                          <a:pt x="3838320" y="2021225"/>
                        </a:lnTo>
                        <a:lnTo>
                          <a:pt x="3833165" y="2027473"/>
                        </a:lnTo>
                        <a:cubicBezTo>
                          <a:pt x="3755206" y="2105432"/>
                          <a:pt x="3647507" y="2153651"/>
                          <a:pt x="3528545" y="2153651"/>
                        </a:cubicBezTo>
                        <a:cubicBezTo>
                          <a:pt x="3409584" y="2153651"/>
                          <a:pt x="3301884" y="2105432"/>
                          <a:pt x="3223925" y="2027473"/>
                        </a:cubicBezTo>
                        <a:lnTo>
                          <a:pt x="3218771" y="2021226"/>
                        </a:lnTo>
                        <a:lnTo>
                          <a:pt x="3213616" y="2027473"/>
                        </a:lnTo>
                        <a:cubicBezTo>
                          <a:pt x="3135657" y="2105432"/>
                          <a:pt x="3027958" y="2153651"/>
                          <a:pt x="2908996" y="2153651"/>
                        </a:cubicBezTo>
                        <a:cubicBezTo>
                          <a:pt x="2790035" y="2153651"/>
                          <a:pt x="2682335" y="2105432"/>
                          <a:pt x="2604376" y="2027473"/>
                        </a:cubicBezTo>
                        <a:lnTo>
                          <a:pt x="2599221" y="2021225"/>
                        </a:lnTo>
                        <a:lnTo>
                          <a:pt x="2594067" y="2027473"/>
                        </a:lnTo>
                        <a:cubicBezTo>
                          <a:pt x="2516107" y="2105432"/>
                          <a:pt x="2408408" y="2153651"/>
                          <a:pt x="2289446" y="2153651"/>
                        </a:cubicBezTo>
                        <a:cubicBezTo>
                          <a:pt x="2170485" y="2153651"/>
                          <a:pt x="2062785" y="2105432"/>
                          <a:pt x="1984826" y="2027473"/>
                        </a:cubicBezTo>
                        <a:lnTo>
                          <a:pt x="1979672" y="2021226"/>
                        </a:lnTo>
                        <a:lnTo>
                          <a:pt x="1974517" y="2027473"/>
                        </a:lnTo>
                        <a:cubicBezTo>
                          <a:pt x="1896558" y="2105432"/>
                          <a:pt x="1788859" y="2153651"/>
                          <a:pt x="1669897" y="2153651"/>
                        </a:cubicBezTo>
                        <a:cubicBezTo>
                          <a:pt x="1550936" y="2153651"/>
                          <a:pt x="1443236" y="2105432"/>
                          <a:pt x="1365277" y="2027473"/>
                        </a:cubicBezTo>
                        <a:lnTo>
                          <a:pt x="1360122" y="2021225"/>
                        </a:lnTo>
                        <a:lnTo>
                          <a:pt x="1354967" y="2027473"/>
                        </a:lnTo>
                        <a:cubicBezTo>
                          <a:pt x="1277008" y="2105432"/>
                          <a:pt x="1169309" y="2153651"/>
                          <a:pt x="1050347" y="2153651"/>
                        </a:cubicBezTo>
                        <a:cubicBezTo>
                          <a:pt x="931386" y="2153651"/>
                          <a:pt x="823686" y="2105432"/>
                          <a:pt x="745727" y="2027473"/>
                        </a:cubicBezTo>
                        <a:lnTo>
                          <a:pt x="740573" y="2021226"/>
                        </a:lnTo>
                        <a:lnTo>
                          <a:pt x="735419" y="2027473"/>
                        </a:lnTo>
                        <a:cubicBezTo>
                          <a:pt x="657459" y="2105432"/>
                          <a:pt x="549760" y="2153651"/>
                          <a:pt x="430798" y="2153651"/>
                        </a:cubicBezTo>
                        <a:cubicBezTo>
                          <a:pt x="192875" y="2153651"/>
                          <a:pt x="0" y="1960776"/>
                          <a:pt x="0" y="1722852"/>
                        </a:cubicBezTo>
                        <a:cubicBezTo>
                          <a:pt x="0" y="1603890"/>
                          <a:pt x="48219" y="1496190"/>
                          <a:pt x="126178" y="1418231"/>
                        </a:cubicBezTo>
                        <a:lnTo>
                          <a:pt x="148470" y="1399839"/>
                        </a:lnTo>
                        <a:lnTo>
                          <a:pt x="126178" y="1381446"/>
                        </a:lnTo>
                        <a:cubicBezTo>
                          <a:pt x="48219" y="1303487"/>
                          <a:pt x="0" y="1195787"/>
                          <a:pt x="0" y="1076825"/>
                        </a:cubicBezTo>
                        <a:cubicBezTo>
                          <a:pt x="0" y="957863"/>
                          <a:pt x="48219" y="850163"/>
                          <a:pt x="126178" y="772204"/>
                        </a:cubicBezTo>
                        <a:lnTo>
                          <a:pt x="148469" y="753812"/>
                        </a:lnTo>
                        <a:lnTo>
                          <a:pt x="126178" y="735420"/>
                        </a:lnTo>
                        <a:cubicBezTo>
                          <a:pt x="48219" y="657461"/>
                          <a:pt x="0" y="549761"/>
                          <a:pt x="0" y="430799"/>
                        </a:cubicBezTo>
                        <a:cubicBezTo>
                          <a:pt x="0" y="192875"/>
                          <a:pt x="192875" y="0"/>
                          <a:pt x="430798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A8461-479D-CCD4-C559-2E01BD0B334B}"/>
              </a:ext>
            </a:extLst>
          </p:cNvPr>
          <p:cNvSpPr txBox="1"/>
          <p:nvPr/>
        </p:nvSpPr>
        <p:spPr>
          <a:xfrm>
            <a:off x="3700093" y="1193529"/>
            <a:ext cx="7480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Hoạt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động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2: 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Sử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dụng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bộ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lắp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ghép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mô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hình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kĩ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thuật</a:t>
            </a:r>
            <a:r>
              <a:rPr lang="en-US" sz="6600" b="1" dirty="0">
                <a:ln w="19050">
                  <a:solidFill>
                    <a:srgbClr val="002060"/>
                  </a:solidFill>
                </a:ln>
                <a:solidFill>
                  <a:srgbClr val="51C3F9">
                    <a:lumMod val="75000"/>
                  </a:srgb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kumimoji="0" lang="vi-VN" sz="6600" b="1" i="0" u="none" strike="noStrike" kern="1200" cap="none" spc="0" normalizeH="0" baseline="0" noProof="0" dirty="0">
              <a:ln w="19050">
                <a:solidFill>
                  <a:srgbClr val="00206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E6EE40D-47DB-4031-8896-6792C6D5E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42" y="2935938"/>
            <a:ext cx="2674469" cy="38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49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>
            <a:extLst>
              <a:ext uri="{FF2B5EF4-FFF2-40B4-BE49-F238E27FC236}">
                <a16:creationId xmlns:a16="http://schemas.microsoft.com/office/drawing/2014/main" id="{BC9BFB1B-5271-1317-2141-E1B682C19252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F974A6-49D5-25CB-46DF-FAE91DB8F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A9D679BA-716D-DA0C-8C1E-00F724AF5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4" name="图片 12">
              <a:extLst>
                <a:ext uri="{FF2B5EF4-FFF2-40B4-BE49-F238E27FC236}">
                  <a16:creationId xmlns:a16="http://schemas.microsoft.com/office/drawing/2014/main" id="{C2E97AD0-C0E6-1606-613B-AE249391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3">
              <a:extLst>
                <a:ext uri="{FF2B5EF4-FFF2-40B4-BE49-F238E27FC236}">
                  <a16:creationId xmlns:a16="http://schemas.microsoft.com/office/drawing/2014/main" id="{651146E8-BEAD-9EF2-6C94-3C3121CF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4">
              <a:extLst>
                <a:ext uri="{FF2B5EF4-FFF2-40B4-BE49-F238E27FC236}">
                  <a16:creationId xmlns:a16="http://schemas.microsoft.com/office/drawing/2014/main" id="{69A6C8D3-60DB-2ABE-A68C-0EE87F47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9" name="图片 15">
              <a:extLst>
                <a:ext uri="{FF2B5EF4-FFF2-40B4-BE49-F238E27FC236}">
                  <a16:creationId xmlns:a16="http://schemas.microsoft.com/office/drawing/2014/main" id="{53B5CE45-8F49-7C94-C94F-623AC7E19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21" name="图片 16">
              <a:extLst>
                <a:ext uri="{FF2B5EF4-FFF2-40B4-BE49-F238E27FC236}">
                  <a16:creationId xmlns:a16="http://schemas.microsoft.com/office/drawing/2014/main" id="{C7D4967A-CBA7-5464-6648-1EDAAA08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4D7531-CD4F-CBAA-C056-54E0DBCD895C}"/>
              </a:ext>
            </a:extLst>
          </p:cNvPr>
          <p:cNvSpPr/>
          <p:nvPr/>
        </p:nvSpPr>
        <p:spPr>
          <a:xfrm>
            <a:off x="390525" y="238125"/>
            <a:ext cx="11486165" cy="6419850"/>
          </a:xfrm>
          <a:custGeom>
            <a:avLst/>
            <a:gdLst>
              <a:gd name="connsiteX0" fmla="*/ 0 w 11486165"/>
              <a:gd name="connsiteY0" fmla="*/ 1069996 h 6419850"/>
              <a:gd name="connsiteX1" fmla="*/ 1069996 w 11486165"/>
              <a:gd name="connsiteY1" fmla="*/ 0 h 6419850"/>
              <a:gd name="connsiteX2" fmla="*/ 10416169 w 11486165"/>
              <a:gd name="connsiteY2" fmla="*/ 0 h 6419850"/>
              <a:gd name="connsiteX3" fmla="*/ 11486165 w 11486165"/>
              <a:gd name="connsiteY3" fmla="*/ 1069996 h 6419850"/>
              <a:gd name="connsiteX4" fmla="*/ 11486165 w 11486165"/>
              <a:gd name="connsiteY4" fmla="*/ 5349854 h 6419850"/>
              <a:gd name="connsiteX5" fmla="*/ 10416169 w 11486165"/>
              <a:gd name="connsiteY5" fmla="*/ 6419850 h 6419850"/>
              <a:gd name="connsiteX6" fmla="*/ 1069996 w 11486165"/>
              <a:gd name="connsiteY6" fmla="*/ 6419850 h 6419850"/>
              <a:gd name="connsiteX7" fmla="*/ 0 w 11486165"/>
              <a:gd name="connsiteY7" fmla="*/ 5349854 h 6419850"/>
              <a:gd name="connsiteX8" fmla="*/ 0 w 11486165"/>
              <a:gd name="connsiteY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6165" h="6419850" fill="none" extrusionOk="0">
                <a:moveTo>
                  <a:pt x="0" y="1069996"/>
                </a:moveTo>
                <a:cubicBezTo>
                  <a:pt x="-21917" y="500020"/>
                  <a:pt x="454723" y="-24703"/>
                  <a:pt x="1069996" y="0"/>
                </a:cubicBezTo>
                <a:cubicBezTo>
                  <a:pt x="4475400" y="-114940"/>
                  <a:pt x="7440694" y="-23151"/>
                  <a:pt x="10416169" y="0"/>
                </a:cubicBezTo>
                <a:cubicBezTo>
                  <a:pt x="11006213" y="10813"/>
                  <a:pt x="11553774" y="388643"/>
                  <a:pt x="11486165" y="1069996"/>
                </a:cubicBezTo>
                <a:cubicBezTo>
                  <a:pt x="11499648" y="1655840"/>
                  <a:pt x="11514676" y="4725290"/>
                  <a:pt x="11486165" y="5349854"/>
                </a:cubicBezTo>
                <a:cubicBezTo>
                  <a:pt x="11535269" y="5848874"/>
                  <a:pt x="11070423" y="6390659"/>
                  <a:pt x="10416169" y="6419850"/>
                </a:cubicBezTo>
                <a:cubicBezTo>
                  <a:pt x="7202898" y="6457936"/>
                  <a:pt x="2422397" y="6309587"/>
                  <a:pt x="1069996" y="6419850"/>
                </a:cubicBezTo>
                <a:cubicBezTo>
                  <a:pt x="504773" y="6346828"/>
                  <a:pt x="1796" y="6033614"/>
                  <a:pt x="0" y="5349854"/>
                </a:cubicBezTo>
                <a:cubicBezTo>
                  <a:pt x="77815" y="4032807"/>
                  <a:pt x="-147494" y="2667606"/>
                  <a:pt x="0" y="1069996"/>
                </a:cubicBezTo>
                <a:close/>
              </a:path>
              <a:path w="11486165" h="6419850" stroke="0" extrusionOk="0">
                <a:moveTo>
                  <a:pt x="0" y="1069996"/>
                </a:moveTo>
                <a:cubicBezTo>
                  <a:pt x="32538" y="496976"/>
                  <a:pt x="397132" y="-23629"/>
                  <a:pt x="1069996" y="0"/>
                </a:cubicBezTo>
                <a:cubicBezTo>
                  <a:pt x="5076122" y="-75917"/>
                  <a:pt x="8094748" y="106264"/>
                  <a:pt x="10416169" y="0"/>
                </a:cubicBezTo>
                <a:cubicBezTo>
                  <a:pt x="10923586" y="51662"/>
                  <a:pt x="11569016" y="531379"/>
                  <a:pt x="11486165" y="1069996"/>
                </a:cubicBezTo>
                <a:cubicBezTo>
                  <a:pt x="11625500" y="2220099"/>
                  <a:pt x="11571432" y="4388346"/>
                  <a:pt x="11486165" y="5349854"/>
                </a:cubicBezTo>
                <a:cubicBezTo>
                  <a:pt x="11555769" y="5851613"/>
                  <a:pt x="10950626" y="6420267"/>
                  <a:pt x="10416169" y="6419850"/>
                </a:cubicBezTo>
                <a:cubicBezTo>
                  <a:pt x="7095383" y="6278843"/>
                  <a:pt x="2685844" y="6581160"/>
                  <a:pt x="1069996" y="6419850"/>
                </a:cubicBezTo>
                <a:cubicBezTo>
                  <a:pt x="486322" y="6420539"/>
                  <a:pt x="-22465" y="5898674"/>
                  <a:pt x="0" y="5349854"/>
                </a:cubicBezTo>
                <a:cubicBezTo>
                  <a:pt x="166875" y="3973475"/>
                  <a:pt x="-29739" y="3025048"/>
                  <a:pt x="0" y="1069996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3790002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40747-C27F-7D8A-4AB1-7597CD0B529A}"/>
              </a:ext>
            </a:extLst>
          </p:cNvPr>
          <p:cNvSpPr txBox="1"/>
          <p:nvPr/>
        </p:nvSpPr>
        <p:spPr>
          <a:xfrm>
            <a:off x="1409700" y="457200"/>
            <a:ext cx="9439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cờ-lê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6A482-6965-E62F-FB8F-AC27B42DA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362" y="1790699"/>
            <a:ext cx="887950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309</Words>
  <Application>Microsoft Office PowerPoint</Application>
  <PresentationFormat>Widescreen</PresentationFormat>
  <Paragraphs>28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#9Slide05 SVNClementine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3_Office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29</cp:revision>
  <dcterms:created xsi:type="dcterms:W3CDTF">2023-11-06T04:44:54Z</dcterms:created>
  <dcterms:modified xsi:type="dcterms:W3CDTF">2024-01-15T02:14:10Z</dcterms:modified>
</cp:coreProperties>
</file>