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6FAEB-3666-4E31-A8BB-7EE53647AAC9}"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1412700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6FAEB-3666-4E31-A8BB-7EE53647AAC9}"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61407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6FAEB-3666-4E31-A8BB-7EE53647AAC9}"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1734576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56FAEB-3666-4E31-A8BB-7EE53647AAC9}"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351217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256FAEB-3666-4E31-A8BB-7EE53647AAC9}"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1634007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56FAEB-3666-4E31-A8BB-7EE53647AAC9}"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3533041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56FAEB-3666-4E31-A8BB-7EE53647AAC9}" type="datetimeFigureOut">
              <a:rPr lang="en-US"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1932509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56FAEB-3666-4E31-A8BB-7EE53647AAC9}" type="datetimeFigureOut">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1641629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56FAEB-3666-4E31-A8BB-7EE53647AAC9}" type="datetimeFigureOut">
              <a:rPr lang="en-US" smtClean="0"/>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3149334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56FAEB-3666-4E31-A8BB-7EE53647AAC9}"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2140548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56FAEB-3666-4E31-A8BB-7EE53647AAC9}"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6991C-BA9B-4CAF-9045-28FC181283B2}" type="slidenum">
              <a:rPr lang="en-US" smtClean="0"/>
              <a:t>‹#›</a:t>
            </a:fld>
            <a:endParaRPr lang="en-US"/>
          </a:p>
        </p:txBody>
      </p:sp>
    </p:spTree>
    <p:extLst>
      <p:ext uri="{BB962C8B-B14F-4D97-AF65-F5344CB8AC3E}">
        <p14:creationId xmlns:p14="http://schemas.microsoft.com/office/powerpoint/2010/main" val="2819606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6FAEB-3666-4E31-A8BB-7EE53647AAC9}" type="datetimeFigureOut">
              <a:rPr lang="en-US" smtClean="0"/>
              <a:t>4/16/2024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6991C-BA9B-4CAF-9045-28FC181283B2}" type="slidenum">
              <a:rPr lang="en-US" smtClean="0"/>
              <a:t>‹#›</a:t>
            </a:fld>
            <a:endParaRPr lang="en-US"/>
          </a:p>
        </p:txBody>
      </p:sp>
    </p:spTree>
    <p:extLst>
      <p:ext uri="{BB962C8B-B14F-4D97-AF65-F5344CB8AC3E}">
        <p14:creationId xmlns:p14="http://schemas.microsoft.com/office/powerpoint/2010/main" val="3787673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6.png"/><Relationship Id="rId19"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2.png"/><Relationship Id="rId5" Type="http://schemas.openxmlformats.org/officeDocument/2006/relationships/image" Target="../media/image31.svg"/><Relationship Id="rId10" Type="http://schemas.openxmlformats.org/officeDocument/2006/relationships/image" Target="../media/image41.png"/><Relationship Id="rId4" Type="http://schemas.openxmlformats.org/officeDocument/2006/relationships/image" Target="../media/image22.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8.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6.svg"/><Relationship Id="rId5" Type="http://schemas.openxmlformats.org/officeDocument/2006/relationships/image" Target="../media/image31.svg"/><Relationship Id="rId10" Type="http://schemas.openxmlformats.org/officeDocument/2006/relationships/image" Target="../media/image44.png"/><Relationship Id="rId4" Type="http://schemas.openxmlformats.org/officeDocument/2006/relationships/image" Target="../media/image22.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0.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8.svg"/><Relationship Id="rId5" Type="http://schemas.openxmlformats.org/officeDocument/2006/relationships/image" Target="../media/image31.svg"/><Relationship Id="rId10" Type="http://schemas.openxmlformats.org/officeDocument/2006/relationships/image" Target="../media/image45.png"/><Relationship Id="rId4" Type="http://schemas.openxmlformats.org/officeDocument/2006/relationships/image" Target="../media/image22.pn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8.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6.svg"/><Relationship Id="rId5" Type="http://schemas.openxmlformats.org/officeDocument/2006/relationships/image" Target="../media/image31.svg"/><Relationship Id="rId10" Type="http://schemas.openxmlformats.org/officeDocument/2006/relationships/image" Target="../media/image44.png"/><Relationship Id="rId4" Type="http://schemas.openxmlformats.org/officeDocument/2006/relationships/image" Target="../media/image22.pn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6.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0.svg"/><Relationship Id="rId5" Type="http://schemas.openxmlformats.org/officeDocument/2006/relationships/image" Target="../media/image31.svg"/><Relationship Id="rId10" Type="http://schemas.openxmlformats.org/officeDocument/2006/relationships/image" Target="../media/image46.png"/><Relationship Id="rId4" Type="http://schemas.openxmlformats.org/officeDocument/2006/relationships/image" Target="../media/image22.png"/><Relationship Id="rId9"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8.png"/><Relationship Id="rId5" Type="http://schemas.openxmlformats.org/officeDocument/2006/relationships/image" Target="../media/image31.svg"/><Relationship Id="rId10" Type="http://schemas.openxmlformats.org/officeDocument/2006/relationships/image" Target="../media/image47.png"/><Relationship Id="rId4" Type="http://schemas.openxmlformats.org/officeDocument/2006/relationships/image" Target="../media/image22.png"/><Relationship Id="rId9"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5.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3.svg"/><Relationship Id="rId5" Type="http://schemas.openxmlformats.org/officeDocument/2006/relationships/image" Target="../media/image31.svg"/><Relationship Id="rId10"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9.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7.svg"/><Relationship Id="rId5" Type="http://schemas.openxmlformats.org/officeDocument/2006/relationships/image" Target="../media/image31.svg"/><Relationship Id="rId10" Type="http://schemas.openxmlformats.org/officeDocument/2006/relationships/image" Target="../media/image51.png"/><Relationship Id="rId4" Type="http://schemas.openxmlformats.org/officeDocument/2006/relationships/image" Target="../media/image22.png"/><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8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4.png"/><Relationship Id="rId5" Type="http://schemas.openxmlformats.org/officeDocument/2006/relationships/image" Target="../media/image31.svg"/><Relationship Id="rId10" Type="http://schemas.openxmlformats.org/officeDocument/2006/relationships/image" Target="../media/image53.png"/><Relationship Id="rId4" Type="http://schemas.openxmlformats.org/officeDocument/2006/relationships/image" Target="../media/image22.png"/><Relationship Id="rId9" Type="http://schemas.openxmlformats.org/officeDocument/2006/relationships/image" Target="../media/image21.sv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84.svg"/><Relationship Id="rId5" Type="http://schemas.openxmlformats.org/officeDocument/2006/relationships/image" Target="../media/image31.svg"/><Relationship Id="rId10" Type="http://schemas.openxmlformats.org/officeDocument/2006/relationships/image" Target="../media/image55.png"/><Relationship Id="rId4" Type="http://schemas.openxmlformats.org/officeDocument/2006/relationships/image" Target="../media/image22.png"/><Relationship Id="rId9"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17.png"/><Relationship Id="rId2" Type="http://schemas.openxmlformats.org/officeDocument/2006/relationships/image" Target="../media/image13.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3.svg"/><Relationship Id="rId5" Type="http://schemas.openxmlformats.org/officeDocument/2006/relationships/image" Target="../media/image3.svg"/><Relationship Id="rId15" Type="http://schemas.openxmlformats.org/officeDocument/2006/relationships/image" Target="../media/image27.sv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21.sv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8.png"/><Relationship Id="rId5" Type="http://schemas.openxmlformats.org/officeDocument/2006/relationships/image" Target="../media/image3.svg"/><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6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88.svg"/><Relationship Id="rId5" Type="http://schemas.openxmlformats.org/officeDocument/2006/relationships/image" Target="../media/image31.svg"/><Relationship Id="rId10" Type="http://schemas.openxmlformats.org/officeDocument/2006/relationships/image" Target="../media/image59.png"/><Relationship Id="rId4" Type="http://schemas.openxmlformats.org/officeDocument/2006/relationships/image" Target="../media/image22.png"/><Relationship Id="rId9" Type="http://schemas.openxmlformats.org/officeDocument/2006/relationships/image" Target="../media/image21.sv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93.sv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97.svg"/><Relationship Id="rId1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5.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1.png"/><Relationship Id="rId21"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35.svg"/><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4.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2.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29.svg"/><Relationship Id="rId9" Type="http://schemas.openxmlformats.org/officeDocument/2006/relationships/image" Target="../media/image15.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32.png"/><Relationship Id="rId30" Type="http://schemas.openxmlformats.org/officeDocument/2006/relationships/image" Target="../media/image53.sv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5.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1.png"/><Relationship Id="rId21"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35.svg"/><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4.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2.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29.svg"/><Relationship Id="rId9" Type="http://schemas.openxmlformats.org/officeDocument/2006/relationships/image" Target="../media/image15.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32.png"/><Relationship Id="rId30" Type="http://schemas.openxmlformats.org/officeDocument/2006/relationships/image" Target="../media/image53.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5.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1.png"/><Relationship Id="rId21"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35.svg"/><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4.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2.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29.svg"/><Relationship Id="rId9" Type="http://schemas.openxmlformats.org/officeDocument/2006/relationships/image" Target="../media/image15.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32.png"/><Relationship Id="rId30"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5.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1.png"/><Relationship Id="rId21"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35.svg"/><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4.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2.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29.svg"/><Relationship Id="rId9" Type="http://schemas.openxmlformats.org/officeDocument/2006/relationships/image" Target="../media/image15.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32.png"/><Relationship Id="rId30" Type="http://schemas.openxmlformats.org/officeDocument/2006/relationships/image" Target="../media/image53.sv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57.svg"/><Relationship Id="rId12"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9.svg"/><Relationship Id="rId5" Type="http://schemas.openxmlformats.org/officeDocument/2006/relationships/image" Target="../media/image3.svg"/><Relationship Id="rId15" Type="http://schemas.openxmlformats.org/officeDocument/2006/relationships/image" Target="../media/image38.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59.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1.svg"/><Relationship Id="rId10" Type="http://schemas.openxmlformats.org/officeDocument/2006/relationships/image" Target="../media/image40.png"/><Relationship Id="rId4" Type="http://schemas.openxmlformats.org/officeDocument/2006/relationships/image" Target="../media/image22.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1.svg"/><Relationship Id="rId4" Type="http://schemas.openxmlformats.org/officeDocument/2006/relationships/image" Target="../media/image22.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219" b="-48219"/>
            </a:stretch>
          </a:blipFill>
        </p:spPr>
      </p:sp>
      <p:sp>
        <p:nvSpPr>
          <p:cNvPr id="3" name="Freeform 3"/>
          <p:cNvSpPr/>
          <p:nvPr/>
        </p:nvSpPr>
        <p:spPr>
          <a:xfrm rot="-5301527">
            <a:off x="4726178" y="-1310678"/>
            <a:ext cx="4980073" cy="8440803"/>
          </a:xfrm>
          <a:custGeom>
            <a:avLst/>
            <a:gdLst/>
            <a:ahLst/>
            <a:cxnLst/>
            <a:rect l="l" t="t" r="r" b="b"/>
            <a:pathLst>
              <a:path w="7470110" h="12661204">
                <a:moveTo>
                  <a:pt x="0" y="0"/>
                </a:moveTo>
                <a:lnTo>
                  <a:pt x="7470110" y="0"/>
                </a:lnTo>
                <a:lnTo>
                  <a:pt x="7470110" y="12661204"/>
                </a:lnTo>
                <a:lnTo>
                  <a:pt x="0" y="126612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25327" y="1510880"/>
            <a:ext cx="4282312" cy="4228783"/>
          </a:xfrm>
          <a:custGeom>
            <a:avLst/>
            <a:gdLst/>
            <a:ahLst/>
            <a:cxnLst/>
            <a:rect l="l" t="t" r="r" b="b"/>
            <a:pathLst>
              <a:path w="6423468" h="6343175">
                <a:moveTo>
                  <a:pt x="0" y="0"/>
                </a:moveTo>
                <a:lnTo>
                  <a:pt x="6423469" y="0"/>
                </a:lnTo>
                <a:lnTo>
                  <a:pt x="6423469" y="6343175"/>
                </a:lnTo>
                <a:lnTo>
                  <a:pt x="0" y="6343175"/>
                </a:lnTo>
                <a:lnTo>
                  <a:pt x="0" y="0"/>
                </a:lnTo>
                <a:close/>
              </a:path>
            </a:pathLst>
          </a:custGeom>
          <a:blipFill>
            <a:blip r:embed="rId5"/>
            <a:stretch>
              <a:fillRect/>
            </a:stretch>
          </a:blipFill>
        </p:spPr>
      </p:sp>
      <p:sp>
        <p:nvSpPr>
          <p:cNvPr id="5" name="Freeform 5"/>
          <p:cNvSpPr/>
          <p:nvPr/>
        </p:nvSpPr>
        <p:spPr>
          <a:xfrm>
            <a:off x="8645085" y="4064449"/>
            <a:ext cx="1877939" cy="2310663"/>
          </a:xfrm>
          <a:custGeom>
            <a:avLst/>
            <a:gdLst/>
            <a:ahLst/>
            <a:cxnLst/>
            <a:rect l="l" t="t" r="r" b="b"/>
            <a:pathLst>
              <a:path w="2816908" h="3465994">
                <a:moveTo>
                  <a:pt x="0" y="0"/>
                </a:moveTo>
                <a:lnTo>
                  <a:pt x="2816907" y="0"/>
                </a:lnTo>
                <a:lnTo>
                  <a:pt x="2816907" y="3465994"/>
                </a:lnTo>
                <a:lnTo>
                  <a:pt x="0" y="34659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7316069" y="4417722"/>
            <a:ext cx="1855186" cy="2203785"/>
          </a:xfrm>
          <a:custGeom>
            <a:avLst/>
            <a:gdLst/>
            <a:ahLst/>
            <a:cxnLst/>
            <a:rect l="l" t="t" r="r" b="b"/>
            <a:pathLst>
              <a:path w="2782779" h="3305677">
                <a:moveTo>
                  <a:pt x="0" y="0"/>
                </a:moveTo>
                <a:lnTo>
                  <a:pt x="2782779" y="0"/>
                </a:lnTo>
                <a:lnTo>
                  <a:pt x="2782779" y="3305677"/>
                </a:lnTo>
                <a:lnTo>
                  <a:pt x="0" y="330567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0" y="5334000"/>
            <a:ext cx="4876800" cy="1524000"/>
          </a:xfrm>
          <a:custGeom>
            <a:avLst/>
            <a:gdLst/>
            <a:ahLst/>
            <a:cxnLst/>
            <a:rect l="l" t="t" r="r" b="b"/>
            <a:pathLst>
              <a:path w="7315200" h="2286000">
                <a:moveTo>
                  <a:pt x="0" y="0"/>
                </a:moveTo>
                <a:lnTo>
                  <a:pt x="7315200" y="0"/>
                </a:lnTo>
                <a:lnTo>
                  <a:pt x="7315200" y="2286000"/>
                </a:lnTo>
                <a:lnTo>
                  <a:pt x="0" y="2286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98784" y="5739663"/>
            <a:ext cx="5074367" cy="1160761"/>
          </a:xfrm>
          <a:custGeom>
            <a:avLst/>
            <a:gdLst/>
            <a:ahLst/>
            <a:cxnLst/>
            <a:rect l="l" t="t" r="r" b="b"/>
            <a:pathLst>
              <a:path w="7611551" h="1741142">
                <a:moveTo>
                  <a:pt x="0" y="0"/>
                </a:moveTo>
                <a:lnTo>
                  <a:pt x="7611552" y="0"/>
                </a:lnTo>
                <a:lnTo>
                  <a:pt x="7611552" y="1741142"/>
                </a:lnTo>
                <a:lnTo>
                  <a:pt x="0" y="1741142"/>
                </a:lnTo>
                <a:lnTo>
                  <a:pt x="0" y="0"/>
                </a:lnTo>
                <a:close/>
              </a:path>
            </a:pathLst>
          </a:custGeom>
          <a:blipFill>
            <a:blip r:embed="rId12"/>
            <a:stretch>
              <a:fillRect/>
            </a:stretch>
          </a:blipFill>
        </p:spPr>
      </p:sp>
      <p:sp>
        <p:nvSpPr>
          <p:cNvPr id="9" name="Freeform 9"/>
          <p:cNvSpPr/>
          <p:nvPr/>
        </p:nvSpPr>
        <p:spPr>
          <a:xfrm>
            <a:off x="9820667" y="0"/>
            <a:ext cx="2371333" cy="1882246"/>
          </a:xfrm>
          <a:custGeom>
            <a:avLst/>
            <a:gdLst/>
            <a:ahLst/>
            <a:cxnLst/>
            <a:rect l="l" t="t" r="r" b="b"/>
            <a:pathLst>
              <a:path w="3557000" h="2823369">
                <a:moveTo>
                  <a:pt x="0" y="0"/>
                </a:moveTo>
                <a:lnTo>
                  <a:pt x="3557000" y="0"/>
                </a:lnTo>
                <a:lnTo>
                  <a:pt x="3557000" y="2823369"/>
                </a:lnTo>
                <a:lnTo>
                  <a:pt x="0" y="28233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rot="70589">
            <a:off x="3780777" y="642587"/>
            <a:ext cx="684185" cy="1232765"/>
          </a:xfrm>
          <a:custGeom>
            <a:avLst/>
            <a:gdLst/>
            <a:ahLst/>
            <a:cxnLst/>
            <a:rect l="l" t="t" r="r" b="b"/>
            <a:pathLst>
              <a:path w="1700496" h="3063957">
                <a:moveTo>
                  <a:pt x="0" y="0"/>
                </a:moveTo>
                <a:lnTo>
                  <a:pt x="1700496" y="0"/>
                </a:lnTo>
                <a:lnTo>
                  <a:pt x="1700496" y="3063957"/>
                </a:lnTo>
                <a:lnTo>
                  <a:pt x="0" y="306395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pic>
        <p:nvPicPr>
          <p:cNvPr id="12" name="Picture 11"/>
          <p:cNvPicPr>
            <a:picLocks noChangeAspect="1"/>
          </p:cNvPicPr>
          <p:nvPr/>
        </p:nvPicPr>
        <p:blipFill>
          <a:blip r:embed="rId17"/>
          <a:stretch>
            <a:fillRect/>
          </a:stretch>
        </p:blipFill>
        <p:spPr>
          <a:xfrm>
            <a:off x="2887386" y="1229549"/>
            <a:ext cx="8744142" cy="4042838"/>
          </a:xfrm>
          <a:prstGeom prst="rect">
            <a:avLst/>
          </a:prstGeom>
        </p:spPr>
      </p:pic>
      <p:pic>
        <p:nvPicPr>
          <p:cNvPr id="14" name="Picture 13"/>
          <p:cNvPicPr>
            <a:picLocks noChangeAspect="1"/>
          </p:cNvPicPr>
          <p:nvPr/>
        </p:nvPicPr>
        <p:blipFill>
          <a:blip r:embed="rId18"/>
          <a:stretch>
            <a:fillRect/>
          </a:stretch>
        </p:blipFill>
        <p:spPr>
          <a:xfrm>
            <a:off x="4540209" y="651923"/>
            <a:ext cx="2747502" cy="556816"/>
          </a:xfrm>
          <a:prstGeom prst="rect">
            <a:avLst/>
          </a:prstGeom>
        </p:spPr>
      </p:pic>
      <p:pic>
        <p:nvPicPr>
          <p:cNvPr id="16" name="Picture 15"/>
          <p:cNvPicPr>
            <a:picLocks noChangeAspect="1"/>
          </p:cNvPicPr>
          <p:nvPr/>
        </p:nvPicPr>
        <p:blipFill>
          <a:blip r:embed="rId19"/>
          <a:stretch>
            <a:fillRect/>
          </a:stretch>
        </p:blipFill>
        <p:spPr>
          <a:xfrm>
            <a:off x="9407585" y="3512545"/>
            <a:ext cx="1898053" cy="857578"/>
          </a:xfrm>
          <a:prstGeom prst="rect">
            <a:avLst/>
          </a:prstGeom>
        </p:spPr>
      </p:pic>
    </p:spTree>
    <p:extLst>
      <p:ext uri="{BB962C8B-B14F-4D97-AF65-F5344CB8AC3E}">
        <p14:creationId xmlns:p14="http://schemas.microsoft.com/office/powerpoint/2010/main" val="66869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1500"/>
                            </p:stCondLst>
                            <p:childTnLst>
                              <p:par>
                                <p:cTn id="43" presetID="42"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Freeform 44"/>
          <p:cNvSpPr/>
          <p:nvPr/>
        </p:nvSpPr>
        <p:spPr>
          <a:xfrm>
            <a:off x="395975" y="131235"/>
            <a:ext cx="3817883" cy="2543816"/>
          </a:xfrm>
          <a:custGeom>
            <a:avLst/>
            <a:gdLst/>
            <a:ahLst/>
            <a:cxnLst/>
            <a:rect l="l" t="t" r="r" b="b"/>
            <a:pathLst>
              <a:path w="5726825" h="3815724">
                <a:moveTo>
                  <a:pt x="0" y="0"/>
                </a:moveTo>
                <a:lnTo>
                  <a:pt x="5726825" y="0"/>
                </a:lnTo>
                <a:lnTo>
                  <a:pt x="5726825" y="3815723"/>
                </a:lnTo>
                <a:lnTo>
                  <a:pt x="0" y="3815723"/>
                </a:lnTo>
                <a:lnTo>
                  <a:pt x="0" y="0"/>
                </a:lnTo>
                <a:close/>
              </a:path>
            </a:pathLst>
          </a:custGeom>
          <a:blipFill>
            <a:blip r:embed="rId10"/>
            <a:stretch>
              <a:fillRect/>
            </a:stretch>
          </a:blipFill>
        </p:spPr>
      </p:sp>
      <p:sp>
        <p:nvSpPr>
          <p:cNvPr id="45" name="Freeform 45"/>
          <p:cNvSpPr/>
          <p:nvPr/>
        </p:nvSpPr>
        <p:spPr>
          <a:xfrm rot="-697912">
            <a:off x="98819" y="2057758"/>
            <a:ext cx="2111973" cy="3167959"/>
          </a:xfrm>
          <a:custGeom>
            <a:avLst/>
            <a:gdLst/>
            <a:ahLst/>
            <a:cxnLst/>
            <a:rect l="l" t="t" r="r" b="b"/>
            <a:pathLst>
              <a:path w="3167959" h="4751938">
                <a:moveTo>
                  <a:pt x="0" y="0"/>
                </a:moveTo>
                <a:lnTo>
                  <a:pt x="3167959" y="0"/>
                </a:lnTo>
                <a:lnTo>
                  <a:pt x="3167959" y="4751938"/>
                </a:lnTo>
                <a:lnTo>
                  <a:pt x="0" y="4751938"/>
                </a:lnTo>
                <a:lnTo>
                  <a:pt x="0" y="0"/>
                </a:lnTo>
                <a:close/>
              </a:path>
            </a:pathLst>
          </a:custGeom>
          <a:blipFill>
            <a:blip r:embed="rId11"/>
            <a:stretch>
              <a:fillRect/>
            </a:stretch>
          </a:blipFill>
        </p:spPr>
      </p:sp>
      <p:sp>
        <p:nvSpPr>
          <p:cNvPr id="46" name="Freeform 46"/>
          <p:cNvSpPr/>
          <p:nvPr/>
        </p:nvSpPr>
        <p:spPr>
          <a:xfrm>
            <a:off x="1301909" y="4685542"/>
            <a:ext cx="3225487" cy="2010197"/>
          </a:xfrm>
          <a:custGeom>
            <a:avLst/>
            <a:gdLst/>
            <a:ahLst/>
            <a:cxnLst/>
            <a:rect l="l" t="t" r="r" b="b"/>
            <a:pathLst>
              <a:path w="4838230" h="3015295">
                <a:moveTo>
                  <a:pt x="0" y="0"/>
                </a:moveTo>
                <a:lnTo>
                  <a:pt x="4838230" y="0"/>
                </a:lnTo>
                <a:lnTo>
                  <a:pt x="4838230" y="3015295"/>
                </a:lnTo>
                <a:lnTo>
                  <a:pt x="0" y="3015295"/>
                </a:lnTo>
                <a:lnTo>
                  <a:pt x="0" y="0"/>
                </a:lnTo>
                <a:close/>
              </a:path>
            </a:pathLst>
          </a:custGeom>
          <a:blipFill>
            <a:blip r:embed="rId12"/>
            <a:stretch>
              <a:fillRect/>
            </a:stretch>
          </a:blipFill>
        </p:spPr>
      </p:sp>
      <p:sp>
        <p:nvSpPr>
          <p:cNvPr id="47" name="TextBox 47"/>
          <p:cNvSpPr txBox="1"/>
          <p:nvPr/>
        </p:nvSpPr>
        <p:spPr>
          <a:xfrm>
            <a:off x="4527396" y="867544"/>
            <a:ext cx="6818943" cy="5975995"/>
          </a:xfrm>
          <a:prstGeom prst="rect">
            <a:avLst/>
          </a:prstGeom>
        </p:spPr>
        <p:txBody>
          <a:bodyPr lIns="0" tIns="0" rIns="0" bIns="0" rtlCol="0" anchor="t">
            <a:spAutoFit/>
          </a:bodyPr>
          <a:lstStyle/>
          <a:p>
            <a:pPr algn="just">
              <a:lnSpc>
                <a:spcPts val="4019"/>
              </a:lnSpc>
            </a:pPr>
            <a:r>
              <a:rPr lang="en-US" sz="3267">
                <a:solidFill>
                  <a:srgbClr val="000000"/>
                </a:solidFill>
                <a:latin typeface="Cambria"/>
              </a:rPr>
              <a:t>     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a:lnSpc>
                <a:spcPts val="3295"/>
              </a:lnSpc>
            </a:pPr>
            <a:r>
              <a:rPr lang="en-US" sz="2679">
                <a:solidFill>
                  <a:srgbClr val="000000"/>
                </a:solidFill>
                <a:latin typeface="Cambria Italics"/>
              </a:rPr>
              <a:t>(Theo lời kể của cô Mai Anh – mẹ Thiện Nhân)</a:t>
            </a:r>
          </a:p>
        </p:txBody>
      </p:sp>
    </p:spTree>
    <p:extLst>
      <p:ext uri="{BB962C8B-B14F-4D97-AF65-F5344CB8AC3E}">
        <p14:creationId xmlns:p14="http://schemas.microsoft.com/office/powerpoint/2010/main" val="269997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Freeform 44"/>
          <p:cNvSpPr/>
          <p:nvPr/>
        </p:nvSpPr>
        <p:spPr>
          <a:xfrm>
            <a:off x="1093726" y="3429001"/>
            <a:ext cx="2554421" cy="3409683"/>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47" name="Group 46"/>
          <p:cNvGrpSpPr/>
          <p:nvPr/>
        </p:nvGrpSpPr>
        <p:grpSpPr>
          <a:xfrm>
            <a:off x="3648147" y="1199649"/>
            <a:ext cx="6959042" cy="4972551"/>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6" name="TextBox 46"/>
            <p:cNvSpPr txBox="1"/>
            <p:nvPr/>
          </p:nvSpPr>
          <p:spPr>
            <a:xfrm>
              <a:off x="6992601" y="3323466"/>
              <a:ext cx="7770902" cy="2827697"/>
            </a:xfrm>
            <a:prstGeom prst="rect">
              <a:avLst/>
            </a:prstGeom>
          </p:spPr>
          <p:txBody>
            <a:bodyPr lIns="0" tIns="0" rIns="0" bIns="0" rtlCol="0" anchor="t">
              <a:spAutoFit/>
            </a:bodyPr>
            <a:lstStyle/>
            <a:p>
              <a:pPr algn="just">
                <a:lnSpc>
                  <a:spcPts val="4920"/>
                </a:lnSpc>
              </a:pPr>
              <a:r>
                <a:rPr lang="en-US" sz="4000" dirty="0" err="1">
                  <a:solidFill>
                    <a:srgbClr val="284231"/>
                  </a:solidFill>
                  <a:latin typeface="Cambria Bold"/>
                </a:rPr>
                <a:t>Nhân</a:t>
              </a:r>
              <a:r>
                <a:rPr lang="en-US" sz="4000" dirty="0">
                  <a:solidFill>
                    <a:srgbClr val="284231"/>
                  </a:solidFill>
                  <a:latin typeface="Cambria Bold"/>
                </a:rPr>
                <a:t> </a:t>
              </a:r>
              <a:r>
                <a:rPr lang="en-US" sz="4000" dirty="0" err="1">
                  <a:solidFill>
                    <a:srgbClr val="284231"/>
                  </a:solidFill>
                  <a:latin typeface="Cambria Bold"/>
                </a:rPr>
                <a:t>vật</a:t>
              </a:r>
              <a:r>
                <a:rPr lang="en-US" sz="4000" dirty="0">
                  <a:solidFill>
                    <a:srgbClr val="284231"/>
                  </a:solidFill>
                  <a:latin typeface="Cambria Bold"/>
                </a:rPr>
                <a:t> </a:t>
              </a:r>
              <a:r>
                <a:rPr lang="en-US" sz="4000" dirty="0" err="1">
                  <a:solidFill>
                    <a:srgbClr val="284231"/>
                  </a:solidFill>
                  <a:latin typeface="Cambria Bold"/>
                </a:rPr>
                <a:t>chính</a:t>
              </a:r>
              <a:r>
                <a:rPr lang="en-US" sz="4000" dirty="0">
                  <a:solidFill>
                    <a:srgbClr val="284231"/>
                  </a:solidFill>
                  <a:latin typeface="Cambria Bold"/>
                </a:rPr>
                <a:t> </a:t>
              </a:r>
              <a:r>
                <a:rPr lang="en-US" sz="4000" dirty="0" err="1">
                  <a:solidFill>
                    <a:srgbClr val="284231"/>
                  </a:solidFill>
                  <a:latin typeface="Cambria Bold"/>
                </a:rPr>
                <a:t>trong</a:t>
              </a:r>
              <a:r>
                <a:rPr lang="en-US" sz="4000" dirty="0">
                  <a:solidFill>
                    <a:srgbClr val="284231"/>
                  </a:solidFill>
                  <a:latin typeface="Cambria Bold"/>
                </a:rPr>
                <a:t> </a:t>
              </a:r>
              <a:r>
                <a:rPr lang="en-US" sz="4000" dirty="0" err="1">
                  <a:solidFill>
                    <a:srgbClr val="284231"/>
                  </a:solidFill>
                  <a:latin typeface="Cambria Bold"/>
                </a:rPr>
                <a:t>câu</a:t>
              </a:r>
              <a:r>
                <a:rPr lang="en-US" sz="4000" dirty="0">
                  <a:solidFill>
                    <a:srgbClr val="284231"/>
                  </a:solidFill>
                  <a:latin typeface="Cambria Bold"/>
                </a:rPr>
                <a:t> </a:t>
              </a:r>
              <a:r>
                <a:rPr lang="en-US" sz="4000" dirty="0" err="1">
                  <a:solidFill>
                    <a:srgbClr val="284231"/>
                  </a:solidFill>
                  <a:latin typeface="Cambria Bold"/>
                </a:rPr>
                <a:t>chuyện</a:t>
              </a:r>
              <a:r>
                <a:rPr lang="en-US" sz="4000" dirty="0">
                  <a:solidFill>
                    <a:srgbClr val="284231"/>
                  </a:solidFill>
                  <a:latin typeface="Cambria Bold"/>
                </a:rPr>
                <a:t> </a:t>
              </a:r>
              <a:r>
                <a:rPr lang="en-US" sz="4000" dirty="0" err="1">
                  <a:solidFill>
                    <a:srgbClr val="284231"/>
                  </a:solidFill>
                  <a:latin typeface="Cambria Bold"/>
                </a:rPr>
                <a:t>vừa</a:t>
              </a:r>
              <a:r>
                <a:rPr lang="en-US" sz="4000" dirty="0">
                  <a:solidFill>
                    <a:srgbClr val="284231"/>
                  </a:solidFill>
                  <a:latin typeface="Cambria Bold"/>
                </a:rPr>
                <a:t> </a:t>
              </a:r>
              <a:r>
                <a:rPr lang="en-US" sz="4000" dirty="0" err="1">
                  <a:solidFill>
                    <a:srgbClr val="284231"/>
                  </a:solidFill>
                  <a:latin typeface="Cambria Bold"/>
                </a:rPr>
                <a:t>rồi</a:t>
              </a:r>
              <a:r>
                <a:rPr lang="en-US" sz="4000" dirty="0">
                  <a:solidFill>
                    <a:srgbClr val="284231"/>
                  </a:solidFill>
                  <a:latin typeface="Cambria Bold"/>
                </a:rPr>
                <a:t> </a:t>
              </a:r>
              <a:r>
                <a:rPr lang="en-US" sz="4000" dirty="0" err="1">
                  <a:solidFill>
                    <a:srgbClr val="284231"/>
                  </a:solidFill>
                  <a:latin typeface="Cambria Bold"/>
                </a:rPr>
                <a:t>tên</a:t>
              </a:r>
              <a:r>
                <a:rPr lang="en-US" sz="4000" dirty="0">
                  <a:solidFill>
                    <a:srgbClr val="284231"/>
                  </a:solidFill>
                  <a:latin typeface="Cambria Bold"/>
                </a:rPr>
                <a:t> </a:t>
              </a:r>
              <a:r>
                <a:rPr lang="en-US" sz="4000" dirty="0" err="1">
                  <a:solidFill>
                    <a:srgbClr val="284231"/>
                  </a:solidFill>
                  <a:latin typeface="Cambria Bold"/>
                </a:rPr>
                <a:t>là</a:t>
              </a:r>
              <a:r>
                <a:rPr lang="en-US" sz="4000" dirty="0">
                  <a:solidFill>
                    <a:srgbClr val="284231"/>
                  </a:solidFill>
                  <a:latin typeface="Cambria Bold"/>
                </a:rPr>
                <a:t> </a:t>
              </a:r>
              <a:r>
                <a:rPr lang="en-US" sz="4000" dirty="0" err="1">
                  <a:solidFill>
                    <a:srgbClr val="284231"/>
                  </a:solidFill>
                  <a:latin typeface="Cambria Bold"/>
                </a:rPr>
                <a:t>gì</a:t>
              </a:r>
              <a:r>
                <a:rPr lang="en-US" sz="4000" dirty="0">
                  <a:solidFill>
                    <a:srgbClr val="284231"/>
                  </a:solidFill>
                  <a:latin typeface="Cambria Bold"/>
                </a:rPr>
                <a:t>? </a:t>
              </a:r>
            </a:p>
          </p:txBody>
        </p:sp>
      </p:grpSp>
    </p:spTree>
    <p:extLst>
      <p:ext uri="{BB962C8B-B14F-4D97-AF65-F5344CB8AC3E}">
        <p14:creationId xmlns:p14="http://schemas.microsoft.com/office/powerpoint/2010/main" val="3323139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grpSp>
        <p:nvGrpSpPr>
          <p:cNvPr id="47" name="Group 46"/>
          <p:cNvGrpSpPr/>
          <p:nvPr/>
        </p:nvGrpSpPr>
        <p:grpSpPr>
          <a:xfrm>
            <a:off x="3648147" y="1199649"/>
            <a:ext cx="6959042" cy="4972551"/>
            <a:chOff x="5472220" y="1799473"/>
            <a:chExt cx="10438563" cy="7458827"/>
          </a:xfrm>
        </p:grpSpPr>
        <p:sp>
          <p:nvSpPr>
            <p:cNvPr id="44" name="Freeform 44"/>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5" name="TextBox 45"/>
            <p:cNvSpPr txBox="1"/>
            <p:nvPr/>
          </p:nvSpPr>
          <p:spPr>
            <a:xfrm>
              <a:off x="7256371" y="3488155"/>
              <a:ext cx="7770902" cy="2192909"/>
            </a:xfrm>
            <a:prstGeom prst="rect">
              <a:avLst/>
            </a:prstGeom>
          </p:spPr>
          <p:txBody>
            <a:bodyPr lIns="0" tIns="0" rIns="0" bIns="0" rtlCol="0" anchor="t">
              <a:spAutoFit/>
            </a:bodyPr>
            <a:lstStyle/>
            <a:p>
              <a:pPr algn="just">
                <a:lnSpc>
                  <a:spcPts val="5740"/>
                </a:lnSpc>
              </a:pPr>
              <a:r>
                <a:rPr lang="en-US" sz="4666" dirty="0" err="1">
                  <a:solidFill>
                    <a:srgbClr val="284231"/>
                  </a:solidFill>
                  <a:latin typeface="Cambria Bold"/>
                </a:rPr>
                <a:t>Cậu</a:t>
              </a:r>
              <a:r>
                <a:rPr lang="en-US" sz="4666" dirty="0">
                  <a:solidFill>
                    <a:srgbClr val="284231"/>
                  </a:solidFill>
                  <a:latin typeface="Cambria Bold"/>
                </a:rPr>
                <a:t> </a:t>
              </a:r>
              <a:r>
                <a:rPr lang="en-US" sz="4666" dirty="0" err="1">
                  <a:solidFill>
                    <a:srgbClr val="284231"/>
                  </a:solidFill>
                  <a:latin typeface="Cambria Bold"/>
                </a:rPr>
                <a:t>bé</a:t>
              </a:r>
              <a:r>
                <a:rPr lang="en-US" sz="4666" dirty="0">
                  <a:solidFill>
                    <a:srgbClr val="284231"/>
                  </a:solidFill>
                  <a:latin typeface="Cambria Bold"/>
                </a:rPr>
                <a:t> </a:t>
              </a:r>
              <a:r>
                <a:rPr lang="en-US" sz="4666" dirty="0" err="1">
                  <a:solidFill>
                    <a:srgbClr val="284231"/>
                  </a:solidFill>
                  <a:latin typeface="Cambria Bold"/>
                </a:rPr>
                <a:t>gặp</a:t>
              </a:r>
              <a:r>
                <a:rPr lang="en-US" sz="4666" dirty="0">
                  <a:solidFill>
                    <a:srgbClr val="284231"/>
                  </a:solidFill>
                  <a:latin typeface="Cambria Bold"/>
                </a:rPr>
                <a:t> </a:t>
              </a:r>
              <a:r>
                <a:rPr lang="en-US" sz="4666" dirty="0" err="1">
                  <a:solidFill>
                    <a:srgbClr val="284231"/>
                  </a:solidFill>
                  <a:latin typeface="Cambria Bold"/>
                </a:rPr>
                <a:t>phải</a:t>
              </a:r>
              <a:r>
                <a:rPr lang="en-US" sz="4666" dirty="0">
                  <a:solidFill>
                    <a:srgbClr val="284231"/>
                  </a:solidFill>
                  <a:latin typeface="Cambria Bold"/>
                </a:rPr>
                <a:t> </a:t>
              </a:r>
              <a:r>
                <a:rPr lang="en-US" sz="4666" dirty="0" err="1">
                  <a:solidFill>
                    <a:srgbClr val="284231"/>
                  </a:solidFill>
                  <a:latin typeface="Cambria Bold"/>
                </a:rPr>
                <a:t>chuyện</a:t>
              </a:r>
              <a:r>
                <a:rPr lang="en-US" sz="4666" dirty="0">
                  <a:solidFill>
                    <a:srgbClr val="284231"/>
                  </a:solidFill>
                  <a:latin typeface="Cambria Bold"/>
                </a:rPr>
                <a:t> </a:t>
              </a:r>
              <a:r>
                <a:rPr lang="en-US" sz="4666" dirty="0" err="1">
                  <a:solidFill>
                    <a:srgbClr val="284231"/>
                  </a:solidFill>
                  <a:latin typeface="Cambria Bold"/>
                </a:rPr>
                <a:t>gì</a:t>
              </a:r>
              <a:r>
                <a:rPr lang="en-US" sz="4666" dirty="0">
                  <a:solidFill>
                    <a:srgbClr val="284231"/>
                  </a:solidFill>
                  <a:latin typeface="Cambria Bold"/>
                </a:rPr>
                <a:t>?</a:t>
              </a:r>
            </a:p>
          </p:txBody>
        </p:sp>
      </p:grpSp>
      <p:sp>
        <p:nvSpPr>
          <p:cNvPr id="46" name="Freeform 46"/>
          <p:cNvSpPr/>
          <p:nvPr/>
        </p:nvSpPr>
        <p:spPr>
          <a:xfrm>
            <a:off x="1086622" y="3429001"/>
            <a:ext cx="2561525" cy="3409683"/>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1363818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Freeform 44"/>
          <p:cNvSpPr/>
          <p:nvPr/>
        </p:nvSpPr>
        <p:spPr>
          <a:xfrm>
            <a:off x="1093726" y="3429001"/>
            <a:ext cx="2554421" cy="3409683"/>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47" name="Group 46"/>
          <p:cNvGrpSpPr/>
          <p:nvPr/>
        </p:nvGrpSpPr>
        <p:grpSpPr>
          <a:xfrm>
            <a:off x="3648147" y="1199649"/>
            <a:ext cx="6959042" cy="4972551"/>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6" name="TextBox 46"/>
            <p:cNvSpPr txBox="1"/>
            <p:nvPr/>
          </p:nvSpPr>
          <p:spPr>
            <a:xfrm>
              <a:off x="6711957" y="2965162"/>
              <a:ext cx="7959090" cy="3385542"/>
            </a:xfrm>
            <a:prstGeom prst="rect">
              <a:avLst/>
            </a:prstGeom>
          </p:spPr>
          <p:txBody>
            <a:bodyPr lIns="0" tIns="0" rIns="0" bIns="0" rtlCol="0" anchor="t">
              <a:spAutoFit/>
            </a:bodyPr>
            <a:lstStyle/>
            <a:p>
              <a:pPr algn="just">
                <a:lnSpc>
                  <a:spcPts val="4377"/>
                </a:lnSpc>
              </a:pPr>
              <a:r>
                <a:rPr lang="en-US" sz="3559" dirty="0">
                  <a:solidFill>
                    <a:srgbClr val="284231"/>
                  </a:solidFill>
                  <a:latin typeface="Cambria Bold"/>
                </a:rPr>
                <a:t>Ai </a:t>
              </a:r>
              <a:r>
                <a:rPr lang="en-US" sz="3559" dirty="0" err="1">
                  <a:solidFill>
                    <a:srgbClr val="284231"/>
                  </a:solidFill>
                  <a:latin typeface="Cambria Bold"/>
                </a:rPr>
                <a:t>là</a:t>
              </a:r>
              <a:r>
                <a:rPr lang="en-US" sz="3559" dirty="0">
                  <a:solidFill>
                    <a:srgbClr val="284231"/>
                  </a:solidFill>
                  <a:latin typeface="Cambria Bold"/>
                </a:rPr>
                <a:t> </a:t>
              </a:r>
              <a:r>
                <a:rPr lang="en-US" sz="3559" dirty="0" err="1">
                  <a:solidFill>
                    <a:srgbClr val="284231"/>
                  </a:solidFill>
                  <a:latin typeface="Cambria Bold"/>
                </a:rPr>
                <a:t>người</a:t>
              </a:r>
              <a:r>
                <a:rPr lang="en-US" sz="3559" dirty="0">
                  <a:solidFill>
                    <a:srgbClr val="284231"/>
                  </a:solidFill>
                  <a:latin typeface="Cambria Bold"/>
                </a:rPr>
                <a:t> </a:t>
              </a:r>
              <a:r>
                <a:rPr lang="en-US" sz="3559" dirty="0" err="1">
                  <a:solidFill>
                    <a:srgbClr val="284231"/>
                  </a:solidFill>
                  <a:latin typeface="Cambria Bold"/>
                </a:rPr>
                <a:t>đã</a:t>
              </a:r>
              <a:r>
                <a:rPr lang="en-US" sz="3559" dirty="0">
                  <a:solidFill>
                    <a:srgbClr val="284231"/>
                  </a:solidFill>
                  <a:latin typeface="Cambria Bold"/>
                </a:rPr>
                <a:t> </a:t>
              </a:r>
              <a:r>
                <a:rPr lang="en-US" sz="3559" dirty="0" err="1">
                  <a:solidFill>
                    <a:srgbClr val="284231"/>
                  </a:solidFill>
                  <a:latin typeface="Cambria Bold"/>
                </a:rPr>
                <a:t>đồng</a:t>
              </a:r>
              <a:r>
                <a:rPr lang="en-US" sz="3559" dirty="0">
                  <a:solidFill>
                    <a:srgbClr val="284231"/>
                  </a:solidFill>
                  <a:latin typeface="Cambria Bold"/>
                </a:rPr>
                <a:t> </a:t>
              </a:r>
              <a:r>
                <a:rPr lang="en-US" sz="3559" dirty="0" err="1">
                  <a:solidFill>
                    <a:srgbClr val="284231"/>
                  </a:solidFill>
                  <a:latin typeface="Cambria Bold"/>
                </a:rPr>
                <a:t>hành</a:t>
              </a:r>
              <a:r>
                <a:rPr lang="en-US" sz="3559" dirty="0">
                  <a:solidFill>
                    <a:srgbClr val="284231"/>
                  </a:solidFill>
                  <a:latin typeface="Cambria Bold"/>
                </a:rPr>
                <a:t> </a:t>
              </a:r>
              <a:r>
                <a:rPr lang="en-US" sz="3559" dirty="0" err="1">
                  <a:solidFill>
                    <a:srgbClr val="284231"/>
                  </a:solidFill>
                  <a:latin typeface="Cambria Bold"/>
                </a:rPr>
                <a:t>để</a:t>
              </a:r>
              <a:r>
                <a:rPr lang="en-US" sz="3559" dirty="0">
                  <a:solidFill>
                    <a:srgbClr val="284231"/>
                  </a:solidFill>
                  <a:latin typeface="Cambria Bold"/>
                </a:rPr>
                <a:t> </a:t>
              </a:r>
              <a:r>
                <a:rPr lang="en-US" sz="3559" dirty="0" err="1">
                  <a:solidFill>
                    <a:srgbClr val="284231"/>
                  </a:solidFill>
                  <a:latin typeface="Cambria Bold"/>
                </a:rPr>
                <a:t>đưa</a:t>
              </a:r>
              <a:r>
                <a:rPr lang="en-US" sz="3559" dirty="0">
                  <a:solidFill>
                    <a:srgbClr val="284231"/>
                  </a:solidFill>
                  <a:latin typeface="Cambria Bold"/>
                </a:rPr>
                <a:t> </a:t>
              </a:r>
              <a:r>
                <a:rPr lang="en-US" sz="3559" dirty="0" err="1">
                  <a:solidFill>
                    <a:srgbClr val="284231"/>
                  </a:solidFill>
                  <a:latin typeface="Cambria Bold"/>
                </a:rPr>
                <a:t>Thiện</a:t>
              </a:r>
              <a:r>
                <a:rPr lang="en-US" sz="3559" dirty="0">
                  <a:solidFill>
                    <a:srgbClr val="284231"/>
                  </a:solidFill>
                  <a:latin typeface="Cambria Bold"/>
                </a:rPr>
                <a:t> </a:t>
              </a:r>
              <a:r>
                <a:rPr lang="en-US" sz="3559" dirty="0" err="1">
                  <a:solidFill>
                    <a:srgbClr val="284231"/>
                  </a:solidFill>
                  <a:latin typeface="Cambria Bold"/>
                </a:rPr>
                <a:t>Nhân</a:t>
              </a:r>
              <a:r>
                <a:rPr lang="en-US" sz="3559" dirty="0">
                  <a:solidFill>
                    <a:srgbClr val="284231"/>
                  </a:solidFill>
                  <a:latin typeface="Cambria Bold"/>
                </a:rPr>
                <a:t> </a:t>
              </a:r>
              <a:r>
                <a:rPr lang="en-US" sz="3559" dirty="0" err="1">
                  <a:solidFill>
                    <a:srgbClr val="284231"/>
                  </a:solidFill>
                  <a:latin typeface="Cambria Bold"/>
                </a:rPr>
                <a:t>đi</a:t>
              </a:r>
              <a:r>
                <a:rPr lang="en-US" sz="3559" dirty="0">
                  <a:solidFill>
                    <a:srgbClr val="284231"/>
                  </a:solidFill>
                  <a:latin typeface="Cambria Bold"/>
                </a:rPr>
                <a:t> </a:t>
              </a:r>
              <a:r>
                <a:rPr lang="en-US" sz="3559" dirty="0" err="1">
                  <a:solidFill>
                    <a:srgbClr val="284231"/>
                  </a:solidFill>
                  <a:latin typeface="Cambria Bold"/>
                </a:rPr>
                <a:t>chạy</a:t>
              </a:r>
              <a:r>
                <a:rPr lang="en-US" sz="3559" dirty="0">
                  <a:solidFill>
                    <a:srgbClr val="284231"/>
                  </a:solidFill>
                  <a:latin typeface="Cambria Bold"/>
                </a:rPr>
                <a:t> </a:t>
              </a:r>
              <a:r>
                <a:rPr lang="en-US" sz="3559" dirty="0" err="1">
                  <a:solidFill>
                    <a:srgbClr val="284231"/>
                  </a:solidFill>
                  <a:latin typeface="Cambria Bold"/>
                </a:rPr>
                <a:t>chữa</a:t>
              </a:r>
              <a:r>
                <a:rPr lang="en-US" sz="3559" dirty="0">
                  <a:solidFill>
                    <a:srgbClr val="284231"/>
                  </a:solidFill>
                  <a:latin typeface="Cambria Bold"/>
                </a:rPr>
                <a:t>, </a:t>
              </a:r>
              <a:r>
                <a:rPr lang="en-US" sz="3559" dirty="0" err="1">
                  <a:solidFill>
                    <a:srgbClr val="284231"/>
                  </a:solidFill>
                  <a:latin typeface="Cambria Bold"/>
                </a:rPr>
                <a:t>tái</a:t>
              </a:r>
              <a:r>
                <a:rPr lang="en-US" sz="3559" dirty="0">
                  <a:solidFill>
                    <a:srgbClr val="284231"/>
                  </a:solidFill>
                  <a:latin typeface="Cambria Bold"/>
                </a:rPr>
                <a:t> </a:t>
              </a:r>
              <a:r>
                <a:rPr lang="en-US" sz="3559" dirty="0" err="1">
                  <a:solidFill>
                    <a:srgbClr val="284231"/>
                  </a:solidFill>
                  <a:latin typeface="Cambria Bold"/>
                </a:rPr>
                <a:t>tạo</a:t>
              </a:r>
              <a:r>
                <a:rPr lang="en-US" sz="3559" dirty="0">
                  <a:solidFill>
                    <a:srgbClr val="284231"/>
                  </a:solidFill>
                  <a:latin typeface="Cambria Bold"/>
                </a:rPr>
                <a:t> </a:t>
              </a:r>
              <a:r>
                <a:rPr lang="en-US" sz="3559" dirty="0" err="1">
                  <a:solidFill>
                    <a:srgbClr val="284231"/>
                  </a:solidFill>
                  <a:latin typeface="Cambria Bold"/>
                </a:rPr>
                <a:t>lại</a:t>
              </a:r>
              <a:r>
                <a:rPr lang="en-US" sz="3559" dirty="0">
                  <a:solidFill>
                    <a:srgbClr val="284231"/>
                  </a:solidFill>
                  <a:latin typeface="Cambria Bold"/>
                </a:rPr>
                <a:t> </a:t>
              </a:r>
              <a:r>
                <a:rPr lang="en-US" sz="3559" dirty="0" err="1">
                  <a:solidFill>
                    <a:srgbClr val="284231"/>
                  </a:solidFill>
                  <a:latin typeface="Cambria Bold"/>
                </a:rPr>
                <a:t>một</a:t>
              </a:r>
              <a:r>
                <a:rPr lang="en-US" sz="3559" dirty="0">
                  <a:solidFill>
                    <a:srgbClr val="284231"/>
                  </a:solidFill>
                  <a:latin typeface="Cambria Bold"/>
                </a:rPr>
                <a:t> </a:t>
              </a:r>
              <a:r>
                <a:rPr lang="en-US" sz="3559" dirty="0" err="1">
                  <a:solidFill>
                    <a:srgbClr val="284231"/>
                  </a:solidFill>
                  <a:latin typeface="Cambria Bold"/>
                </a:rPr>
                <a:t>phần</a:t>
              </a:r>
              <a:r>
                <a:rPr lang="en-US" sz="3559" dirty="0">
                  <a:solidFill>
                    <a:srgbClr val="284231"/>
                  </a:solidFill>
                  <a:latin typeface="Cambria Bold"/>
                </a:rPr>
                <a:t> </a:t>
              </a:r>
              <a:r>
                <a:rPr lang="en-US" sz="3559" dirty="0" err="1">
                  <a:solidFill>
                    <a:srgbClr val="284231"/>
                  </a:solidFill>
                  <a:latin typeface="Cambria Bold"/>
                </a:rPr>
                <a:t>cơ</a:t>
              </a:r>
              <a:r>
                <a:rPr lang="en-US" sz="3559" dirty="0">
                  <a:solidFill>
                    <a:srgbClr val="284231"/>
                  </a:solidFill>
                  <a:latin typeface="Cambria Bold"/>
                </a:rPr>
                <a:t> </a:t>
              </a:r>
              <a:r>
                <a:rPr lang="en-US" sz="3559" dirty="0" err="1">
                  <a:solidFill>
                    <a:srgbClr val="284231"/>
                  </a:solidFill>
                  <a:latin typeface="Cambria Bold"/>
                </a:rPr>
                <a:t>thể</a:t>
              </a:r>
              <a:r>
                <a:rPr lang="en-US" sz="3559" dirty="0">
                  <a:solidFill>
                    <a:srgbClr val="284231"/>
                  </a:solidFill>
                  <a:latin typeface="Cambria Bold"/>
                </a:rPr>
                <a:t>? </a:t>
              </a:r>
            </a:p>
          </p:txBody>
        </p:sp>
      </p:grpSp>
    </p:spTree>
    <p:extLst>
      <p:ext uri="{BB962C8B-B14F-4D97-AF65-F5344CB8AC3E}">
        <p14:creationId xmlns:p14="http://schemas.microsoft.com/office/powerpoint/2010/main" val="68861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TextBox 44"/>
          <p:cNvSpPr txBox="1"/>
          <p:nvPr/>
        </p:nvSpPr>
        <p:spPr>
          <a:xfrm>
            <a:off x="952889" y="1226759"/>
            <a:ext cx="10351871" cy="2051844"/>
          </a:xfrm>
          <a:prstGeom prst="rect">
            <a:avLst/>
          </a:prstGeom>
        </p:spPr>
        <p:txBody>
          <a:bodyPr lIns="0" tIns="0" rIns="0" bIns="0" rtlCol="0" anchor="t">
            <a:spAutoFit/>
          </a:bodyPr>
          <a:lstStyle/>
          <a:p>
            <a:pPr algn="just">
              <a:lnSpc>
                <a:spcPts val="4019"/>
              </a:lnSpc>
            </a:pPr>
            <a:r>
              <a:rPr lang="en-US" sz="3267" dirty="0">
                <a:solidFill>
                  <a:srgbClr val="000000"/>
                </a:solidFill>
                <a:latin typeface="Cambria"/>
              </a:rPr>
              <a:t>- Theo </a:t>
            </a:r>
            <a:r>
              <a:rPr lang="en-US" sz="3267" dirty="0" err="1">
                <a:solidFill>
                  <a:srgbClr val="000000"/>
                </a:solidFill>
                <a:latin typeface="Cambria"/>
              </a:rPr>
              <a:t>em</a:t>
            </a:r>
            <a:r>
              <a:rPr lang="en-US" sz="3267" dirty="0">
                <a:solidFill>
                  <a:srgbClr val="000000"/>
                </a:solidFill>
                <a:latin typeface="Cambria"/>
              </a:rPr>
              <a:t>, </a:t>
            </a:r>
            <a:r>
              <a:rPr lang="en-US" sz="3267" dirty="0" err="1">
                <a:solidFill>
                  <a:srgbClr val="000000"/>
                </a:solidFill>
                <a:latin typeface="Cambria"/>
              </a:rPr>
              <a:t>những</a:t>
            </a:r>
            <a:r>
              <a:rPr lang="en-US" sz="3267" dirty="0">
                <a:solidFill>
                  <a:srgbClr val="000000"/>
                </a:solidFill>
                <a:latin typeface="Cambria"/>
              </a:rPr>
              <a:t> </a:t>
            </a:r>
            <a:r>
              <a:rPr lang="en-US" sz="3267" dirty="0" err="1">
                <a:solidFill>
                  <a:srgbClr val="000000"/>
                </a:solidFill>
                <a:latin typeface="Cambria"/>
              </a:rPr>
              <a:t>em</a:t>
            </a:r>
            <a:r>
              <a:rPr lang="en-US" sz="3267" dirty="0">
                <a:solidFill>
                  <a:srgbClr val="000000"/>
                </a:solidFill>
                <a:latin typeface="Cambria"/>
              </a:rPr>
              <a:t> </a:t>
            </a:r>
            <a:r>
              <a:rPr lang="en-US" sz="3267" dirty="0" err="1">
                <a:solidFill>
                  <a:srgbClr val="000000"/>
                </a:solidFill>
                <a:latin typeface="Cambria"/>
              </a:rPr>
              <a:t>nhỏ</a:t>
            </a:r>
            <a:r>
              <a:rPr lang="en-US" sz="3267" dirty="0">
                <a:solidFill>
                  <a:srgbClr val="000000"/>
                </a:solidFill>
                <a:latin typeface="Cambria"/>
              </a:rPr>
              <a:t> </a:t>
            </a:r>
            <a:r>
              <a:rPr lang="en-US" sz="3267" dirty="0" err="1">
                <a:solidFill>
                  <a:srgbClr val="000000"/>
                </a:solidFill>
                <a:latin typeface="Cambria"/>
              </a:rPr>
              <a:t>bị</a:t>
            </a:r>
            <a:r>
              <a:rPr lang="en-US" sz="3267" dirty="0">
                <a:solidFill>
                  <a:srgbClr val="000000"/>
                </a:solidFill>
                <a:latin typeface="Cambria"/>
              </a:rPr>
              <a:t> </a:t>
            </a:r>
            <a:r>
              <a:rPr lang="en-US" sz="3267" dirty="0" err="1">
                <a:solidFill>
                  <a:srgbClr val="000000"/>
                </a:solidFill>
                <a:latin typeface="Cambria"/>
              </a:rPr>
              <a:t>bỏ</a:t>
            </a:r>
            <a:r>
              <a:rPr lang="en-US" sz="3267" dirty="0">
                <a:solidFill>
                  <a:srgbClr val="000000"/>
                </a:solidFill>
                <a:latin typeface="Cambria"/>
              </a:rPr>
              <a:t> </a:t>
            </a:r>
            <a:r>
              <a:rPr lang="en-US" sz="3267" dirty="0" err="1">
                <a:solidFill>
                  <a:srgbClr val="000000"/>
                </a:solidFill>
                <a:latin typeface="Cambria"/>
              </a:rPr>
              <a:t>rơi</a:t>
            </a:r>
            <a:r>
              <a:rPr lang="en-US" sz="3267" dirty="0">
                <a:solidFill>
                  <a:srgbClr val="000000"/>
                </a:solidFill>
                <a:latin typeface="Cambria"/>
              </a:rPr>
              <a:t> </a:t>
            </a:r>
            <a:r>
              <a:rPr lang="en-US" sz="3267" dirty="0" err="1">
                <a:solidFill>
                  <a:srgbClr val="000000"/>
                </a:solidFill>
                <a:latin typeface="Cambria"/>
              </a:rPr>
              <a:t>ngay</a:t>
            </a:r>
            <a:r>
              <a:rPr lang="en-US" sz="3267" dirty="0">
                <a:solidFill>
                  <a:srgbClr val="000000"/>
                </a:solidFill>
                <a:latin typeface="Cambria"/>
              </a:rPr>
              <a:t> </a:t>
            </a:r>
            <a:r>
              <a:rPr lang="en-US" sz="3267" dirty="0" err="1">
                <a:solidFill>
                  <a:srgbClr val="000000"/>
                </a:solidFill>
                <a:latin typeface="Cambria"/>
              </a:rPr>
              <a:t>từ</a:t>
            </a:r>
            <a:r>
              <a:rPr lang="en-US" sz="3267" dirty="0">
                <a:solidFill>
                  <a:srgbClr val="000000"/>
                </a:solidFill>
                <a:latin typeface="Cambria"/>
              </a:rPr>
              <a:t> </a:t>
            </a:r>
            <a:r>
              <a:rPr lang="en-US" sz="3267" dirty="0" err="1">
                <a:solidFill>
                  <a:srgbClr val="000000"/>
                </a:solidFill>
                <a:latin typeface="Cambria"/>
              </a:rPr>
              <a:t>khi</a:t>
            </a:r>
            <a:r>
              <a:rPr lang="en-US" sz="3267" dirty="0">
                <a:solidFill>
                  <a:srgbClr val="000000"/>
                </a:solidFill>
                <a:latin typeface="Cambria"/>
              </a:rPr>
              <a:t> </a:t>
            </a:r>
            <a:r>
              <a:rPr lang="en-US" sz="3267" dirty="0" err="1">
                <a:solidFill>
                  <a:srgbClr val="000000"/>
                </a:solidFill>
                <a:latin typeface="Cambria"/>
              </a:rPr>
              <a:t>mới</a:t>
            </a:r>
            <a:r>
              <a:rPr lang="en-US" sz="3267" dirty="0">
                <a:solidFill>
                  <a:srgbClr val="000000"/>
                </a:solidFill>
                <a:latin typeface="Cambria"/>
              </a:rPr>
              <a:t> </a:t>
            </a:r>
            <a:r>
              <a:rPr lang="en-US" sz="3267" dirty="0" err="1">
                <a:solidFill>
                  <a:srgbClr val="000000"/>
                </a:solidFill>
                <a:latin typeface="Cambria"/>
              </a:rPr>
              <a:t>chào</a:t>
            </a:r>
            <a:r>
              <a:rPr lang="en-US" sz="3267" dirty="0">
                <a:solidFill>
                  <a:srgbClr val="000000"/>
                </a:solidFill>
                <a:latin typeface="Cambria"/>
              </a:rPr>
              <a:t> </a:t>
            </a:r>
            <a:r>
              <a:rPr lang="en-US" sz="3267" dirty="0" err="1">
                <a:solidFill>
                  <a:srgbClr val="000000"/>
                </a:solidFill>
                <a:latin typeface="Cambria"/>
              </a:rPr>
              <a:t>đời</a:t>
            </a:r>
            <a:r>
              <a:rPr lang="en-US" sz="3267" dirty="0">
                <a:solidFill>
                  <a:srgbClr val="000000"/>
                </a:solidFill>
                <a:latin typeface="Cambria"/>
              </a:rPr>
              <a:t> </a:t>
            </a:r>
            <a:r>
              <a:rPr lang="en-US" sz="3267" dirty="0" err="1">
                <a:solidFill>
                  <a:srgbClr val="000000"/>
                </a:solidFill>
                <a:latin typeface="Cambria"/>
              </a:rPr>
              <a:t>đã</a:t>
            </a:r>
            <a:r>
              <a:rPr lang="en-US" sz="3267" dirty="0">
                <a:solidFill>
                  <a:srgbClr val="000000"/>
                </a:solidFill>
                <a:latin typeface="Cambria"/>
              </a:rPr>
              <a:t> </a:t>
            </a:r>
            <a:r>
              <a:rPr lang="en-US" sz="3267" dirty="0" err="1">
                <a:solidFill>
                  <a:srgbClr val="000000"/>
                </a:solidFill>
                <a:latin typeface="Cambria"/>
              </a:rPr>
              <a:t>bị</a:t>
            </a:r>
            <a:r>
              <a:rPr lang="en-US" sz="3267" dirty="0">
                <a:solidFill>
                  <a:srgbClr val="000000"/>
                </a:solidFill>
                <a:latin typeface="Cambria"/>
              </a:rPr>
              <a:t> </a:t>
            </a:r>
            <a:r>
              <a:rPr lang="en-US" sz="3267" dirty="0" err="1">
                <a:solidFill>
                  <a:srgbClr val="000000"/>
                </a:solidFill>
                <a:latin typeface="Cambria"/>
              </a:rPr>
              <a:t>tước</a:t>
            </a:r>
            <a:r>
              <a:rPr lang="en-US" sz="3267" dirty="0">
                <a:solidFill>
                  <a:srgbClr val="000000"/>
                </a:solidFill>
                <a:latin typeface="Cambria"/>
              </a:rPr>
              <a:t> </a:t>
            </a:r>
            <a:r>
              <a:rPr lang="en-US" sz="3267" dirty="0" err="1">
                <a:solidFill>
                  <a:srgbClr val="000000"/>
                </a:solidFill>
                <a:latin typeface="Cambria"/>
              </a:rPr>
              <a:t>đi</a:t>
            </a:r>
            <a:r>
              <a:rPr lang="en-US" sz="3267" dirty="0">
                <a:solidFill>
                  <a:srgbClr val="000000"/>
                </a:solidFill>
                <a:latin typeface="Cambria"/>
              </a:rPr>
              <a:t> </a:t>
            </a:r>
            <a:r>
              <a:rPr lang="en-US" sz="3267" dirty="0" err="1">
                <a:solidFill>
                  <a:srgbClr val="000000"/>
                </a:solidFill>
                <a:latin typeface="Cambria"/>
              </a:rPr>
              <a:t>những</a:t>
            </a:r>
            <a:r>
              <a:rPr lang="en-US" sz="3267" dirty="0">
                <a:solidFill>
                  <a:srgbClr val="000000"/>
                </a:solidFill>
                <a:latin typeface="Cambria"/>
              </a:rPr>
              <a:t> </a:t>
            </a:r>
            <a:r>
              <a:rPr lang="en-US" sz="3267" dirty="0" err="1">
                <a:solidFill>
                  <a:srgbClr val="000000"/>
                </a:solidFill>
                <a:latin typeface="Cambria"/>
              </a:rPr>
              <a:t>quyền</a:t>
            </a:r>
            <a:r>
              <a:rPr lang="en-US" sz="3267" dirty="0">
                <a:solidFill>
                  <a:srgbClr val="000000"/>
                </a:solidFill>
                <a:latin typeface="Cambria"/>
              </a:rPr>
              <a:t> </a:t>
            </a:r>
            <a:r>
              <a:rPr lang="en-US" sz="3267" dirty="0" err="1">
                <a:solidFill>
                  <a:srgbClr val="000000"/>
                </a:solidFill>
                <a:latin typeface="Cambria"/>
              </a:rPr>
              <a:t>gì</a:t>
            </a:r>
            <a:r>
              <a:rPr lang="en-US" sz="3267" dirty="0">
                <a:solidFill>
                  <a:srgbClr val="000000"/>
                </a:solidFill>
                <a:latin typeface="Cambria"/>
              </a:rPr>
              <a:t> </a:t>
            </a:r>
            <a:r>
              <a:rPr lang="en-US" sz="3267" dirty="0" err="1">
                <a:solidFill>
                  <a:srgbClr val="000000"/>
                </a:solidFill>
                <a:latin typeface="Cambria"/>
              </a:rPr>
              <a:t>của</a:t>
            </a:r>
            <a:r>
              <a:rPr lang="en-US" sz="3267" dirty="0">
                <a:solidFill>
                  <a:srgbClr val="000000"/>
                </a:solidFill>
                <a:latin typeface="Cambria"/>
              </a:rPr>
              <a:t> </a:t>
            </a:r>
            <a:r>
              <a:rPr lang="en-US" sz="3267" dirty="0" err="1">
                <a:solidFill>
                  <a:srgbClr val="000000"/>
                </a:solidFill>
                <a:latin typeface="Cambria"/>
              </a:rPr>
              <a:t>trẻ</a:t>
            </a:r>
            <a:r>
              <a:rPr lang="en-US" sz="3267" dirty="0">
                <a:solidFill>
                  <a:srgbClr val="000000"/>
                </a:solidFill>
                <a:latin typeface="Cambria"/>
              </a:rPr>
              <a:t> </a:t>
            </a:r>
            <a:r>
              <a:rPr lang="en-US" sz="3267" dirty="0" err="1">
                <a:solidFill>
                  <a:srgbClr val="000000"/>
                </a:solidFill>
                <a:latin typeface="Cambria"/>
              </a:rPr>
              <a:t>em</a:t>
            </a:r>
            <a:r>
              <a:rPr lang="en-US" sz="3267" dirty="0">
                <a:solidFill>
                  <a:srgbClr val="000000"/>
                </a:solidFill>
                <a:latin typeface="Cambria"/>
              </a:rPr>
              <a:t>?</a:t>
            </a:r>
          </a:p>
          <a:p>
            <a:pPr algn="just">
              <a:lnSpc>
                <a:spcPts val="4019"/>
              </a:lnSpc>
            </a:pPr>
            <a:r>
              <a:rPr lang="en-US" sz="3267" dirty="0">
                <a:solidFill>
                  <a:srgbClr val="000000"/>
                </a:solidFill>
                <a:latin typeface="Cambria"/>
              </a:rPr>
              <a:t>- </a:t>
            </a:r>
            <a:r>
              <a:rPr lang="en-US" sz="3267" dirty="0" err="1">
                <a:solidFill>
                  <a:srgbClr val="000000"/>
                </a:solidFill>
                <a:latin typeface="Cambria"/>
              </a:rPr>
              <a:t>Việc</a:t>
            </a:r>
            <a:r>
              <a:rPr lang="en-US" sz="3267" dirty="0">
                <a:solidFill>
                  <a:srgbClr val="000000"/>
                </a:solidFill>
                <a:latin typeface="Cambria"/>
              </a:rPr>
              <a:t> </a:t>
            </a:r>
            <a:r>
              <a:rPr lang="en-US" sz="3267" dirty="0" err="1">
                <a:solidFill>
                  <a:srgbClr val="000000"/>
                </a:solidFill>
                <a:latin typeface="Cambria"/>
              </a:rPr>
              <a:t>làm</a:t>
            </a:r>
            <a:r>
              <a:rPr lang="en-US" sz="3267" dirty="0">
                <a:solidFill>
                  <a:srgbClr val="000000"/>
                </a:solidFill>
                <a:latin typeface="Cambria"/>
              </a:rPr>
              <a:t> </a:t>
            </a:r>
            <a:r>
              <a:rPr lang="en-US" sz="3267" dirty="0" err="1">
                <a:solidFill>
                  <a:srgbClr val="000000"/>
                </a:solidFill>
                <a:latin typeface="Cambria"/>
              </a:rPr>
              <a:t>của</a:t>
            </a:r>
            <a:r>
              <a:rPr lang="en-US" sz="3267" dirty="0">
                <a:solidFill>
                  <a:srgbClr val="000000"/>
                </a:solidFill>
                <a:latin typeface="Cambria"/>
              </a:rPr>
              <a:t> </a:t>
            </a:r>
            <a:r>
              <a:rPr lang="en-US" sz="3267" dirty="0" err="1">
                <a:solidFill>
                  <a:srgbClr val="000000"/>
                </a:solidFill>
                <a:latin typeface="Cambria"/>
              </a:rPr>
              <a:t>cô</a:t>
            </a:r>
            <a:r>
              <a:rPr lang="en-US" sz="3267" dirty="0">
                <a:solidFill>
                  <a:srgbClr val="000000"/>
                </a:solidFill>
                <a:latin typeface="Cambria"/>
              </a:rPr>
              <a:t> Mai </a:t>
            </a:r>
            <a:r>
              <a:rPr lang="en-US" sz="3267" dirty="0" err="1">
                <a:solidFill>
                  <a:srgbClr val="000000"/>
                </a:solidFill>
                <a:latin typeface="Cambria"/>
              </a:rPr>
              <a:t>Anh</a:t>
            </a:r>
            <a:r>
              <a:rPr lang="en-US" sz="3267" dirty="0">
                <a:solidFill>
                  <a:srgbClr val="000000"/>
                </a:solidFill>
                <a:latin typeface="Cambria"/>
              </a:rPr>
              <a:t> </a:t>
            </a:r>
            <a:r>
              <a:rPr lang="en-US" sz="3267" dirty="0" err="1">
                <a:solidFill>
                  <a:srgbClr val="000000"/>
                </a:solidFill>
                <a:latin typeface="Cambria"/>
              </a:rPr>
              <a:t>có</a:t>
            </a:r>
            <a:r>
              <a:rPr lang="en-US" sz="3267" dirty="0">
                <a:solidFill>
                  <a:srgbClr val="000000"/>
                </a:solidFill>
                <a:latin typeface="Cambria"/>
              </a:rPr>
              <a:t> ý </a:t>
            </a:r>
            <a:r>
              <a:rPr lang="en-US" sz="3267" dirty="0" err="1">
                <a:solidFill>
                  <a:srgbClr val="000000"/>
                </a:solidFill>
                <a:latin typeface="Cambria"/>
              </a:rPr>
              <a:t>nghĩa</a:t>
            </a:r>
            <a:r>
              <a:rPr lang="en-US" sz="3267" dirty="0">
                <a:solidFill>
                  <a:srgbClr val="000000"/>
                </a:solidFill>
                <a:latin typeface="Cambria"/>
              </a:rPr>
              <a:t> </a:t>
            </a:r>
            <a:r>
              <a:rPr lang="en-US" sz="3267" dirty="0" err="1">
                <a:solidFill>
                  <a:srgbClr val="000000"/>
                </a:solidFill>
                <a:latin typeface="Cambria"/>
              </a:rPr>
              <a:t>gì</a:t>
            </a:r>
            <a:r>
              <a:rPr lang="en-US" sz="3267" dirty="0">
                <a:solidFill>
                  <a:srgbClr val="000000"/>
                </a:solidFill>
                <a:latin typeface="Cambria"/>
              </a:rPr>
              <a:t> </a:t>
            </a:r>
            <a:r>
              <a:rPr lang="en-US" sz="3267" dirty="0" err="1">
                <a:solidFill>
                  <a:srgbClr val="000000"/>
                </a:solidFill>
                <a:latin typeface="Cambria"/>
              </a:rPr>
              <a:t>đối</a:t>
            </a:r>
            <a:r>
              <a:rPr lang="en-US" sz="3267" dirty="0">
                <a:solidFill>
                  <a:srgbClr val="000000"/>
                </a:solidFill>
                <a:latin typeface="Cambria"/>
              </a:rPr>
              <a:t> </a:t>
            </a:r>
            <a:r>
              <a:rPr lang="en-US" sz="3267" dirty="0" err="1">
                <a:solidFill>
                  <a:srgbClr val="000000"/>
                </a:solidFill>
                <a:latin typeface="Cambria"/>
              </a:rPr>
              <a:t>với</a:t>
            </a:r>
            <a:r>
              <a:rPr lang="en-US" sz="3267" dirty="0">
                <a:solidFill>
                  <a:srgbClr val="000000"/>
                </a:solidFill>
                <a:latin typeface="Cambria"/>
              </a:rPr>
              <a:t> </a:t>
            </a:r>
            <a:r>
              <a:rPr lang="en-US" sz="3267" dirty="0" err="1">
                <a:solidFill>
                  <a:srgbClr val="000000"/>
                </a:solidFill>
                <a:latin typeface="Cambria"/>
              </a:rPr>
              <a:t>Thiện</a:t>
            </a:r>
            <a:r>
              <a:rPr lang="en-US" sz="3267" dirty="0">
                <a:solidFill>
                  <a:srgbClr val="000000"/>
                </a:solidFill>
                <a:latin typeface="Cambria"/>
              </a:rPr>
              <a:t> </a:t>
            </a:r>
            <a:r>
              <a:rPr lang="en-US" sz="3267" dirty="0" err="1">
                <a:solidFill>
                  <a:srgbClr val="000000"/>
                </a:solidFill>
                <a:latin typeface="Cambria"/>
              </a:rPr>
              <a:t>Nhân</a:t>
            </a:r>
            <a:r>
              <a:rPr lang="en-US" sz="3267" dirty="0">
                <a:solidFill>
                  <a:srgbClr val="000000"/>
                </a:solidFill>
                <a:latin typeface="Cambria"/>
              </a:rPr>
              <a:t>?</a:t>
            </a:r>
          </a:p>
        </p:txBody>
      </p:sp>
      <p:sp>
        <p:nvSpPr>
          <p:cNvPr id="45" name="TextBox 45"/>
          <p:cNvSpPr txBox="1"/>
          <p:nvPr/>
        </p:nvSpPr>
        <p:spPr>
          <a:xfrm>
            <a:off x="5524390" y="3225735"/>
            <a:ext cx="5537601" cy="2564805"/>
          </a:xfrm>
          <a:prstGeom prst="rect">
            <a:avLst/>
          </a:prstGeom>
        </p:spPr>
        <p:txBody>
          <a:bodyPr lIns="0" tIns="0" rIns="0" bIns="0" rtlCol="0" anchor="t">
            <a:spAutoFit/>
          </a:bodyPr>
          <a:lstStyle/>
          <a:p>
            <a:pPr algn="just">
              <a:lnSpc>
                <a:spcPts val="4019"/>
              </a:lnSpc>
            </a:pPr>
            <a:r>
              <a:rPr lang="en-US" sz="3267">
                <a:solidFill>
                  <a:srgbClr val="000000"/>
                </a:solidFill>
                <a:latin typeface="Cambria"/>
              </a:rPr>
              <a:t>- Thiện Nhân đã thực hiện tốt những bổn phận gì của trẻ em?</a:t>
            </a:r>
          </a:p>
          <a:p>
            <a:pPr algn="just">
              <a:lnSpc>
                <a:spcPts val="4019"/>
              </a:lnSpc>
            </a:pPr>
            <a:r>
              <a:rPr lang="en-US" sz="3267">
                <a:solidFill>
                  <a:srgbClr val="000000"/>
                </a:solidFill>
                <a:latin typeface="Cambria"/>
              </a:rPr>
              <a:t>- Theo em, vì sao phải thực hiện tốt quyền và bổn phận của trẻ em?</a:t>
            </a:r>
          </a:p>
        </p:txBody>
      </p:sp>
      <p:sp>
        <p:nvSpPr>
          <p:cNvPr id="46" name="Freeform 46"/>
          <p:cNvSpPr/>
          <p:nvPr/>
        </p:nvSpPr>
        <p:spPr>
          <a:xfrm>
            <a:off x="2630250" y="3429001"/>
            <a:ext cx="2561525" cy="3409683"/>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47"/>
          <p:cNvSpPr/>
          <p:nvPr/>
        </p:nvSpPr>
        <p:spPr>
          <a:xfrm>
            <a:off x="188822" y="3448317"/>
            <a:ext cx="2554421" cy="3409683"/>
          </a:xfrm>
          <a:custGeom>
            <a:avLst/>
            <a:gdLst/>
            <a:ahLst/>
            <a:cxnLst/>
            <a:rect l="l" t="t" r="r" b="b"/>
            <a:pathLst>
              <a:path w="3831631" h="5114525">
                <a:moveTo>
                  <a:pt x="0" y="0"/>
                </a:moveTo>
                <a:lnTo>
                  <a:pt x="3831631" y="0"/>
                </a:lnTo>
                <a:lnTo>
                  <a:pt x="3831631" y="5114525"/>
                </a:lnTo>
                <a:lnTo>
                  <a:pt x="0" y="51145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4143857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1E6B8"/>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Freeform 44"/>
          <p:cNvSpPr/>
          <p:nvPr/>
        </p:nvSpPr>
        <p:spPr>
          <a:xfrm>
            <a:off x="5932206" y="898537"/>
            <a:ext cx="5129784" cy="5486400"/>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0"/>
            <a:stretch>
              <a:fillRect/>
            </a:stretch>
          </a:blipFill>
        </p:spPr>
      </p:sp>
      <p:pic>
        <p:nvPicPr>
          <p:cNvPr id="47" name="Picture 46"/>
          <p:cNvPicPr>
            <a:picLocks noChangeAspect="1"/>
          </p:cNvPicPr>
          <p:nvPr/>
        </p:nvPicPr>
        <p:blipFill>
          <a:blip r:embed="rId11"/>
          <a:stretch>
            <a:fillRect/>
          </a:stretch>
        </p:blipFill>
        <p:spPr>
          <a:xfrm>
            <a:off x="789115" y="685801"/>
            <a:ext cx="5954276" cy="6681795"/>
          </a:xfrm>
          <a:prstGeom prst="rect">
            <a:avLst/>
          </a:prstGeom>
        </p:spPr>
      </p:pic>
    </p:spTree>
    <p:extLst>
      <p:ext uri="{BB962C8B-B14F-4D97-AF65-F5344CB8AC3E}">
        <p14:creationId xmlns:p14="http://schemas.microsoft.com/office/powerpoint/2010/main" val="425410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grpSp>
        <p:nvGrpSpPr>
          <p:cNvPr id="44" name="Group 44"/>
          <p:cNvGrpSpPr/>
          <p:nvPr/>
        </p:nvGrpSpPr>
        <p:grpSpPr>
          <a:xfrm>
            <a:off x="3199153" y="2159025"/>
            <a:ext cx="8471520" cy="4365741"/>
            <a:chOff x="0" y="0"/>
            <a:chExt cx="16943040" cy="8731483"/>
          </a:xfrm>
        </p:grpSpPr>
        <p:sp>
          <p:nvSpPr>
            <p:cNvPr id="45" name="Freeform 45"/>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6" name="Freeform 46"/>
            <p:cNvSpPr/>
            <p:nvPr/>
          </p:nvSpPr>
          <p:spPr>
            <a:xfrm>
              <a:off x="5021435"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47" name="Freeform 47"/>
          <p:cNvSpPr/>
          <p:nvPr/>
        </p:nvSpPr>
        <p:spPr>
          <a:xfrm>
            <a:off x="362310" y="2528995"/>
            <a:ext cx="3358170" cy="4107853"/>
          </a:xfrm>
          <a:custGeom>
            <a:avLst/>
            <a:gdLst/>
            <a:ahLst/>
            <a:cxnLst/>
            <a:rect l="l" t="t" r="r" b="b"/>
            <a:pathLst>
              <a:path w="5037255" h="6161780">
                <a:moveTo>
                  <a:pt x="0" y="0"/>
                </a:moveTo>
                <a:lnTo>
                  <a:pt x="5037255" y="0"/>
                </a:lnTo>
                <a:lnTo>
                  <a:pt x="5037255" y="6161780"/>
                </a:lnTo>
                <a:lnTo>
                  <a:pt x="0" y="616178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8" name="TextBox 48"/>
          <p:cNvSpPr txBox="1"/>
          <p:nvPr/>
        </p:nvSpPr>
        <p:spPr>
          <a:xfrm>
            <a:off x="952889" y="1041910"/>
            <a:ext cx="10354601" cy="1102866"/>
          </a:xfrm>
          <a:prstGeom prst="rect">
            <a:avLst/>
          </a:prstGeom>
        </p:spPr>
        <p:txBody>
          <a:bodyPr lIns="0" tIns="0" rIns="0" bIns="0" rtlCol="0" anchor="t">
            <a:spAutoFit/>
          </a:bodyPr>
          <a:lstStyle/>
          <a:p>
            <a:pPr algn="just">
              <a:lnSpc>
                <a:spcPts val="4347"/>
              </a:lnSpc>
            </a:pPr>
            <a:r>
              <a:rPr lang="en-US" sz="3534" dirty="0">
                <a:solidFill>
                  <a:srgbClr val="284231"/>
                </a:solidFill>
                <a:latin typeface="Cambria Bold"/>
              </a:rPr>
              <a:t>Theo </a:t>
            </a:r>
            <a:r>
              <a:rPr lang="en-US" sz="3534" dirty="0" err="1">
                <a:solidFill>
                  <a:srgbClr val="284231"/>
                </a:solidFill>
                <a:latin typeface="Cambria Bold"/>
              </a:rPr>
              <a:t>em</a:t>
            </a:r>
            <a:r>
              <a:rPr lang="en-US" sz="3534" dirty="0">
                <a:solidFill>
                  <a:srgbClr val="284231"/>
                </a:solidFill>
                <a:latin typeface="Cambria Bold"/>
              </a:rPr>
              <a:t>, </a:t>
            </a:r>
            <a:r>
              <a:rPr lang="en-US" sz="3534" dirty="0" err="1">
                <a:solidFill>
                  <a:srgbClr val="284231"/>
                </a:solidFill>
                <a:latin typeface="Cambria Bold"/>
              </a:rPr>
              <a:t>những</a:t>
            </a:r>
            <a:r>
              <a:rPr lang="en-US" sz="3534" dirty="0">
                <a:solidFill>
                  <a:srgbClr val="284231"/>
                </a:solidFill>
                <a:latin typeface="Cambria Bold"/>
              </a:rPr>
              <a:t> </a:t>
            </a:r>
            <a:r>
              <a:rPr lang="en-US" sz="3534" dirty="0" err="1">
                <a:solidFill>
                  <a:srgbClr val="284231"/>
                </a:solidFill>
                <a:latin typeface="Cambria Bold"/>
              </a:rPr>
              <a:t>em</a:t>
            </a:r>
            <a:r>
              <a:rPr lang="en-US" sz="3534" dirty="0">
                <a:solidFill>
                  <a:srgbClr val="284231"/>
                </a:solidFill>
                <a:latin typeface="Cambria Bold"/>
              </a:rPr>
              <a:t> </a:t>
            </a:r>
            <a:r>
              <a:rPr lang="en-US" sz="3534" dirty="0" err="1">
                <a:solidFill>
                  <a:srgbClr val="284231"/>
                </a:solidFill>
                <a:latin typeface="Cambria Bold"/>
              </a:rPr>
              <a:t>nhỏ</a:t>
            </a:r>
            <a:r>
              <a:rPr lang="en-US" sz="3534" dirty="0">
                <a:solidFill>
                  <a:srgbClr val="284231"/>
                </a:solidFill>
                <a:latin typeface="Cambria Bold"/>
              </a:rPr>
              <a:t> </a:t>
            </a:r>
            <a:r>
              <a:rPr lang="en-US" sz="3534" dirty="0" err="1">
                <a:solidFill>
                  <a:srgbClr val="284231"/>
                </a:solidFill>
                <a:latin typeface="Cambria Bold"/>
              </a:rPr>
              <a:t>bị</a:t>
            </a:r>
            <a:r>
              <a:rPr lang="en-US" sz="3534" dirty="0">
                <a:solidFill>
                  <a:srgbClr val="284231"/>
                </a:solidFill>
                <a:latin typeface="Cambria Bold"/>
              </a:rPr>
              <a:t> </a:t>
            </a:r>
            <a:r>
              <a:rPr lang="en-US" sz="3534" dirty="0" err="1">
                <a:solidFill>
                  <a:srgbClr val="284231"/>
                </a:solidFill>
                <a:latin typeface="Cambria Bold"/>
              </a:rPr>
              <a:t>bỏ</a:t>
            </a:r>
            <a:r>
              <a:rPr lang="en-US" sz="3534" dirty="0">
                <a:solidFill>
                  <a:srgbClr val="284231"/>
                </a:solidFill>
                <a:latin typeface="Cambria Bold"/>
              </a:rPr>
              <a:t> </a:t>
            </a:r>
            <a:r>
              <a:rPr lang="en-US" sz="3534" dirty="0" err="1">
                <a:solidFill>
                  <a:srgbClr val="284231"/>
                </a:solidFill>
                <a:latin typeface="Cambria Bold"/>
              </a:rPr>
              <a:t>rơi</a:t>
            </a:r>
            <a:r>
              <a:rPr lang="en-US" sz="3534" dirty="0">
                <a:solidFill>
                  <a:srgbClr val="284231"/>
                </a:solidFill>
                <a:latin typeface="Cambria Bold"/>
              </a:rPr>
              <a:t> </a:t>
            </a:r>
            <a:r>
              <a:rPr lang="en-US" sz="3534" dirty="0" err="1">
                <a:solidFill>
                  <a:srgbClr val="284231"/>
                </a:solidFill>
                <a:latin typeface="Cambria Bold"/>
              </a:rPr>
              <a:t>ngay</a:t>
            </a:r>
            <a:r>
              <a:rPr lang="en-US" sz="3534" dirty="0">
                <a:solidFill>
                  <a:srgbClr val="284231"/>
                </a:solidFill>
                <a:latin typeface="Cambria Bold"/>
              </a:rPr>
              <a:t> </a:t>
            </a:r>
            <a:r>
              <a:rPr lang="en-US" sz="3534" dirty="0" err="1">
                <a:solidFill>
                  <a:srgbClr val="284231"/>
                </a:solidFill>
                <a:latin typeface="Cambria Bold"/>
              </a:rPr>
              <a:t>từ</a:t>
            </a:r>
            <a:r>
              <a:rPr lang="en-US" sz="3534" dirty="0">
                <a:solidFill>
                  <a:srgbClr val="284231"/>
                </a:solidFill>
                <a:latin typeface="Cambria Bold"/>
              </a:rPr>
              <a:t> </a:t>
            </a:r>
            <a:r>
              <a:rPr lang="en-US" sz="3534" dirty="0" err="1">
                <a:solidFill>
                  <a:srgbClr val="284231"/>
                </a:solidFill>
                <a:latin typeface="Cambria Bold"/>
              </a:rPr>
              <a:t>khi</a:t>
            </a:r>
            <a:r>
              <a:rPr lang="en-US" sz="3534" dirty="0">
                <a:solidFill>
                  <a:srgbClr val="284231"/>
                </a:solidFill>
                <a:latin typeface="Cambria Bold"/>
              </a:rPr>
              <a:t> </a:t>
            </a:r>
            <a:r>
              <a:rPr lang="en-US" sz="3534" dirty="0" err="1">
                <a:solidFill>
                  <a:srgbClr val="284231"/>
                </a:solidFill>
                <a:latin typeface="Cambria Bold"/>
              </a:rPr>
              <a:t>mới</a:t>
            </a:r>
            <a:r>
              <a:rPr lang="en-US" sz="3534" dirty="0">
                <a:solidFill>
                  <a:srgbClr val="284231"/>
                </a:solidFill>
                <a:latin typeface="Cambria Bold"/>
              </a:rPr>
              <a:t> </a:t>
            </a:r>
            <a:r>
              <a:rPr lang="en-US" sz="3534" dirty="0" err="1">
                <a:solidFill>
                  <a:srgbClr val="284231"/>
                </a:solidFill>
                <a:latin typeface="Cambria Bold"/>
              </a:rPr>
              <a:t>chào</a:t>
            </a:r>
            <a:r>
              <a:rPr lang="en-US" sz="3534" dirty="0">
                <a:solidFill>
                  <a:srgbClr val="284231"/>
                </a:solidFill>
                <a:latin typeface="Cambria Bold"/>
              </a:rPr>
              <a:t> </a:t>
            </a:r>
            <a:r>
              <a:rPr lang="en-US" sz="3534" dirty="0" err="1">
                <a:solidFill>
                  <a:srgbClr val="284231"/>
                </a:solidFill>
                <a:latin typeface="Cambria Bold"/>
              </a:rPr>
              <a:t>đời</a:t>
            </a:r>
            <a:r>
              <a:rPr lang="en-US" sz="3534" dirty="0">
                <a:solidFill>
                  <a:srgbClr val="284231"/>
                </a:solidFill>
                <a:latin typeface="Cambria Bold"/>
              </a:rPr>
              <a:t> </a:t>
            </a:r>
            <a:r>
              <a:rPr lang="en-US" sz="3534" dirty="0" err="1">
                <a:solidFill>
                  <a:srgbClr val="284231"/>
                </a:solidFill>
                <a:latin typeface="Cambria Bold"/>
              </a:rPr>
              <a:t>đã</a:t>
            </a:r>
            <a:r>
              <a:rPr lang="en-US" sz="3534" dirty="0">
                <a:solidFill>
                  <a:srgbClr val="284231"/>
                </a:solidFill>
                <a:latin typeface="Cambria Bold"/>
              </a:rPr>
              <a:t> </a:t>
            </a:r>
            <a:r>
              <a:rPr lang="en-US" sz="3534" dirty="0" err="1">
                <a:solidFill>
                  <a:srgbClr val="284231"/>
                </a:solidFill>
                <a:latin typeface="Cambria Bold"/>
              </a:rPr>
              <a:t>bị</a:t>
            </a:r>
            <a:r>
              <a:rPr lang="en-US" sz="3534" dirty="0">
                <a:solidFill>
                  <a:srgbClr val="284231"/>
                </a:solidFill>
                <a:latin typeface="Cambria Bold"/>
              </a:rPr>
              <a:t> </a:t>
            </a:r>
            <a:r>
              <a:rPr lang="en-US" sz="3534" dirty="0" err="1">
                <a:solidFill>
                  <a:srgbClr val="284231"/>
                </a:solidFill>
                <a:latin typeface="Cambria Bold"/>
              </a:rPr>
              <a:t>tước</a:t>
            </a:r>
            <a:r>
              <a:rPr lang="en-US" sz="3534" dirty="0">
                <a:solidFill>
                  <a:srgbClr val="284231"/>
                </a:solidFill>
                <a:latin typeface="Cambria Bold"/>
              </a:rPr>
              <a:t> </a:t>
            </a:r>
            <a:r>
              <a:rPr lang="en-US" sz="3534" dirty="0" err="1">
                <a:solidFill>
                  <a:srgbClr val="284231"/>
                </a:solidFill>
                <a:latin typeface="Cambria Bold"/>
              </a:rPr>
              <a:t>đi</a:t>
            </a:r>
            <a:r>
              <a:rPr lang="en-US" sz="3534" dirty="0">
                <a:solidFill>
                  <a:srgbClr val="284231"/>
                </a:solidFill>
                <a:latin typeface="Cambria Bold"/>
              </a:rPr>
              <a:t> </a:t>
            </a:r>
            <a:r>
              <a:rPr lang="en-US" sz="3534" dirty="0" err="1">
                <a:solidFill>
                  <a:srgbClr val="284231"/>
                </a:solidFill>
                <a:latin typeface="Cambria Bold"/>
              </a:rPr>
              <a:t>những</a:t>
            </a:r>
            <a:r>
              <a:rPr lang="en-US" sz="3534" dirty="0">
                <a:solidFill>
                  <a:srgbClr val="284231"/>
                </a:solidFill>
                <a:latin typeface="Cambria Bold"/>
              </a:rPr>
              <a:t> </a:t>
            </a:r>
            <a:r>
              <a:rPr lang="en-US" sz="3534" dirty="0" err="1">
                <a:solidFill>
                  <a:srgbClr val="284231"/>
                </a:solidFill>
                <a:latin typeface="Cambria Bold"/>
              </a:rPr>
              <a:t>quyền</a:t>
            </a:r>
            <a:r>
              <a:rPr lang="en-US" sz="3534" dirty="0">
                <a:solidFill>
                  <a:srgbClr val="284231"/>
                </a:solidFill>
                <a:latin typeface="Cambria Bold"/>
              </a:rPr>
              <a:t> </a:t>
            </a:r>
            <a:r>
              <a:rPr lang="en-US" sz="3534" dirty="0" err="1">
                <a:solidFill>
                  <a:srgbClr val="284231"/>
                </a:solidFill>
                <a:latin typeface="Cambria Bold"/>
              </a:rPr>
              <a:t>gì</a:t>
            </a:r>
            <a:r>
              <a:rPr lang="en-US" sz="3534" dirty="0">
                <a:solidFill>
                  <a:srgbClr val="284231"/>
                </a:solidFill>
                <a:latin typeface="Cambria Bold"/>
              </a:rPr>
              <a:t> </a:t>
            </a:r>
            <a:r>
              <a:rPr lang="en-US" sz="3534" dirty="0" err="1">
                <a:solidFill>
                  <a:srgbClr val="284231"/>
                </a:solidFill>
                <a:latin typeface="Cambria Bold"/>
              </a:rPr>
              <a:t>của</a:t>
            </a:r>
            <a:r>
              <a:rPr lang="en-US" sz="3534" dirty="0">
                <a:solidFill>
                  <a:srgbClr val="284231"/>
                </a:solidFill>
                <a:latin typeface="Cambria Bold"/>
              </a:rPr>
              <a:t> </a:t>
            </a:r>
            <a:r>
              <a:rPr lang="en-US" sz="3534" dirty="0" err="1">
                <a:solidFill>
                  <a:srgbClr val="284231"/>
                </a:solidFill>
                <a:latin typeface="Cambria Bold"/>
              </a:rPr>
              <a:t>trẻ</a:t>
            </a:r>
            <a:r>
              <a:rPr lang="en-US" sz="3534" dirty="0">
                <a:solidFill>
                  <a:srgbClr val="284231"/>
                </a:solidFill>
                <a:latin typeface="Cambria Bold"/>
              </a:rPr>
              <a:t> </a:t>
            </a:r>
            <a:r>
              <a:rPr lang="en-US" sz="3534" dirty="0" err="1">
                <a:solidFill>
                  <a:srgbClr val="284231"/>
                </a:solidFill>
                <a:latin typeface="Cambria Bold"/>
              </a:rPr>
              <a:t>em</a:t>
            </a:r>
            <a:r>
              <a:rPr lang="en-US" sz="3534" dirty="0">
                <a:solidFill>
                  <a:srgbClr val="284231"/>
                </a:solidFill>
                <a:latin typeface="Cambria Bold"/>
              </a:rPr>
              <a:t>?</a:t>
            </a:r>
          </a:p>
        </p:txBody>
      </p:sp>
      <p:sp>
        <p:nvSpPr>
          <p:cNvPr id="49" name="TextBox 49"/>
          <p:cNvSpPr txBox="1"/>
          <p:nvPr/>
        </p:nvSpPr>
        <p:spPr>
          <a:xfrm>
            <a:off x="3718379" y="2504871"/>
            <a:ext cx="7589111" cy="3898503"/>
          </a:xfrm>
          <a:prstGeom prst="rect">
            <a:avLst/>
          </a:prstGeom>
        </p:spPr>
        <p:txBody>
          <a:bodyPr lIns="0" tIns="0" rIns="0" bIns="0" rtlCol="0" anchor="t">
            <a:spAutoFit/>
          </a:bodyPr>
          <a:lstStyle/>
          <a:p>
            <a:pPr algn="just">
              <a:lnSpc>
                <a:spcPts val="3803"/>
              </a:lnSpc>
            </a:pPr>
            <a:r>
              <a:rPr lang="en-US" sz="3091" dirty="0">
                <a:solidFill>
                  <a:srgbClr val="A23C73"/>
                </a:solidFill>
                <a:latin typeface="Cambria Bold"/>
              </a:rPr>
              <a:t>- </a:t>
            </a:r>
            <a:r>
              <a:rPr lang="en-US" sz="3091" dirty="0" err="1">
                <a:solidFill>
                  <a:srgbClr val="A23C73"/>
                </a:solidFill>
                <a:latin typeface="Cambria Bold"/>
              </a:rPr>
              <a:t>Những</a:t>
            </a:r>
            <a:r>
              <a:rPr lang="en-US" sz="3091" dirty="0">
                <a:solidFill>
                  <a:srgbClr val="A23C73"/>
                </a:solidFill>
                <a:latin typeface="Cambria Bold"/>
              </a:rPr>
              <a:t> </a:t>
            </a:r>
            <a:r>
              <a:rPr lang="en-US" sz="3091" dirty="0" err="1">
                <a:solidFill>
                  <a:srgbClr val="A23C73"/>
                </a:solidFill>
                <a:latin typeface="Cambria Bold"/>
              </a:rPr>
              <a:t>em</a:t>
            </a:r>
            <a:r>
              <a:rPr lang="en-US" sz="3091" dirty="0">
                <a:solidFill>
                  <a:srgbClr val="A23C73"/>
                </a:solidFill>
                <a:latin typeface="Cambria Bold"/>
              </a:rPr>
              <a:t> </a:t>
            </a:r>
            <a:r>
              <a:rPr lang="en-US" sz="3091" dirty="0" err="1">
                <a:solidFill>
                  <a:srgbClr val="A23C73"/>
                </a:solidFill>
                <a:latin typeface="Cambria Bold"/>
              </a:rPr>
              <a:t>nhỏ</a:t>
            </a:r>
            <a:r>
              <a:rPr lang="en-US" sz="3091" dirty="0">
                <a:solidFill>
                  <a:srgbClr val="A23C73"/>
                </a:solidFill>
                <a:latin typeface="Cambria Bold"/>
              </a:rPr>
              <a:t> </a:t>
            </a:r>
            <a:r>
              <a:rPr lang="en-US" sz="3091" dirty="0" err="1">
                <a:solidFill>
                  <a:srgbClr val="A23C73"/>
                </a:solidFill>
                <a:latin typeface="Cambria Bold"/>
              </a:rPr>
              <a:t>bị</a:t>
            </a:r>
            <a:r>
              <a:rPr lang="en-US" sz="3091" dirty="0">
                <a:solidFill>
                  <a:srgbClr val="A23C73"/>
                </a:solidFill>
                <a:latin typeface="Cambria Bold"/>
              </a:rPr>
              <a:t> </a:t>
            </a:r>
            <a:r>
              <a:rPr lang="en-US" sz="3091" dirty="0" err="1">
                <a:solidFill>
                  <a:srgbClr val="A23C73"/>
                </a:solidFill>
                <a:latin typeface="Cambria Bold"/>
              </a:rPr>
              <a:t>bỏ</a:t>
            </a:r>
            <a:r>
              <a:rPr lang="en-US" sz="3091" dirty="0">
                <a:solidFill>
                  <a:srgbClr val="A23C73"/>
                </a:solidFill>
                <a:latin typeface="Cambria Bold"/>
              </a:rPr>
              <a:t> </a:t>
            </a:r>
            <a:r>
              <a:rPr lang="en-US" sz="3091" dirty="0" err="1">
                <a:solidFill>
                  <a:srgbClr val="A23C73"/>
                </a:solidFill>
                <a:latin typeface="Cambria Bold"/>
              </a:rPr>
              <a:t>rơi</a:t>
            </a:r>
            <a:r>
              <a:rPr lang="en-US" sz="3091" dirty="0">
                <a:solidFill>
                  <a:srgbClr val="A23C73"/>
                </a:solidFill>
                <a:latin typeface="Cambria Bold"/>
              </a:rPr>
              <a:t> </a:t>
            </a:r>
            <a:r>
              <a:rPr lang="en-US" sz="3091" dirty="0" err="1">
                <a:solidFill>
                  <a:srgbClr val="A23C73"/>
                </a:solidFill>
                <a:latin typeface="Cambria Bold"/>
              </a:rPr>
              <a:t>ngay</a:t>
            </a:r>
            <a:r>
              <a:rPr lang="en-US" sz="3091" dirty="0">
                <a:solidFill>
                  <a:srgbClr val="A23C73"/>
                </a:solidFill>
                <a:latin typeface="Cambria Bold"/>
              </a:rPr>
              <a:t> </a:t>
            </a:r>
            <a:r>
              <a:rPr lang="en-US" sz="3091" dirty="0" err="1">
                <a:solidFill>
                  <a:srgbClr val="A23C73"/>
                </a:solidFill>
                <a:latin typeface="Cambria Bold"/>
              </a:rPr>
              <a:t>từ</a:t>
            </a:r>
            <a:r>
              <a:rPr lang="en-US" sz="3091" dirty="0">
                <a:solidFill>
                  <a:srgbClr val="A23C73"/>
                </a:solidFill>
                <a:latin typeface="Cambria Bold"/>
              </a:rPr>
              <a:t> </a:t>
            </a:r>
            <a:r>
              <a:rPr lang="en-US" sz="3091" dirty="0" err="1">
                <a:solidFill>
                  <a:srgbClr val="A23C73"/>
                </a:solidFill>
                <a:latin typeface="Cambria Bold"/>
              </a:rPr>
              <a:t>khi</a:t>
            </a:r>
            <a:r>
              <a:rPr lang="en-US" sz="3091" dirty="0">
                <a:solidFill>
                  <a:srgbClr val="A23C73"/>
                </a:solidFill>
                <a:latin typeface="Cambria Bold"/>
              </a:rPr>
              <a:t> </a:t>
            </a:r>
            <a:r>
              <a:rPr lang="en-US" sz="3091" dirty="0" err="1">
                <a:solidFill>
                  <a:srgbClr val="A23C73"/>
                </a:solidFill>
                <a:latin typeface="Cambria Bold"/>
              </a:rPr>
              <a:t>mới</a:t>
            </a:r>
            <a:r>
              <a:rPr lang="en-US" sz="3091" dirty="0">
                <a:solidFill>
                  <a:srgbClr val="A23C73"/>
                </a:solidFill>
                <a:latin typeface="Cambria Bold"/>
              </a:rPr>
              <a:t> </a:t>
            </a:r>
            <a:r>
              <a:rPr lang="en-US" sz="3091" dirty="0" err="1">
                <a:solidFill>
                  <a:srgbClr val="A23C73"/>
                </a:solidFill>
                <a:latin typeface="Cambria Bold"/>
              </a:rPr>
              <a:t>chào</a:t>
            </a:r>
            <a:r>
              <a:rPr lang="en-US" sz="3091" dirty="0">
                <a:solidFill>
                  <a:srgbClr val="A23C73"/>
                </a:solidFill>
                <a:latin typeface="Cambria Bold"/>
              </a:rPr>
              <a:t> </a:t>
            </a:r>
            <a:r>
              <a:rPr lang="en-US" sz="3091" dirty="0" err="1">
                <a:solidFill>
                  <a:srgbClr val="A23C73"/>
                </a:solidFill>
                <a:latin typeface="Cambria Bold"/>
              </a:rPr>
              <a:t>đời</a:t>
            </a:r>
            <a:r>
              <a:rPr lang="en-US" sz="3091" dirty="0">
                <a:solidFill>
                  <a:srgbClr val="A23C73"/>
                </a:solidFill>
                <a:latin typeface="Cambria Bold"/>
              </a:rPr>
              <a:t> </a:t>
            </a:r>
            <a:r>
              <a:rPr lang="en-US" sz="3091" dirty="0" err="1">
                <a:solidFill>
                  <a:srgbClr val="A23C73"/>
                </a:solidFill>
                <a:latin typeface="Cambria Bold"/>
              </a:rPr>
              <a:t>đã</a:t>
            </a:r>
            <a:r>
              <a:rPr lang="en-US" sz="3091" dirty="0">
                <a:solidFill>
                  <a:srgbClr val="A23C73"/>
                </a:solidFill>
                <a:latin typeface="Cambria Bold"/>
              </a:rPr>
              <a:t> </a:t>
            </a:r>
            <a:r>
              <a:rPr lang="en-US" sz="3091" dirty="0" err="1">
                <a:solidFill>
                  <a:srgbClr val="A23C73"/>
                </a:solidFill>
                <a:latin typeface="Cambria Bold"/>
              </a:rPr>
              <a:t>bị</a:t>
            </a:r>
            <a:r>
              <a:rPr lang="en-US" sz="3091" dirty="0">
                <a:solidFill>
                  <a:srgbClr val="A23C73"/>
                </a:solidFill>
                <a:latin typeface="Cambria Bold"/>
              </a:rPr>
              <a:t> </a:t>
            </a:r>
            <a:r>
              <a:rPr lang="en-US" sz="3091" dirty="0" err="1">
                <a:solidFill>
                  <a:srgbClr val="A23C73"/>
                </a:solidFill>
                <a:latin typeface="Cambria Bold"/>
              </a:rPr>
              <a:t>tước</a:t>
            </a:r>
            <a:r>
              <a:rPr lang="en-US" sz="3091" dirty="0">
                <a:solidFill>
                  <a:srgbClr val="A23C73"/>
                </a:solidFill>
                <a:latin typeface="Cambria Bold"/>
              </a:rPr>
              <a:t> </a:t>
            </a:r>
            <a:r>
              <a:rPr lang="en-US" sz="3091" dirty="0" err="1">
                <a:solidFill>
                  <a:srgbClr val="A23C73"/>
                </a:solidFill>
                <a:latin typeface="Cambria Bold"/>
              </a:rPr>
              <a:t>đi</a:t>
            </a:r>
            <a:r>
              <a:rPr lang="en-US" sz="3091" dirty="0">
                <a:solidFill>
                  <a:srgbClr val="A23C73"/>
                </a:solidFill>
                <a:latin typeface="Cambria Bold"/>
              </a:rPr>
              <a:t> </a:t>
            </a:r>
            <a:r>
              <a:rPr lang="en-US" sz="3091" dirty="0" err="1">
                <a:solidFill>
                  <a:srgbClr val="A23C73"/>
                </a:solidFill>
                <a:latin typeface="Cambria Bold"/>
              </a:rPr>
              <a:t>những</a:t>
            </a:r>
            <a:r>
              <a:rPr lang="en-US" sz="3091" dirty="0">
                <a:solidFill>
                  <a:srgbClr val="A23C73"/>
                </a:solidFill>
                <a:latin typeface="Cambria Bold"/>
              </a:rPr>
              <a:t> </a:t>
            </a:r>
            <a:r>
              <a:rPr lang="en-US" sz="3091" dirty="0" err="1">
                <a:solidFill>
                  <a:srgbClr val="A23C73"/>
                </a:solidFill>
                <a:latin typeface="Cambria Bold"/>
              </a:rPr>
              <a:t>quyền</a:t>
            </a:r>
            <a:r>
              <a:rPr lang="en-US" sz="3091" dirty="0">
                <a:solidFill>
                  <a:srgbClr val="A23C73"/>
                </a:solidFill>
                <a:latin typeface="Cambria Bold"/>
              </a:rPr>
              <a:t> </a:t>
            </a:r>
            <a:r>
              <a:rPr lang="en-US" sz="3091" dirty="0" err="1">
                <a:solidFill>
                  <a:srgbClr val="A23C73"/>
                </a:solidFill>
                <a:latin typeface="Cambria Bold"/>
              </a:rPr>
              <a:t>như</a:t>
            </a:r>
            <a:r>
              <a:rPr lang="en-US" sz="3091" dirty="0">
                <a:solidFill>
                  <a:srgbClr val="A23C73"/>
                </a:solidFill>
                <a:latin typeface="Cambria Bold"/>
              </a:rPr>
              <a:t>:</a:t>
            </a:r>
          </a:p>
          <a:p>
            <a:pPr marL="667530" lvl="1" indent="-333765" algn="just">
              <a:lnSpc>
                <a:spcPts val="3803"/>
              </a:lnSpc>
              <a:buFont typeface="Arial"/>
              <a:buChar char="•"/>
            </a:pPr>
            <a:r>
              <a:rPr lang="en-US" sz="3091" dirty="0" err="1">
                <a:solidFill>
                  <a:srgbClr val="A23C73"/>
                </a:solidFill>
                <a:latin typeface="Cambria Bold"/>
              </a:rPr>
              <a:t>Quyền</a:t>
            </a:r>
            <a:r>
              <a:rPr lang="en-US" sz="3091" dirty="0">
                <a:solidFill>
                  <a:srgbClr val="A23C73"/>
                </a:solidFill>
                <a:latin typeface="Cambria Bold"/>
              </a:rPr>
              <a:t> </a:t>
            </a:r>
            <a:r>
              <a:rPr lang="en-US" sz="3091" dirty="0" err="1">
                <a:solidFill>
                  <a:srgbClr val="A23C73"/>
                </a:solidFill>
                <a:latin typeface="Cambria Bold"/>
              </a:rPr>
              <a:t>sống</a:t>
            </a:r>
            <a:endParaRPr lang="en-US" sz="3091" dirty="0">
              <a:solidFill>
                <a:srgbClr val="A23C73"/>
              </a:solidFill>
              <a:latin typeface="Cambria Bold"/>
            </a:endParaRPr>
          </a:p>
          <a:p>
            <a:pPr marL="667530" lvl="1" indent="-333765" algn="just">
              <a:lnSpc>
                <a:spcPts val="3803"/>
              </a:lnSpc>
              <a:buFont typeface="Arial"/>
              <a:buChar char="•"/>
            </a:pPr>
            <a:r>
              <a:rPr lang="en-US" sz="3091" dirty="0" err="1">
                <a:solidFill>
                  <a:srgbClr val="A23C73"/>
                </a:solidFill>
                <a:latin typeface="Cambria Bold"/>
              </a:rPr>
              <a:t>Quyền</a:t>
            </a:r>
            <a:r>
              <a:rPr lang="en-US" sz="3091" dirty="0">
                <a:solidFill>
                  <a:srgbClr val="A23C73"/>
                </a:solidFill>
                <a:latin typeface="Cambria Bold"/>
              </a:rPr>
              <a:t> </a:t>
            </a:r>
            <a:r>
              <a:rPr lang="en-US" sz="3091" dirty="0" err="1">
                <a:solidFill>
                  <a:srgbClr val="A23C73"/>
                </a:solidFill>
                <a:latin typeface="Cambria Bold"/>
              </a:rPr>
              <a:t>được</a:t>
            </a:r>
            <a:r>
              <a:rPr lang="en-US" sz="3091" dirty="0">
                <a:solidFill>
                  <a:srgbClr val="A23C73"/>
                </a:solidFill>
                <a:latin typeface="Cambria Bold"/>
              </a:rPr>
              <a:t> </a:t>
            </a:r>
            <a:r>
              <a:rPr lang="en-US" sz="3091" dirty="0" err="1">
                <a:solidFill>
                  <a:srgbClr val="A23C73"/>
                </a:solidFill>
                <a:latin typeface="Cambria Bold"/>
              </a:rPr>
              <a:t>khai</a:t>
            </a:r>
            <a:r>
              <a:rPr lang="en-US" sz="3091" dirty="0">
                <a:solidFill>
                  <a:srgbClr val="A23C73"/>
                </a:solidFill>
                <a:latin typeface="Cambria Bold"/>
              </a:rPr>
              <a:t> </a:t>
            </a:r>
            <a:r>
              <a:rPr lang="en-US" sz="3091" dirty="0" err="1">
                <a:solidFill>
                  <a:srgbClr val="A23C73"/>
                </a:solidFill>
                <a:latin typeface="Cambria Bold"/>
              </a:rPr>
              <a:t>sinh</a:t>
            </a:r>
            <a:endParaRPr lang="en-US" sz="3091" dirty="0">
              <a:solidFill>
                <a:srgbClr val="A23C73"/>
              </a:solidFill>
              <a:latin typeface="Cambria Bold"/>
            </a:endParaRPr>
          </a:p>
          <a:p>
            <a:pPr marL="667530" lvl="1" indent="-333765" algn="just">
              <a:lnSpc>
                <a:spcPts val="3803"/>
              </a:lnSpc>
              <a:buFont typeface="Arial"/>
              <a:buChar char="•"/>
            </a:pPr>
            <a:r>
              <a:rPr lang="en-US" sz="3091" dirty="0" err="1">
                <a:solidFill>
                  <a:srgbClr val="A23C73"/>
                </a:solidFill>
                <a:latin typeface="Cambria Bold"/>
              </a:rPr>
              <a:t>Quyền</a:t>
            </a:r>
            <a:r>
              <a:rPr lang="en-US" sz="3091" dirty="0">
                <a:solidFill>
                  <a:srgbClr val="A23C73"/>
                </a:solidFill>
                <a:latin typeface="Cambria Bold"/>
              </a:rPr>
              <a:t> </a:t>
            </a:r>
            <a:r>
              <a:rPr lang="en-US" sz="3091" dirty="0" err="1">
                <a:solidFill>
                  <a:srgbClr val="A23C73"/>
                </a:solidFill>
                <a:latin typeface="Cambria Bold"/>
              </a:rPr>
              <a:t>được</a:t>
            </a:r>
            <a:r>
              <a:rPr lang="en-US" sz="3091" dirty="0">
                <a:solidFill>
                  <a:srgbClr val="A23C73"/>
                </a:solidFill>
                <a:latin typeface="Cambria Bold"/>
              </a:rPr>
              <a:t> </a:t>
            </a:r>
            <a:r>
              <a:rPr lang="en-US" sz="3091" dirty="0" err="1">
                <a:solidFill>
                  <a:srgbClr val="A23C73"/>
                </a:solidFill>
                <a:latin typeface="Cambria Bold"/>
              </a:rPr>
              <a:t>chăm</a:t>
            </a:r>
            <a:r>
              <a:rPr lang="en-US" sz="3091" dirty="0">
                <a:solidFill>
                  <a:srgbClr val="A23C73"/>
                </a:solidFill>
                <a:latin typeface="Cambria Bold"/>
              </a:rPr>
              <a:t> </a:t>
            </a:r>
            <a:r>
              <a:rPr lang="en-US" sz="3091" dirty="0" err="1">
                <a:solidFill>
                  <a:srgbClr val="A23C73"/>
                </a:solidFill>
                <a:latin typeface="Cambria Bold"/>
              </a:rPr>
              <a:t>sóc</a:t>
            </a:r>
            <a:r>
              <a:rPr lang="en-US" sz="3091" dirty="0">
                <a:solidFill>
                  <a:srgbClr val="A23C73"/>
                </a:solidFill>
                <a:latin typeface="Cambria Bold"/>
              </a:rPr>
              <a:t>, </a:t>
            </a:r>
            <a:r>
              <a:rPr lang="en-US" sz="3091" dirty="0" err="1">
                <a:solidFill>
                  <a:srgbClr val="A23C73"/>
                </a:solidFill>
                <a:latin typeface="Cambria Bold"/>
              </a:rPr>
              <a:t>nuôi</a:t>
            </a:r>
            <a:r>
              <a:rPr lang="en-US" sz="3091" dirty="0">
                <a:solidFill>
                  <a:srgbClr val="A23C73"/>
                </a:solidFill>
                <a:latin typeface="Cambria Bold"/>
              </a:rPr>
              <a:t> </a:t>
            </a:r>
            <a:r>
              <a:rPr lang="en-US" sz="3091" dirty="0" err="1">
                <a:solidFill>
                  <a:srgbClr val="A23C73"/>
                </a:solidFill>
                <a:latin typeface="Cambria Bold"/>
              </a:rPr>
              <a:t>dưỡng</a:t>
            </a:r>
            <a:endParaRPr lang="en-US" sz="3091" dirty="0">
              <a:solidFill>
                <a:srgbClr val="A23C73"/>
              </a:solidFill>
              <a:latin typeface="Cambria Bold"/>
            </a:endParaRPr>
          </a:p>
          <a:p>
            <a:pPr marL="667530" lvl="1" indent="-333765" algn="just">
              <a:lnSpc>
                <a:spcPts val="3803"/>
              </a:lnSpc>
              <a:buFont typeface="Arial"/>
              <a:buChar char="•"/>
            </a:pPr>
            <a:r>
              <a:rPr lang="en-US" sz="3091" dirty="0" err="1">
                <a:solidFill>
                  <a:srgbClr val="A23C73"/>
                </a:solidFill>
                <a:latin typeface="Cambria Bold"/>
              </a:rPr>
              <a:t>Quyền</a:t>
            </a:r>
            <a:r>
              <a:rPr lang="en-US" sz="3091" dirty="0">
                <a:solidFill>
                  <a:srgbClr val="A23C73"/>
                </a:solidFill>
                <a:latin typeface="Cambria Bold"/>
              </a:rPr>
              <a:t> </a:t>
            </a:r>
            <a:r>
              <a:rPr lang="en-US" sz="3091" dirty="0" err="1">
                <a:solidFill>
                  <a:srgbClr val="A23C73"/>
                </a:solidFill>
                <a:latin typeface="Cambria Bold"/>
              </a:rPr>
              <a:t>được</a:t>
            </a:r>
            <a:r>
              <a:rPr lang="en-US" sz="3091" dirty="0">
                <a:solidFill>
                  <a:srgbClr val="A23C73"/>
                </a:solidFill>
                <a:latin typeface="Cambria Bold"/>
              </a:rPr>
              <a:t> </a:t>
            </a:r>
            <a:r>
              <a:rPr lang="en-US" sz="3091" dirty="0" err="1">
                <a:solidFill>
                  <a:srgbClr val="A23C73"/>
                </a:solidFill>
                <a:latin typeface="Cambria Bold"/>
              </a:rPr>
              <a:t>sống</a:t>
            </a:r>
            <a:r>
              <a:rPr lang="en-US" sz="3091" dirty="0">
                <a:solidFill>
                  <a:srgbClr val="A23C73"/>
                </a:solidFill>
                <a:latin typeface="Cambria Bold"/>
              </a:rPr>
              <a:t> </a:t>
            </a:r>
            <a:r>
              <a:rPr lang="en-US" sz="3091" dirty="0" err="1">
                <a:solidFill>
                  <a:srgbClr val="A23C73"/>
                </a:solidFill>
                <a:latin typeface="Cambria Bold"/>
              </a:rPr>
              <a:t>chung</a:t>
            </a:r>
            <a:r>
              <a:rPr lang="en-US" sz="3091" dirty="0">
                <a:solidFill>
                  <a:srgbClr val="A23C73"/>
                </a:solidFill>
                <a:latin typeface="Cambria Bold"/>
              </a:rPr>
              <a:t> </a:t>
            </a:r>
            <a:r>
              <a:rPr lang="en-US" sz="3091" dirty="0" err="1">
                <a:solidFill>
                  <a:srgbClr val="A23C73"/>
                </a:solidFill>
                <a:latin typeface="Cambria Bold"/>
              </a:rPr>
              <a:t>với</a:t>
            </a:r>
            <a:r>
              <a:rPr lang="en-US" sz="3091" dirty="0">
                <a:solidFill>
                  <a:srgbClr val="A23C73"/>
                </a:solidFill>
                <a:latin typeface="Cambria Bold"/>
              </a:rPr>
              <a:t> cha, </a:t>
            </a:r>
            <a:r>
              <a:rPr lang="en-US" sz="3091" dirty="0" err="1">
                <a:solidFill>
                  <a:srgbClr val="A23C73"/>
                </a:solidFill>
                <a:latin typeface="Cambria Bold"/>
              </a:rPr>
              <a:t>mẹ</a:t>
            </a:r>
            <a:endParaRPr lang="en-US" sz="3091" dirty="0">
              <a:solidFill>
                <a:srgbClr val="A23C73"/>
              </a:solidFill>
              <a:latin typeface="Cambria Bold"/>
            </a:endParaRPr>
          </a:p>
          <a:p>
            <a:pPr marL="667530" lvl="1" indent="-333765" algn="just">
              <a:lnSpc>
                <a:spcPts val="3803"/>
              </a:lnSpc>
              <a:buFont typeface="Arial"/>
              <a:buChar char="•"/>
            </a:pPr>
            <a:r>
              <a:rPr lang="en-US" sz="3091" dirty="0" err="1">
                <a:solidFill>
                  <a:srgbClr val="A23C73"/>
                </a:solidFill>
                <a:latin typeface="Cambria Bold"/>
              </a:rPr>
              <a:t>Quyền</a:t>
            </a:r>
            <a:r>
              <a:rPr lang="en-US" sz="3091" dirty="0">
                <a:solidFill>
                  <a:srgbClr val="A23C73"/>
                </a:solidFill>
                <a:latin typeface="Cambria Bold"/>
              </a:rPr>
              <a:t> </a:t>
            </a:r>
            <a:r>
              <a:rPr lang="en-US" sz="3091" dirty="0" err="1">
                <a:solidFill>
                  <a:srgbClr val="A23C73"/>
                </a:solidFill>
                <a:latin typeface="Cambria Bold"/>
              </a:rPr>
              <a:t>được</a:t>
            </a:r>
            <a:r>
              <a:rPr lang="en-US" sz="3091" dirty="0">
                <a:solidFill>
                  <a:srgbClr val="A23C73"/>
                </a:solidFill>
                <a:latin typeface="Cambria Bold"/>
              </a:rPr>
              <a:t> </a:t>
            </a:r>
            <a:r>
              <a:rPr lang="en-US" sz="3091" dirty="0" err="1">
                <a:solidFill>
                  <a:srgbClr val="A23C73"/>
                </a:solidFill>
                <a:latin typeface="Cambria Bold"/>
              </a:rPr>
              <a:t>đoàn</a:t>
            </a:r>
            <a:r>
              <a:rPr lang="en-US" sz="3091" dirty="0">
                <a:solidFill>
                  <a:srgbClr val="A23C73"/>
                </a:solidFill>
                <a:latin typeface="Cambria Bold"/>
              </a:rPr>
              <a:t> </a:t>
            </a:r>
            <a:r>
              <a:rPr lang="en-US" sz="3091" dirty="0" err="1">
                <a:solidFill>
                  <a:srgbClr val="A23C73"/>
                </a:solidFill>
                <a:latin typeface="Cambria Bold"/>
              </a:rPr>
              <a:t>tụ</a:t>
            </a:r>
            <a:r>
              <a:rPr lang="en-US" sz="3091" dirty="0">
                <a:solidFill>
                  <a:srgbClr val="A23C73"/>
                </a:solidFill>
                <a:latin typeface="Cambria Bold"/>
              </a:rPr>
              <a:t>, </a:t>
            </a:r>
            <a:r>
              <a:rPr lang="en-US" sz="3091" dirty="0" err="1">
                <a:solidFill>
                  <a:srgbClr val="A23C73"/>
                </a:solidFill>
                <a:latin typeface="Cambria Bold"/>
              </a:rPr>
              <a:t>liên</a:t>
            </a:r>
            <a:r>
              <a:rPr lang="en-US" sz="3091" dirty="0">
                <a:solidFill>
                  <a:srgbClr val="A23C73"/>
                </a:solidFill>
                <a:latin typeface="Cambria Bold"/>
              </a:rPr>
              <a:t> </a:t>
            </a:r>
            <a:r>
              <a:rPr lang="en-US" sz="3091" dirty="0" err="1">
                <a:solidFill>
                  <a:srgbClr val="A23C73"/>
                </a:solidFill>
                <a:latin typeface="Cambria Bold"/>
              </a:rPr>
              <a:t>hệ</a:t>
            </a:r>
            <a:r>
              <a:rPr lang="en-US" sz="3091" dirty="0">
                <a:solidFill>
                  <a:srgbClr val="A23C73"/>
                </a:solidFill>
                <a:latin typeface="Cambria Bold"/>
              </a:rPr>
              <a:t> </a:t>
            </a:r>
            <a:r>
              <a:rPr lang="en-US" sz="3091" dirty="0" err="1">
                <a:solidFill>
                  <a:srgbClr val="A23C73"/>
                </a:solidFill>
                <a:latin typeface="Cambria Bold"/>
              </a:rPr>
              <a:t>và</a:t>
            </a:r>
            <a:r>
              <a:rPr lang="en-US" sz="3091" dirty="0">
                <a:solidFill>
                  <a:srgbClr val="A23C73"/>
                </a:solidFill>
                <a:latin typeface="Cambria Bold"/>
              </a:rPr>
              <a:t> </a:t>
            </a:r>
            <a:r>
              <a:rPr lang="en-US" sz="3091" dirty="0" err="1">
                <a:solidFill>
                  <a:srgbClr val="A23C73"/>
                </a:solidFill>
                <a:latin typeface="Cambria Bold"/>
              </a:rPr>
              <a:t>tiếp</a:t>
            </a:r>
            <a:r>
              <a:rPr lang="en-US" sz="3091" dirty="0">
                <a:solidFill>
                  <a:srgbClr val="A23C73"/>
                </a:solidFill>
                <a:latin typeface="Cambria Bold"/>
              </a:rPr>
              <a:t> </a:t>
            </a:r>
            <a:r>
              <a:rPr lang="en-US" sz="3091" dirty="0" err="1">
                <a:solidFill>
                  <a:srgbClr val="A23C73"/>
                </a:solidFill>
                <a:latin typeface="Cambria Bold"/>
              </a:rPr>
              <a:t>xúc</a:t>
            </a:r>
            <a:r>
              <a:rPr lang="en-US" sz="3091" dirty="0">
                <a:solidFill>
                  <a:srgbClr val="A23C73"/>
                </a:solidFill>
                <a:latin typeface="Cambria Bold"/>
              </a:rPr>
              <a:t> </a:t>
            </a:r>
            <a:r>
              <a:rPr lang="en-US" sz="3091" dirty="0" err="1">
                <a:solidFill>
                  <a:srgbClr val="A23C73"/>
                </a:solidFill>
                <a:latin typeface="Cambria Bold"/>
              </a:rPr>
              <a:t>với</a:t>
            </a:r>
            <a:r>
              <a:rPr lang="en-US" sz="3091" dirty="0">
                <a:solidFill>
                  <a:srgbClr val="A23C73"/>
                </a:solidFill>
                <a:latin typeface="Cambria Bold"/>
              </a:rPr>
              <a:t> cha, </a:t>
            </a:r>
            <a:r>
              <a:rPr lang="en-US" sz="3091" dirty="0" err="1">
                <a:solidFill>
                  <a:srgbClr val="A23C73"/>
                </a:solidFill>
                <a:latin typeface="Cambria Bold"/>
              </a:rPr>
              <a:t>mẹ</a:t>
            </a:r>
            <a:endParaRPr lang="en-US" sz="3091" dirty="0">
              <a:solidFill>
                <a:srgbClr val="A23C73"/>
              </a:solidFill>
              <a:latin typeface="Cambria Bold"/>
            </a:endParaRPr>
          </a:p>
        </p:txBody>
      </p:sp>
    </p:spTree>
    <p:extLst>
      <p:ext uri="{BB962C8B-B14F-4D97-AF65-F5344CB8AC3E}">
        <p14:creationId xmlns:p14="http://schemas.microsoft.com/office/powerpoint/2010/main" val="31090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TextBox 44"/>
          <p:cNvSpPr txBox="1"/>
          <p:nvPr/>
        </p:nvSpPr>
        <p:spPr>
          <a:xfrm>
            <a:off x="3199153" y="1048260"/>
            <a:ext cx="7576264" cy="1179810"/>
          </a:xfrm>
          <a:prstGeom prst="rect">
            <a:avLst/>
          </a:prstGeom>
        </p:spPr>
        <p:txBody>
          <a:bodyPr lIns="0" tIns="0" rIns="0" bIns="0" rtlCol="0" anchor="t">
            <a:spAutoFit/>
          </a:bodyPr>
          <a:lstStyle/>
          <a:p>
            <a:pPr algn="just">
              <a:lnSpc>
                <a:spcPts val="4593"/>
              </a:lnSpc>
            </a:pPr>
            <a:r>
              <a:rPr lang="en-US" sz="3734" dirty="0">
                <a:solidFill>
                  <a:srgbClr val="5B2B32"/>
                </a:solidFill>
                <a:latin typeface="Cambria Bold"/>
              </a:rPr>
              <a:t>- </a:t>
            </a:r>
            <a:r>
              <a:rPr lang="en-US" sz="3734" dirty="0" err="1">
                <a:solidFill>
                  <a:srgbClr val="5B2B32"/>
                </a:solidFill>
                <a:latin typeface="Cambria Bold"/>
              </a:rPr>
              <a:t>Việc</a:t>
            </a:r>
            <a:r>
              <a:rPr lang="en-US" sz="3734" dirty="0">
                <a:solidFill>
                  <a:srgbClr val="5B2B32"/>
                </a:solidFill>
                <a:latin typeface="Cambria Bold"/>
              </a:rPr>
              <a:t> </a:t>
            </a:r>
            <a:r>
              <a:rPr lang="en-US" sz="3734" dirty="0" err="1">
                <a:solidFill>
                  <a:srgbClr val="5B2B32"/>
                </a:solidFill>
                <a:latin typeface="Cambria Bold"/>
              </a:rPr>
              <a:t>làm</a:t>
            </a:r>
            <a:r>
              <a:rPr lang="en-US" sz="3734" dirty="0">
                <a:solidFill>
                  <a:srgbClr val="5B2B32"/>
                </a:solidFill>
                <a:latin typeface="Cambria Bold"/>
              </a:rPr>
              <a:t> </a:t>
            </a:r>
            <a:r>
              <a:rPr lang="en-US" sz="3734" dirty="0" err="1">
                <a:solidFill>
                  <a:srgbClr val="5B2B32"/>
                </a:solidFill>
                <a:latin typeface="Cambria Bold"/>
              </a:rPr>
              <a:t>của</a:t>
            </a:r>
            <a:r>
              <a:rPr lang="en-US" sz="3734" dirty="0">
                <a:solidFill>
                  <a:srgbClr val="5B2B32"/>
                </a:solidFill>
                <a:latin typeface="Cambria Bold"/>
              </a:rPr>
              <a:t> </a:t>
            </a:r>
            <a:r>
              <a:rPr lang="en-US" sz="3734" dirty="0" err="1">
                <a:solidFill>
                  <a:srgbClr val="5B2B32"/>
                </a:solidFill>
                <a:latin typeface="Cambria Bold"/>
              </a:rPr>
              <a:t>cô</a:t>
            </a:r>
            <a:r>
              <a:rPr lang="en-US" sz="3734" dirty="0">
                <a:solidFill>
                  <a:srgbClr val="5B2B32"/>
                </a:solidFill>
                <a:latin typeface="Cambria Bold"/>
              </a:rPr>
              <a:t> Mai </a:t>
            </a:r>
            <a:r>
              <a:rPr lang="en-US" sz="3734" dirty="0" err="1">
                <a:solidFill>
                  <a:srgbClr val="5B2B32"/>
                </a:solidFill>
                <a:latin typeface="Cambria Bold"/>
              </a:rPr>
              <a:t>Anh</a:t>
            </a:r>
            <a:r>
              <a:rPr lang="en-US" sz="3734" dirty="0">
                <a:solidFill>
                  <a:srgbClr val="5B2B32"/>
                </a:solidFill>
                <a:latin typeface="Cambria Bold"/>
              </a:rPr>
              <a:t> </a:t>
            </a:r>
            <a:r>
              <a:rPr lang="en-US" sz="3734" dirty="0" err="1">
                <a:solidFill>
                  <a:srgbClr val="5B2B32"/>
                </a:solidFill>
                <a:latin typeface="Cambria Bold"/>
              </a:rPr>
              <a:t>có</a:t>
            </a:r>
            <a:r>
              <a:rPr lang="en-US" sz="3734" dirty="0">
                <a:solidFill>
                  <a:srgbClr val="5B2B32"/>
                </a:solidFill>
                <a:latin typeface="Cambria Bold"/>
              </a:rPr>
              <a:t> ý </a:t>
            </a:r>
            <a:r>
              <a:rPr lang="en-US" sz="3734" dirty="0" err="1">
                <a:solidFill>
                  <a:srgbClr val="5B2B32"/>
                </a:solidFill>
                <a:latin typeface="Cambria Bold"/>
              </a:rPr>
              <a:t>nghĩa</a:t>
            </a:r>
            <a:r>
              <a:rPr lang="en-US" sz="3734" dirty="0">
                <a:solidFill>
                  <a:srgbClr val="5B2B32"/>
                </a:solidFill>
                <a:latin typeface="Cambria Bold"/>
              </a:rPr>
              <a:t> </a:t>
            </a:r>
            <a:r>
              <a:rPr lang="en-US" sz="3734" dirty="0" err="1">
                <a:solidFill>
                  <a:srgbClr val="5B2B32"/>
                </a:solidFill>
                <a:latin typeface="Cambria Bold"/>
              </a:rPr>
              <a:t>gì</a:t>
            </a:r>
            <a:r>
              <a:rPr lang="en-US" sz="3734" dirty="0">
                <a:solidFill>
                  <a:srgbClr val="5B2B32"/>
                </a:solidFill>
                <a:latin typeface="Cambria Bold"/>
              </a:rPr>
              <a:t> </a:t>
            </a:r>
            <a:r>
              <a:rPr lang="en-US" sz="3734" dirty="0" err="1">
                <a:solidFill>
                  <a:srgbClr val="5B2B32"/>
                </a:solidFill>
                <a:latin typeface="Cambria Bold"/>
              </a:rPr>
              <a:t>đối</a:t>
            </a:r>
            <a:r>
              <a:rPr lang="en-US" sz="3734" dirty="0">
                <a:solidFill>
                  <a:srgbClr val="5B2B32"/>
                </a:solidFill>
                <a:latin typeface="Cambria Bold"/>
              </a:rPr>
              <a:t> </a:t>
            </a:r>
            <a:r>
              <a:rPr lang="en-US" sz="3734" dirty="0" err="1">
                <a:solidFill>
                  <a:srgbClr val="5B2B32"/>
                </a:solidFill>
                <a:latin typeface="Cambria Bold"/>
              </a:rPr>
              <a:t>với</a:t>
            </a:r>
            <a:r>
              <a:rPr lang="en-US" sz="3734" dirty="0">
                <a:solidFill>
                  <a:srgbClr val="5B2B32"/>
                </a:solidFill>
                <a:latin typeface="Cambria Bold"/>
              </a:rPr>
              <a:t> </a:t>
            </a:r>
            <a:r>
              <a:rPr lang="en-US" sz="3734" dirty="0" err="1">
                <a:solidFill>
                  <a:srgbClr val="5B2B32"/>
                </a:solidFill>
                <a:latin typeface="Cambria Bold"/>
              </a:rPr>
              <a:t>Thiện</a:t>
            </a:r>
            <a:r>
              <a:rPr lang="en-US" sz="3734" dirty="0">
                <a:solidFill>
                  <a:srgbClr val="5B2B32"/>
                </a:solidFill>
                <a:latin typeface="Cambria Bold"/>
              </a:rPr>
              <a:t> </a:t>
            </a:r>
            <a:r>
              <a:rPr lang="en-US" sz="3734" dirty="0" err="1">
                <a:solidFill>
                  <a:srgbClr val="5B2B32"/>
                </a:solidFill>
                <a:latin typeface="Cambria Bold"/>
              </a:rPr>
              <a:t>Nhân</a:t>
            </a:r>
            <a:r>
              <a:rPr lang="en-US" sz="3734" dirty="0">
                <a:solidFill>
                  <a:srgbClr val="5B2B32"/>
                </a:solidFill>
                <a:latin typeface="Cambria Bold"/>
              </a:rPr>
              <a:t>?</a:t>
            </a:r>
          </a:p>
        </p:txBody>
      </p:sp>
      <p:grpSp>
        <p:nvGrpSpPr>
          <p:cNvPr id="45" name="Group 45"/>
          <p:cNvGrpSpPr/>
          <p:nvPr/>
        </p:nvGrpSpPr>
        <p:grpSpPr>
          <a:xfrm>
            <a:off x="4008400" y="2202432"/>
            <a:ext cx="7209738" cy="4405743"/>
            <a:chOff x="0" y="0"/>
            <a:chExt cx="14419475" cy="8811485"/>
          </a:xfrm>
        </p:grpSpPr>
        <p:sp>
          <p:nvSpPr>
            <p:cNvPr id="46" name="Freeform 46"/>
            <p:cNvSpPr/>
            <p:nvPr/>
          </p:nvSpPr>
          <p:spPr>
            <a:xfrm>
              <a:off x="0" y="80002"/>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47"/>
            <p:cNvSpPr/>
            <p:nvPr/>
          </p:nvSpPr>
          <p:spPr>
            <a:xfrm>
              <a:off x="249787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48" name="Freeform 48"/>
          <p:cNvSpPr/>
          <p:nvPr/>
        </p:nvSpPr>
        <p:spPr>
          <a:xfrm>
            <a:off x="670166" y="1060960"/>
            <a:ext cx="3543693" cy="5494097"/>
          </a:xfrm>
          <a:custGeom>
            <a:avLst/>
            <a:gdLst/>
            <a:ahLst/>
            <a:cxnLst/>
            <a:rect l="l" t="t" r="r" b="b"/>
            <a:pathLst>
              <a:path w="5315539" h="8241146">
                <a:moveTo>
                  <a:pt x="0" y="0"/>
                </a:moveTo>
                <a:lnTo>
                  <a:pt x="5315539" y="0"/>
                </a:lnTo>
                <a:lnTo>
                  <a:pt x="5315539" y="8241146"/>
                </a:lnTo>
                <a:lnTo>
                  <a:pt x="0" y="82411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9" name="TextBox 49"/>
          <p:cNvSpPr txBox="1"/>
          <p:nvPr/>
        </p:nvSpPr>
        <p:spPr>
          <a:xfrm>
            <a:off x="4378492" y="2929912"/>
            <a:ext cx="6469553" cy="2949525"/>
          </a:xfrm>
          <a:prstGeom prst="rect">
            <a:avLst/>
          </a:prstGeom>
        </p:spPr>
        <p:txBody>
          <a:bodyPr lIns="0" tIns="0" rIns="0" bIns="0" rtlCol="0" anchor="t">
            <a:spAutoFit/>
          </a:bodyPr>
          <a:lstStyle/>
          <a:p>
            <a:pPr algn="just">
              <a:lnSpc>
                <a:spcPts val="4615"/>
              </a:lnSpc>
            </a:pPr>
            <a:r>
              <a:rPr lang="en-US" sz="3752" dirty="0" err="1">
                <a:solidFill>
                  <a:srgbClr val="284231"/>
                </a:solidFill>
                <a:latin typeface="Cambria Bold"/>
              </a:rPr>
              <a:t>Việc</a:t>
            </a:r>
            <a:r>
              <a:rPr lang="en-US" sz="3752" dirty="0">
                <a:solidFill>
                  <a:srgbClr val="284231"/>
                </a:solidFill>
                <a:latin typeface="Cambria Bold"/>
              </a:rPr>
              <a:t> </a:t>
            </a:r>
            <a:r>
              <a:rPr lang="en-US" sz="3752" dirty="0" err="1">
                <a:solidFill>
                  <a:srgbClr val="284231"/>
                </a:solidFill>
                <a:latin typeface="Cambria Bold"/>
              </a:rPr>
              <a:t>làm</a:t>
            </a:r>
            <a:r>
              <a:rPr lang="en-US" sz="3752" dirty="0">
                <a:solidFill>
                  <a:srgbClr val="284231"/>
                </a:solidFill>
                <a:latin typeface="Cambria Bold"/>
              </a:rPr>
              <a:t> </a:t>
            </a:r>
            <a:r>
              <a:rPr lang="en-US" sz="3752" dirty="0" err="1">
                <a:solidFill>
                  <a:srgbClr val="284231"/>
                </a:solidFill>
                <a:latin typeface="Cambria Bold"/>
              </a:rPr>
              <a:t>của</a:t>
            </a:r>
            <a:r>
              <a:rPr lang="en-US" sz="3752" dirty="0">
                <a:solidFill>
                  <a:srgbClr val="284231"/>
                </a:solidFill>
                <a:latin typeface="Cambria Bold"/>
              </a:rPr>
              <a:t> </a:t>
            </a:r>
            <a:r>
              <a:rPr lang="en-US" sz="3752" dirty="0" err="1">
                <a:solidFill>
                  <a:srgbClr val="284231"/>
                </a:solidFill>
                <a:latin typeface="Cambria Bold"/>
              </a:rPr>
              <a:t>cô</a:t>
            </a:r>
            <a:r>
              <a:rPr lang="en-US" sz="3752" dirty="0">
                <a:solidFill>
                  <a:srgbClr val="284231"/>
                </a:solidFill>
                <a:latin typeface="Cambria Bold"/>
              </a:rPr>
              <a:t> Mai </a:t>
            </a:r>
            <a:r>
              <a:rPr lang="en-US" sz="3752" dirty="0" err="1">
                <a:solidFill>
                  <a:srgbClr val="284231"/>
                </a:solidFill>
                <a:latin typeface="Cambria Bold"/>
              </a:rPr>
              <a:t>Anh</a:t>
            </a:r>
            <a:r>
              <a:rPr lang="en-US" sz="3752" dirty="0">
                <a:solidFill>
                  <a:srgbClr val="284231"/>
                </a:solidFill>
                <a:latin typeface="Cambria Bold"/>
              </a:rPr>
              <a:t> </a:t>
            </a:r>
            <a:r>
              <a:rPr lang="en-US" sz="3752" dirty="0" err="1">
                <a:solidFill>
                  <a:srgbClr val="284231"/>
                </a:solidFill>
                <a:latin typeface="Cambria Bold"/>
              </a:rPr>
              <a:t>giúp</a:t>
            </a:r>
            <a:r>
              <a:rPr lang="en-US" sz="3752" dirty="0">
                <a:solidFill>
                  <a:srgbClr val="284231"/>
                </a:solidFill>
                <a:latin typeface="Cambria Bold"/>
              </a:rPr>
              <a:t> </a:t>
            </a:r>
            <a:r>
              <a:rPr lang="en-US" sz="3752" dirty="0" err="1">
                <a:solidFill>
                  <a:srgbClr val="284231"/>
                </a:solidFill>
                <a:latin typeface="Cambria Bold"/>
              </a:rPr>
              <a:t>Thiện</a:t>
            </a:r>
            <a:r>
              <a:rPr lang="en-US" sz="3752" dirty="0">
                <a:solidFill>
                  <a:srgbClr val="284231"/>
                </a:solidFill>
                <a:latin typeface="Cambria Bold"/>
              </a:rPr>
              <a:t> </a:t>
            </a:r>
            <a:r>
              <a:rPr lang="en-US" sz="3752" dirty="0" err="1">
                <a:solidFill>
                  <a:srgbClr val="284231"/>
                </a:solidFill>
                <a:latin typeface="Cambria Bold"/>
              </a:rPr>
              <a:t>Nhân</a:t>
            </a:r>
            <a:r>
              <a:rPr lang="en-US" sz="3752" dirty="0">
                <a:solidFill>
                  <a:srgbClr val="284231"/>
                </a:solidFill>
                <a:latin typeface="Cambria Bold"/>
              </a:rPr>
              <a:t> </a:t>
            </a:r>
            <a:r>
              <a:rPr lang="en-US" sz="3752" dirty="0" err="1">
                <a:solidFill>
                  <a:srgbClr val="284231"/>
                </a:solidFill>
                <a:latin typeface="Cambria Bold"/>
              </a:rPr>
              <a:t>có</a:t>
            </a:r>
            <a:r>
              <a:rPr lang="en-US" sz="3752" dirty="0">
                <a:solidFill>
                  <a:srgbClr val="284231"/>
                </a:solidFill>
                <a:latin typeface="Cambria Bold"/>
              </a:rPr>
              <a:t> </a:t>
            </a:r>
            <a:r>
              <a:rPr lang="en-US" sz="3752" dirty="0" err="1">
                <a:solidFill>
                  <a:srgbClr val="284231"/>
                </a:solidFill>
                <a:latin typeface="Cambria Bold"/>
              </a:rPr>
              <a:t>một</a:t>
            </a:r>
            <a:r>
              <a:rPr lang="en-US" sz="3752" dirty="0">
                <a:solidFill>
                  <a:srgbClr val="284231"/>
                </a:solidFill>
                <a:latin typeface="Cambria Bold"/>
              </a:rPr>
              <a:t> </a:t>
            </a:r>
            <a:r>
              <a:rPr lang="en-US" sz="3752" dirty="0" err="1">
                <a:solidFill>
                  <a:srgbClr val="284231"/>
                </a:solidFill>
                <a:latin typeface="Cambria Bold"/>
              </a:rPr>
              <a:t>gia</a:t>
            </a:r>
            <a:r>
              <a:rPr lang="en-US" sz="3752" dirty="0">
                <a:solidFill>
                  <a:srgbClr val="284231"/>
                </a:solidFill>
                <a:latin typeface="Cambria Bold"/>
              </a:rPr>
              <a:t> </a:t>
            </a:r>
            <a:r>
              <a:rPr lang="en-US" sz="3752" dirty="0" err="1">
                <a:solidFill>
                  <a:srgbClr val="284231"/>
                </a:solidFill>
                <a:latin typeface="Cambria Bold"/>
              </a:rPr>
              <a:t>đình</a:t>
            </a:r>
            <a:r>
              <a:rPr lang="en-US" sz="3752" dirty="0">
                <a:solidFill>
                  <a:srgbClr val="284231"/>
                </a:solidFill>
                <a:latin typeface="Cambria Bold"/>
              </a:rPr>
              <a:t> </a:t>
            </a:r>
            <a:r>
              <a:rPr lang="en-US" sz="3752" dirty="0" err="1">
                <a:solidFill>
                  <a:srgbClr val="284231"/>
                </a:solidFill>
                <a:latin typeface="Cambria Bold"/>
              </a:rPr>
              <a:t>hạnh</a:t>
            </a:r>
            <a:r>
              <a:rPr lang="en-US" sz="3752" dirty="0">
                <a:solidFill>
                  <a:srgbClr val="284231"/>
                </a:solidFill>
                <a:latin typeface="Cambria Bold"/>
              </a:rPr>
              <a:t> </a:t>
            </a:r>
            <a:r>
              <a:rPr lang="en-US" sz="3752" dirty="0" err="1">
                <a:solidFill>
                  <a:srgbClr val="284231"/>
                </a:solidFill>
                <a:latin typeface="Cambria Bold"/>
              </a:rPr>
              <a:t>phúc</a:t>
            </a:r>
            <a:r>
              <a:rPr lang="en-US" sz="3752" dirty="0">
                <a:solidFill>
                  <a:srgbClr val="284231"/>
                </a:solidFill>
                <a:latin typeface="Cambria Bold"/>
              </a:rPr>
              <a:t> </a:t>
            </a:r>
            <a:r>
              <a:rPr lang="en-US" sz="3752" dirty="0" err="1">
                <a:solidFill>
                  <a:srgbClr val="284231"/>
                </a:solidFill>
                <a:latin typeface="Cambria Bold"/>
              </a:rPr>
              <a:t>và</a:t>
            </a:r>
            <a:r>
              <a:rPr lang="en-US" sz="3752" dirty="0">
                <a:solidFill>
                  <a:srgbClr val="284231"/>
                </a:solidFill>
                <a:latin typeface="Cambria Bold"/>
              </a:rPr>
              <a:t> </a:t>
            </a:r>
            <a:r>
              <a:rPr lang="en-US" sz="3752" dirty="0" err="1">
                <a:solidFill>
                  <a:srgbClr val="284231"/>
                </a:solidFill>
                <a:latin typeface="Cambria Bold"/>
              </a:rPr>
              <a:t>được</a:t>
            </a:r>
            <a:r>
              <a:rPr lang="en-US" sz="3752" dirty="0">
                <a:solidFill>
                  <a:srgbClr val="284231"/>
                </a:solidFill>
                <a:latin typeface="Cambria Bold"/>
              </a:rPr>
              <a:t> </a:t>
            </a:r>
            <a:r>
              <a:rPr lang="en-US" sz="3752" dirty="0" err="1">
                <a:solidFill>
                  <a:srgbClr val="284231"/>
                </a:solidFill>
                <a:latin typeface="Cambria Bold"/>
              </a:rPr>
              <a:t>chăm</a:t>
            </a:r>
            <a:r>
              <a:rPr lang="en-US" sz="3752" dirty="0">
                <a:solidFill>
                  <a:srgbClr val="284231"/>
                </a:solidFill>
                <a:latin typeface="Cambria Bold"/>
              </a:rPr>
              <a:t> </a:t>
            </a:r>
            <a:r>
              <a:rPr lang="en-US" sz="3752" dirty="0" err="1">
                <a:solidFill>
                  <a:srgbClr val="284231"/>
                </a:solidFill>
                <a:latin typeface="Cambria Bold"/>
              </a:rPr>
              <a:t>sóc</a:t>
            </a:r>
            <a:r>
              <a:rPr lang="en-US" sz="3752" dirty="0">
                <a:solidFill>
                  <a:srgbClr val="284231"/>
                </a:solidFill>
                <a:latin typeface="Cambria Bold"/>
              </a:rPr>
              <a:t> </a:t>
            </a:r>
            <a:r>
              <a:rPr lang="en-US" sz="3752" dirty="0" err="1">
                <a:solidFill>
                  <a:srgbClr val="284231"/>
                </a:solidFill>
                <a:latin typeface="Cambria Bold"/>
              </a:rPr>
              <a:t>sức</a:t>
            </a:r>
            <a:r>
              <a:rPr lang="en-US" sz="3752" dirty="0">
                <a:solidFill>
                  <a:srgbClr val="284231"/>
                </a:solidFill>
                <a:latin typeface="Cambria Bold"/>
              </a:rPr>
              <a:t> </a:t>
            </a:r>
            <a:r>
              <a:rPr lang="en-US" sz="3752" dirty="0" err="1">
                <a:solidFill>
                  <a:srgbClr val="284231"/>
                </a:solidFill>
                <a:latin typeface="Cambria Bold"/>
              </a:rPr>
              <a:t>khỏe</a:t>
            </a:r>
            <a:r>
              <a:rPr lang="en-US" sz="3752" dirty="0">
                <a:solidFill>
                  <a:srgbClr val="284231"/>
                </a:solidFill>
                <a:latin typeface="Cambria Bold"/>
              </a:rPr>
              <a:t>, </a:t>
            </a:r>
            <a:r>
              <a:rPr lang="en-US" sz="3752" dirty="0" err="1">
                <a:solidFill>
                  <a:srgbClr val="284231"/>
                </a:solidFill>
                <a:latin typeface="Cambria Bold"/>
              </a:rPr>
              <a:t>phát</a:t>
            </a:r>
            <a:r>
              <a:rPr lang="en-US" sz="3752" dirty="0">
                <a:solidFill>
                  <a:srgbClr val="284231"/>
                </a:solidFill>
                <a:latin typeface="Cambria Bold"/>
              </a:rPr>
              <a:t> </a:t>
            </a:r>
            <a:r>
              <a:rPr lang="en-US" sz="3752" dirty="0" err="1">
                <a:solidFill>
                  <a:srgbClr val="284231"/>
                </a:solidFill>
                <a:latin typeface="Cambria Bold"/>
              </a:rPr>
              <a:t>triển</a:t>
            </a:r>
            <a:r>
              <a:rPr lang="en-US" sz="3752" dirty="0">
                <a:solidFill>
                  <a:srgbClr val="284231"/>
                </a:solidFill>
                <a:latin typeface="Cambria Bold"/>
              </a:rPr>
              <a:t> </a:t>
            </a:r>
            <a:r>
              <a:rPr lang="en-US" sz="3752" dirty="0" err="1">
                <a:solidFill>
                  <a:srgbClr val="284231"/>
                </a:solidFill>
                <a:latin typeface="Cambria Bold"/>
              </a:rPr>
              <a:t>như</a:t>
            </a:r>
            <a:r>
              <a:rPr lang="en-US" sz="3752" dirty="0">
                <a:solidFill>
                  <a:srgbClr val="284231"/>
                </a:solidFill>
                <a:latin typeface="Cambria Bold"/>
              </a:rPr>
              <a:t> </a:t>
            </a:r>
            <a:r>
              <a:rPr lang="en-US" sz="3752" dirty="0" err="1">
                <a:solidFill>
                  <a:srgbClr val="284231"/>
                </a:solidFill>
                <a:latin typeface="Cambria Bold"/>
              </a:rPr>
              <a:t>một</a:t>
            </a:r>
            <a:r>
              <a:rPr lang="en-US" sz="3752" dirty="0">
                <a:solidFill>
                  <a:srgbClr val="284231"/>
                </a:solidFill>
                <a:latin typeface="Cambria Bold"/>
              </a:rPr>
              <a:t> </a:t>
            </a:r>
            <a:r>
              <a:rPr lang="en-US" sz="3752" dirty="0" err="1">
                <a:solidFill>
                  <a:srgbClr val="284231"/>
                </a:solidFill>
                <a:latin typeface="Cambria Bold"/>
              </a:rPr>
              <a:t>người</a:t>
            </a:r>
            <a:r>
              <a:rPr lang="en-US" sz="3752" dirty="0">
                <a:solidFill>
                  <a:srgbClr val="284231"/>
                </a:solidFill>
                <a:latin typeface="Cambria Bold"/>
              </a:rPr>
              <a:t> </a:t>
            </a:r>
            <a:r>
              <a:rPr lang="en-US" sz="3752" dirty="0" err="1">
                <a:solidFill>
                  <a:srgbClr val="284231"/>
                </a:solidFill>
                <a:latin typeface="Cambria Bold"/>
              </a:rPr>
              <a:t>bình</a:t>
            </a:r>
            <a:r>
              <a:rPr lang="en-US" sz="3752" dirty="0">
                <a:solidFill>
                  <a:srgbClr val="284231"/>
                </a:solidFill>
                <a:latin typeface="Cambria Bold"/>
              </a:rPr>
              <a:t> </a:t>
            </a:r>
            <a:r>
              <a:rPr lang="en-US" sz="3752" dirty="0" err="1">
                <a:solidFill>
                  <a:srgbClr val="284231"/>
                </a:solidFill>
                <a:latin typeface="Cambria Bold"/>
              </a:rPr>
              <a:t>thường</a:t>
            </a:r>
            <a:r>
              <a:rPr lang="en-US" sz="3752" dirty="0">
                <a:solidFill>
                  <a:srgbClr val="284231"/>
                </a:solidFill>
                <a:latin typeface="Cambria Bold"/>
              </a:rPr>
              <a:t>.</a:t>
            </a:r>
          </a:p>
        </p:txBody>
      </p:sp>
    </p:spTree>
    <p:extLst>
      <p:ext uri="{BB962C8B-B14F-4D97-AF65-F5344CB8AC3E}">
        <p14:creationId xmlns:p14="http://schemas.microsoft.com/office/powerpoint/2010/main" val="3424914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Freeform 44"/>
          <p:cNvSpPr/>
          <p:nvPr/>
        </p:nvSpPr>
        <p:spPr>
          <a:xfrm>
            <a:off x="768250" y="1252083"/>
            <a:ext cx="1847617" cy="5114509"/>
          </a:xfrm>
          <a:custGeom>
            <a:avLst/>
            <a:gdLst/>
            <a:ahLst/>
            <a:cxnLst/>
            <a:rect l="l" t="t" r="r" b="b"/>
            <a:pathLst>
              <a:path w="2771425" h="7671764">
                <a:moveTo>
                  <a:pt x="0" y="0"/>
                </a:moveTo>
                <a:lnTo>
                  <a:pt x="2771425" y="0"/>
                </a:lnTo>
                <a:lnTo>
                  <a:pt x="2771425" y="7671764"/>
                </a:lnTo>
                <a:lnTo>
                  <a:pt x="0" y="7671764"/>
                </a:lnTo>
                <a:lnTo>
                  <a:pt x="0" y="0"/>
                </a:lnTo>
                <a:close/>
              </a:path>
            </a:pathLst>
          </a:custGeom>
          <a:blipFill>
            <a:blip r:embed="rId10"/>
            <a:stretch>
              <a:fillRect/>
            </a:stretch>
          </a:blipFill>
        </p:spPr>
      </p:sp>
      <p:sp>
        <p:nvSpPr>
          <p:cNvPr id="45" name="TextBox 45"/>
          <p:cNvSpPr txBox="1"/>
          <p:nvPr/>
        </p:nvSpPr>
        <p:spPr>
          <a:xfrm>
            <a:off x="3199153" y="1048260"/>
            <a:ext cx="7862837" cy="1179810"/>
          </a:xfrm>
          <a:prstGeom prst="rect">
            <a:avLst/>
          </a:prstGeom>
        </p:spPr>
        <p:txBody>
          <a:bodyPr lIns="0" tIns="0" rIns="0" bIns="0" rtlCol="0" anchor="t">
            <a:spAutoFit/>
          </a:bodyPr>
          <a:lstStyle/>
          <a:p>
            <a:pPr algn="just">
              <a:lnSpc>
                <a:spcPts val="4593"/>
              </a:lnSpc>
            </a:pPr>
            <a:r>
              <a:rPr lang="en-US" sz="3734" dirty="0" err="1">
                <a:solidFill>
                  <a:srgbClr val="5B2B32"/>
                </a:solidFill>
                <a:latin typeface="Cambria Bold"/>
              </a:rPr>
              <a:t>Thiện</a:t>
            </a:r>
            <a:r>
              <a:rPr lang="en-US" sz="3734" dirty="0">
                <a:solidFill>
                  <a:srgbClr val="5B2B32"/>
                </a:solidFill>
                <a:latin typeface="Cambria Bold"/>
              </a:rPr>
              <a:t> </a:t>
            </a:r>
            <a:r>
              <a:rPr lang="en-US" sz="3734" dirty="0" err="1">
                <a:solidFill>
                  <a:srgbClr val="5B2B32"/>
                </a:solidFill>
                <a:latin typeface="Cambria Bold"/>
              </a:rPr>
              <a:t>Nhân</a:t>
            </a:r>
            <a:r>
              <a:rPr lang="en-US" sz="3734" dirty="0">
                <a:solidFill>
                  <a:srgbClr val="5B2B32"/>
                </a:solidFill>
                <a:latin typeface="Cambria Bold"/>
              </a:rPr>
              <a:t> </a:t>
            </a:r>
            <a:r>
              <a:rPr lang="en-US" sz="3734" dirty="0" err="1">
                <a:solidFill>
                  <a:srgbClr val="5B2B32"/>
                </a:solidFill>
                <a:latin typeface="Cambria Bold"/>
              </a:rPr>
              <a:t>đã</a:t>
            </a:r>
            <a:r>
              <a:rPr lang="en-US" sz="3734" dirty="0">
                <a:solidFill>
                  <a:srgbClr val="5B2B32"/>
                </a:solidFill>
                <a:latin typeface="Cambria Bold"/>
              </a:rPr>
              <a:t> </a:t>
            </a:r>
            <a:r>
              <a:rPr lang="en-US" sz="3734" dirty="0" err="1">
                <a:solidFill>
                  <a:srgbClr val="5B2B32"/>
                </a:solidFill>
                <a:latin typeface="Cambria Bold"/>
              </a:rPr>
              <a:t>thực</a:t>
            </a:r>
            <a:r>
              <a:rPr lang="en-US" sz="3734" dirty="0">
                <a:solidFill>
                  <a:srgbClr val="5B2B32"/>
                </a:solidFill>
                <a:latin typeface="Cambria Bold"/>
              </a:rPr>
              <a:t> </a:t>
            </a:r>
            <a:r>
              <a:rPr lang="en-US" sz="3734" dirty="0" err="1">
                <a:solidFill>
                  <a:srgbClr val="5B2B32"/>
                </a:solidFill>
                <a:latin typeface="Cambria Bold"/>
              </a:rPr>
              <a:t>hiện</a:t>
            </a:r>
            <a:r>
              <a:rPr lang="en-US" sz="3734" dirty="0">
                <a:solidFill>
                  <a:srgbClr val="5B2B32"/>
                </a:solidFill>
                <a:latin typeface="Cambria Bold"/>
              </a:rPr>
              <a:t> </a:t>
            </a:r>
            <a:r>
              <a:rPr lang="en-US" sz="3734" dirty="0" err="1">
                <a:solidFill>
                  <a:srgbClr val="5B2B32"/>
                </a:solidFill>
                <a:latin typeface="Cambria Bold"/>
              </a:rPr>
              <a:t>tốt</a:t>
            </a:r>
            <a:r>
              <a:rPr lang="en-US" sz="3734" dirty="0">
                <a:solidFill>
                  <a:srgbClr val="5B2B32"/>
                </a:solidFill>
                <a:latin typeface="Cambria Bold"/>
              </a:rPr>
              <a:t> </a:t>
            </a:r>
            <a:r>
              <a:rPr lang="en-US" sz="3734" dirty="0" err="1">
                <a:solidFill>
                  <a:srgbClr val="5B2B32"/>
                </a:solidFill>
                <a:latin typeface="Cambria Bold"/>
              </a:rPr>
              <a:t>những</a:t>
            </a:r>
            <a:r>
              <a:rPr lang="en-US" sz="3734" dirty="0">
                <a:solidFill>
                  <a:srgbClr val="5B2B32"/>
                </a:solidFill>
                <a:latin typeface="Cambria Bold"/>
              </a:rPr>
              <a:t> </a:t>
            </a:r>
            <a:r>
              <a:rPr lang="en-US" sz="3734" dirty="0" err="1">
                <a:solidFill>
                  <a:srgbClr val="5B2B32"/>
                </a:solidFill>
                <a:latin typeface="Cambria Bold"/>
              </a:rPr>
              <a:t>bổn</a:t>
            </a:r>
            <a:r>
              <a:rPr lang="en-US" sz="3734" dirty="0">
                <a:solidFill>
                  <a:srgbClr val="5B2B32"/>
                </a:solidFill>
                <a:latin typeface="Cambria Bold"/>
              </a:rPr>
              <a:t> </a:t>
            </a:r>
            <a:r>
              <a:rPr lang="en-US" sz="3734" dirty="0" err="1">
                <a:solidFill>
                  <a:srgbClr val="5B2B32"/>
                </a:solidFill>
                <a:latin typeface="Cambria Bold"/>
              </a:rPr>
              <a:t>phận</a:t>
            </a:r>
            <a:r>
              <a:rPr lang="en-US" sz="3734" dirty="0">
                <a:solidFill>
                  <a:srgbClr val="5B2B32"/>
                </a:solidFill>
                <a:latin typeface="Cambria Bold"/>
              </a:rPr>
              <a:t> </a:t>
            </a:r>
            <a:r>
              <a:rPr lang="en-US" sz="3734" dirty="0" err="1">
                <a:solidFill>
                  <a:srgbClr val="5B2B32"/>
                </a:solidFill>
                <a:latin typeface="Cambria Bold"/>
              </a:rPr>
              <a:t>gì</a:t>
            </a:r>
            <a:r>
              <a:rPr lang="en-US" sz="3734" dirty="0">
                <a:solidFill>
                  <a:srgbClr val="5B2B32"/>
                </a:solidFill>
                <a:latin typeface="Cambria Bold"/>
              </a:rPr>
              <a:t> </a:t>
            </a:r>
            <a:r>
              <a:rPr lang="en-US" sz="3734" dirty="0" err="1">
                <a:solidFill>
                  <a:srgbClr val="5B2B32"/>
                </a:solidFill>
                <a:latin typeface="Cambria Bold"/>
              </a:rPr>
              <a:t>của</a:t>
            </a:r>
            <a:r>
              <a:rPr lang="en-US" sz="3734" dirty="0">
                <a:solidFill>
                  <a:srgbClr val="5B2B32"/>
                </a:solidFill>
                <a:latin typeface="Cambria Bold"/>
              </a:rPr>
              <a:t> </a:t>
            </a:r>
            <a:r>
              <a:rPr lang="en-US" sz="3734" dirty="0" err="1">
                <a:solidFill>
                  <a:srgbClr val="5B2B32"/>
                </a:solidFill>
                <a:latin typeface="Cambria Bold"/>
              </a:rPr>
              <a:t>trẻ</a:t>
            </a:r>
            <a:r>
              <a:rPr lang="en-US" sz="3734" dirty="0">
                <a:solidFill>
                  <a:srgbClr val="5B2B32"/>
                </a:solidFill>
                <a:latin typeface="Cambria Bold"/>
              </a:rPr>
              <a:t> </a:t>
            </a:r>
            <a:r>
              <a:rPr lang="en-US" sz="3734" dirty="0" err="1">
                <a:solidFill>
                  <a:srgbClr val="5B2B32"/>
                </a:solidFill>
                <a:latin typeface="Cambria Bold"/>
              </a:rPr>
              <a:t>em</a:t>
            </a:r>
            <a:r>
              <a:rPr lang="en-US" sz="3734" dirty="0">
                <a:solidFill>
                  <a:srgbClr val="5B2B32"/>
                </a:solidFill>
                <a:latin typeface="Cambria Bold"/>
              </a:rPr>
              <a:t>?</a:t>
            </a:r>
          </a:p>
        </p:txBody>
      </p:sp>
      <p:grpSp>
        <p:nvGrpSpPr>
          <p:cNvPr id="46" name="Group 46"/>
          <p:cNvGrpSpPr/>
          <p:nvPr/>
        </p:nvGrpSpPr>
        <p:grpSpPr>
          <a:xfrm>
            <a:off x="2510436" y="2362384"/>
            <a:ext cx="9391228" cy="4032783"/>
            <a:chOff x="0" y="0"/>
            <a:chExt cx="18782455" cy="8731483"/>
          </a:xfrm>
        </p:grpSpPr>
        <p:sp>
          <p:nvSpPr>
            <p:cNvPr id="47" name="Freeform 47"/>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48" name="Freeform 48"/>
            <p:cNvSpPr/>
            <p:nvPr/>
          </p:nvSpPr>
          <p:spPr>
            <a:xfrm>
              <a:off x="686085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49" name="TextBox 49"/>
          <p:cNvSpPr txBox="1"/>
          <p:nvPr/>
        </p:nvSpPr>
        <p:spPr>
          <a:xfrm>
            <a:off x="2495399" y="2848502"/>
            <a:ext cx="9270344" cy="3154710"/>
          </a:xfrm>
          <a:prstGeom prst="rect">
            <a:avLst/>
          </a:prstGeom>
        </p:spPr>
        <p:txBody>
          <a:bodyPr lIns="0" tIns="0" rIns="0" bIns="0" rtlCol="0" anchor="t">
            <a:spAutoFit/>
          </a:bodyPr>
          <a:lstStyle/>
          <a:p>
            <a:pPr marL="719703" lvl="1" indent="-359851" algn="just">
              <a:lnSpc>
                <a:spcPts val="4100"/>
              </a:lnSpc>
              <a:buFont typeface="Arial"/>
              <a:buChar char="•"/>
            </a:pPr>
            <a:r>
              <a:rPr lang="en-US" sz="3334" dirty="0" err="1">
                <a:solidFill>
                  <a:srgbClr val="284231"/>
                </a:solidFill>
                <a:latin typeface="Cambria Bold"/>
              </a:rPr>
              <a:t>Bổn</a:t>
            </a:r>
            <a:r>
              <a:rPr lang="en-US" sz="3334" dirty="0">
                <a:solidFill>
                  <a:srgbClr val="284231"/>
                </a:solidFill>
                <a:latin typeface="Cambria Bold"/>
              </a:rPr>
              <a:t> </a:t>
            </a:r>
            <a:r>
              <a:rPr lang="en-US" sz="3334" dirty="0" err="1">
                <a:solidFill>
                  <a:srgbClr val="284231"/>
                </a:solidFill>
                <a:latin typeface="Cambria Bold"/>
              </a:rPr>
              <a:t>phận</a:t>
            </a:r>
            <a:r>
              <a:rPr lang="en-US" sz="3334" dirty="0">
                <a:solidFill>
                  <a:srgbClr val="284231"/>
                </a:solidFill>
                <a:latin typeface="Cambria Bold"/>
              </a:rPr>
              <a:t> </a:t>
            </a:r>
            <a:r>
              <a:rPr lang="en-US" sz="3334" dirty="0" err="1">
                <a:solidFill>
                  <a:srgbClr val="284231"/>
                </a:solidFill>
                <a:latin typeface="Cambria Bold"/>
              </a:rPr>
              <a:t>học</a:t>
            </a:r>
            <a:r>
              <a:rPr lang="en-US" sz="3334" dirty="0">
                <a:solidFill>
                  <a:srgbClr val="284231"/>
                </a:solidFill>
                <a:latin typeface="Cambria Bold"/>
              </a:rPr>
              <a:t> </a:t>
            </a:r>
            <a:r>
              <a:rPr lang="en-US" sz="3334" dirty="0" err="1">
                <a:solidFill>
                  <a:srgbClr val="284231"/>
                </a:solidFill>
                <a:latin typeface="Cambria Bold"/>
              </a:rPr>
              <a:t>tập</a:t>
            </a:r>
            <a:r>
              <a:rPr lang="en-US" sz="3334" dirty="0">
                <a:solidFill>
                  <a:srgbClr val="284231"/>
                </a:solidFill>
                <a:latin typeface="Cambria Bold"/>
              </a:rPr>
              <a:t>, </a:t>
            </a:r>
            <a:r>
              <a:rPr lang="en-US" sz="3334" dirty="0" err="1">
                <a:solidFill>
                  <a:srgbClr val="284231"/>
                </a:solidFill>
                <a:latin typeface="Cambria Bold"/>
              </a:rPr>
              <a:t>rèn</a:t>
            </a:r>
            <a:r>
              <a:rPr lang="en-US" sz="3334" dirty="0">
                <a:solidFill>
                  <a:srgbClr val="284231"/>
                </a:solidFill>
                <a:latin typeface="Cambria Bold"/>
              </a:rPr>
              <a:t> </a:t>
            </a:r>
            <a:r>
              <a:rPr lang="en-US" sz="3334" dirty="0" err="1">
                <a:solidFill>
                  <a:srgbClr val="284231"/>
                </a:solidFill>
                <a:latin typeface="Cambria Bold"/>
              </a:rPr>
              <a:t>luyện</a:t>
            </a:r>
            <a:r>
              <a:rPr lang="en-US" sz="3334" dirty="0">
                <a:solidFill>
                  <a:srgbClr val="284231"/>
                </a:solidFill>
                <a:latin typeface="Cambria Bold"/>
              </a:rPr>
              <a:t>, </a:t>
            </a:r>
            <a:r>
              <a:rPr lang="en-US" sz="3334" dirty="0" err="1">
                <a:solidFill>
                  <a:srgbClr val="284231"/>
                </a:solidFill>
                <a:latin typeface="Cambria Bold"/>
              </a:rPr>
              <a:t>phụ</a:t>
            </a:r>
            <a:r>
              <a:rPr lang="en-US" sz="3334" dirty="0">
                <a:solidFill>
                  <a:srgbClr val="284231"/>
                </a:solidFill>
                <a:latin typeface="Cambria Bold"/>
              </a:rPr>
              <a:t> </a:t>
            </a:r>
            <a:r>
              <a:rPr lang="en-US" sz="3334" dirty="0" err="1">
                <a:solidFill>
                  <a:srgbClr val="284231"/>
                </a:solidFill>
                <a:latin typeface="Cambria Bold"/>
              </a:rPr>
              <a:t>giúp</a:t>
            </a:r>
            <a:r>
              <a:rPr lang="en-US" sz="3334" dirty="0">
                <a:solidFill>
                  <a:srgbClr val="284231"/>
                </a:solidFill>
                <a:latin typeface="Cambria Bold"/>
              </a:rPr>
              <a:t> cha </a:t>
            </a:r>
            <a:r>
              <a:rPr lang="en-US" sz="3334" dirty="0" err="1">
                <a:solidFill>
                  <a:srgbClr val="284231"/>
                </a:solidFill>
                <a:latin typeface="Cambria Bold"/>
              </a:rPr>
              <a:t>mẹ</a:t>
            </a:r>
            <a:r>
              <a:rPr lang="en-US" sz="3334" dirty="0">
                <a:solidFill>
                  <a:srgbClr val="284231"/>
                </a:solidFill>
                <a:latin typeface="Cambria Bold"/>
              </a:rPr>
              <a:t> </a:t>
            </a:r>
            <a:r>
              <a:rPr lang="en-US" sz="3334" dirty="0" err="1">
                <a:solidFill>
                  <a:srgbClr val="284231"/>
                </a:solidFill>
                <a:latin typeface="Cambria Bold"/>
              </a:rPr>
              <a:t>và</a:t>
            </a:r>
            <a:r>
              <a:rPr lang="en-US" sz="3334" dirty="0">
                <a:solidFill>
                  <a:srgbClr val="284231"/>
                </a:solidFill>
                <a:latin typeface="Cambria Bold"/>
              </a:rPr>
              <a:t> </a:t>
            </a:r>
            <a:r>
              <a:rPr lang="en-US" sz="3334" dirty="0" err="1">
                <a:solidFill>
                  <a:srgbClr val="284231"/>
                </a:solidFill>
                <a:latin typeface="Cambria Bold"/>
              </a:rPr>
              <a:t>các</a:t>
            </a:r>
            <a:r>
              <a:rPr lang="en-US" sz="3334" dirty="0">
                <a:solidFill>
                  <a:srgbClr val="284231"/>
                </a:solidFill>
                <a:latin typeface="Cambria Bold"/>
              </a:rPr>
              <a:t> </a:t>
            </a:r>
            <a:r>
              <a:rPr lang="en-US" sz="3334" dirty="0" err="1">
                <a:solidFill>
                  <a:srgbClr val="284231"/>
                </a:solidFill>
                <a:latin typeface="Cambria Bold"/>
              </a:rPr>
              <a:t>thành</a:t>
            </a:r>
            <a:r>
              <a:rPr lang="en-US" sz="3334" dirty="0">
                <a:solidFill>
                  <a:srgbClr val="284231"/>
                </a:solidFill>
                <a:latin typeface="Cambria Bold"/>
              </a:rPr>
              <a:t> </a:t>
            </a:r>
            <a:r>
              <a:rPr lang="en-US" sz="3334" dirty="0" err="1">
                <a:solidFill>
                  <a:srgbClr val="284231"/>
                </a:solidFill>
                <a:latin typeface="Cambria Bold"/>
              </a:rPr>
              <a:t>viên</a:t>
            </a:r>
            <a:r>
              <a:rPr lang="en-US" sz="3334" dirty="0">
                <a:solidFill>
                  <a:srgbClr val="284231"/>
                </a:solidFill>
                <a:latin typeface="Cambria Bold"/>
              </a:rPr>
              <a:t> </a:t>
            </a:r>
            <a:r>
              <a:rPr lang="en-US" sz="3334" dirty="0" err="1">
                <a:solidFill>
                  <a:srgbClr val="284231"/>
                </a:solidFill>
                <a:latin typeface="Cambria Bold"/>
              </a:rPr>
              <a:t>trong</a:t>
            </a:r>
            <a:r>
              <a:rPr lang="en-US" sz="3334" dirty="0">
                <a:solidFill>
                  <a:srgbClr val="284231"/>
                </a:solidFill>
                <a:latin typeface="Cambria Bold"/>
              </a:rPr>
              <a:t> </a:t>
            </a:r>
            <a:r>
              <a:rPr lang="en-US" sz="3334" dirty="0" err="1">
                <a:solidFill>
                  <a:srgbClr val="284231"/>
                </a:solidFill>
                <a:latin typeface="Cambria Bold"/>
              </a:rPr>
              <a:t>gia</a:t>
            </a:r>
            <a:r>
              <a:rPr lang="en-US" sz="3334" dirty="0">
                <a:solidFill>
                  <a:srgbClr val="284231"/>
                </a:solidFill>
                <a:latin typeface="Cambria Bold"/>
              </a:rPr>
              <a:t> </a:t>
            </a:r>
            <a:r>
              <a:rPr lang="en-US" sz="3334" dirty="0" err="1">
                <a:solidFill>
                  <a:srgbClr val="284231"/>
                </a:solidFill>
                <a:latin typeface="Cambria Bold"/>
              </a:rPr>
              <a:t>đình</a:t>
            </a:r>
            <a:r>
              <a:rPr lang="en-US" sz="3334" dirty="0">
                <a:solidFill>
                  <a:srgbClr val="284231"/>
                </a:solidFill>
                <a:latin typeface="Cambria Bold"/>
              </a:rPr>
              <a:t> </a:t>
            </a:r>
            <a:r>
              <a:rPr lang="en-US" sz="3334" dirty="0" err="1">
                <a:solidFill>
                  <a:srgbClr val="284231"/>
                </a:solidFill>
                <a:latin typeface="Cambria Bold"/>
              </a:rPr>
              <a:t>những</a:t>
            </a:r>
            <a:r>
              <a:rPr lang="en-US" sz="3334" dirty="0">
                <a:solidFill>
                  <a:srgbClr val="284231"/>
                </a:solidFill>
                <a:latin typeface="Cambria Bold"/>
              </a:rPr>
              <a:t> </a:t>
            </a:r>
            <a:r>
              <a:rPr lang="en-US" sz="3334" dirty="0" err="1">
                <a:solidFill>
                  <a:srgbClr val="284231"/>
                </a:solidFill>
                <a:latin typeface="Cambria Bold"/>
              </a:rPr>
              <a:t>công</a:t>
            </a:r>
            <a:r>
              <a:rPr lang="en-US" sz="3334" dirty="0">
                <a:solidFill>
                  <a:srgbClr val="284231"/>
                </a:solidFill>
                <a:latin typeface="Cambria Bold"/>
              </a:rPr>
              <a:t> </a:t>
            </a:r>
            <a:r>
              <a:rPr lang="en-US" sz="3334" dirty="0" err="1">
                <a:solidFill>
                  <a:srgbClr val="284231"/>
                </a:solidFill>
                <a:latin typeface="Cambria Bold"/>
              </a:rPr>
              <a:t>việc</a:t>
            </a:r>
            <a:r>
              <a:rPr lang="en-US" sz="3334" dirty="0">
                <a:solidFill>
                  <a:srgbClr val="284231"/>
                </a:solidFill>
                <a:latin typeface="Cambria Bold"/>
              </a:rPr>
              <a:t> </a:t>
            </a:r>
            <a:r>
              <a:rPr lang="en-US" sz="3334" dirty="0" err="1">
                <a:solidFill>
                  <a:srgbClr val="284231"/>
                </a:solidFill>
                <a:latin typeface="Cambria Bold"/>
              </a:rPr>
              <a:t>phù</a:t>
            </a:r>
            <a:r>
              <a:rPr lang="en-US" sz="3334" dirty="0">
                <a:solidFill>
                  <a:srgbClr val="284231"/>
                </a:solidFill>
                <a:latin typeface="Cambria Bold"/>
              </a:rPr>
              <a:t> </a:t>
            </a:r>
            <a:r>
              <a:rPr lang="en-US" sz="3334" dirty="0" err="1">
                <a:solidFill>
                  <a:srgbClr val="284231"/>
                </a:solidFill>
                <a:latin typeface="Cambria Bold"/>
              </a:rPr>
              <a:t>hợp</a:t>
            </a:r>
            <a:r>
              <a:rPr lang="en-US" sz="3334" dirty="0">
                <a:solidFill>
                  <a:srgbClr val="284231"/>
                </a:solidFill>
                <a:latin typeface="Cambria Bold"/>
              </a:rPr>
              <a:t> </a:t>
            </a:r>
            <a:r>
              <a:rPr lang="en-US" sz="3334" dirty="0" err="1">
                <a:solidFill>
                  <a:srgbClr val="284231"/>
                </a:solidFill>
                <a:latin typeface="Cambria Bold"/>
              </a:rPr>
              <a:t>với</a:t>
            </a:r>
            <a:r>
              <a:rPr lang="en-US" sz="3334" dirty="0">
                <a:solidFill>
                  <a:srgbClr val="284231"/>
                </a:solidFill>
                <a:latin typeface="Cambria Bold"/>
              </a:rPr>
              <a:t> </a:t>
            </a:r>
            <a:r>
              <a:rPr lang="en-US" sz="3334" dirty="0" err="1">
                <a:solidFill>
                  <a:srgbClr val="284231"/>
                </a:solidFill>
                <a:latin typeface="Cambria Bold"/>
              </a:rPr>
              <a:t>độ</a:t>
            </a:r>
            <a:r>
              <a:rPr lang="en-US" sz="3334" dirty="0">
                <a:solidFill>
                  <a:srgbClr val="284231"/>
                </a:solidFill>
                <a:latin typeface="Cambria Bold"/>
              </a:rPr>
              <a:t> </a:t>
            </a:r>
            <a:r>
              <a:rPr lang="en-US" sz="3334" dirty="0" err="1">
                <a:solidFill>
                  <a:srgbClr val="284231"/>
                </a:solidFill>
                <a:latin typeface="Cambria Bold"/>
              </a:rPr>
              <a:t>tuổi</a:t>
            </a:r>
            <a:r>
              <a:rPr lang="en-US" sz="3334" dirty="0">
                <a:solidFill>
                  <a:srgbClr val="284231"/>
                </a:solidFill>
                <a:latin typeface="Cambria Bold"/>
              </a:rPr>
              <a:t>, </a:t>
            </a:r>
            <a:r>
              <a:rPr lang="en-US" sz="3334" dirty="0" err="1">
                <a:solidFill>
                  <a:srgbClr val="284231"/>
                </a:solidFill>
                <a:latin typeface="Cambria Bold"/>
              </a:rPr>
              <a:t>giới</a:t>
            </a:r>
            <a:r>
              <a:rPr lang="en-US" sz="3334" dirty="0">
                <a:solidFill>
                  <a:srgbClr val="284231"/>
                </a:solidFill>
                <a:latin typeface="Cambria Bold"/>
              </a:rPr>
              <a:t> </a:t>
            </a:r>
            <a:r>
              <a:rPr lang="en-US" sz="3334" dirty="0" err="1">
                <a:solidFill>
                  <a:srgbClr val="284231"/>
                </a:solidFill>
                <a:latin typeface="Cambria Bold"/>
              </a:rPr>
              <a:t>tính</a:t>
            </a:r>
            <a:endParaRPr lang="en-US" sz="3334" dirty="0">
              <a:solidFill>
                <a:srgbClr val="284231"/>
              </a:solidFill>
              <a:latin typeface="Cambria Bold"/>
            </a:endParaRPr>
          </a:p>
          <a:p>
            <a:pPr marL="719703" lvl="1" indent="-359851" algn="just">
              <a:lnSpc>
                <a:spcPts val="4100"/>
              </a:lnSpc>
              <a:buFont typeface="Arial"/>
              <a:buChar char="•"/>
            </a:pPr>
            <a:r>
              <a:rPr lang="en-US" sz="3334" dirty="0" err="1">
                <a:solidFill>
                  <a:srgbClr val="284231"/>
                </a:solidFill>
                <a:latin typeface="Cambria Bold"/>
              </a:rPr>
              <a:t>Bổn</a:t>
            </a:r>
            <a:r>
              <a:rPr lang="en-US" sz="3334" dirty="0">
                <a:solidFill>
                  <a:srgbClr val="284231"/>
                </a:solidFill>
                <a:latin typeface="Cambria Bold"/>
              </a:rPr>
              <a:t> </a:t>
            </a:r>
            <a:r>
              <a:rPr lang="en-US" sz="3334" dirty="0" err="1">
                <a:solidFill>
                  <a:srgbClr val="284231"/>
                </a:solidFill>
                <a:latin typeface="Cambria Bold"/>
              </a:rPr>
              <a:t>phận</a:t>
            </a:r>
            <a:r>
              <a:rPr lang="en-US" sz="3334" dirty="0">
                <a:solidFill>
                  <a:srgbClr val="284231"/>
                </a:solidFill>
                <a:latin typeface="Cambria Bold"/>
              </a:rPr>
              <a:t> </a:t>
            </a:r>
            <a:r>
              <a:rPr lang="en-US" sz="3334" dirty="0" err="1">
                <a:solidFill>
                  <a:srgbClr val="284231"/>
                </a:solidFill>
                <a:latin typeface="Cambria Bold"/>
              </a:rPr>
              <a:t>rèn</a:t>
            </a:r>
            <a:r>
              <a:rPr lang="en-US" sz="3334" dirty="0">
                <a:solidFill>
                  <a:srgbClr val="284231"/>
                </a:solidFill>
                <a:latin typeface="Cambria Bold"/>
              </a:rPr>
              <a:t> </a:t>
            </a:r>
            <a:r>
              <a:rPr lang="en-US" sz="3334" dirty="0" err="1">
                <a:solidFill>
                  <a:srgbClr val="284231"/>
                </a:solidFill>
                <a:latin typeface="Cambria Bold"/>
              </a:rPr>
              <a:t>luyện</a:t>
            </a:r>
            <a:r>
              <a:rPr lang="en-US" sz="3334" dirty="0">
                <a:solidFill>
                  <a:srgbClr val="284231"/>
                </a:solidFill>
                <a:latin typeface="Cambria Bold"/>
              </a:rPr>
              <a:t> </a:t>
            </a:r>
            <a:r>
              <a:rPr lang="en-US" sz="3334" dirty="0" err="1">
                <a:solidFill>
                  <a:srgbClr val="284231"/>
                </a:solidFill>
                <a:latin typeface="Cambria Bold"/>
              </a:rPr>
              <a:t>đạo</a:t>
            </a:r>
            <a:r>
              <a:rPr lang="en-US" sz="3334" dirty="0">
                <a:solidFill>
                  <a:srgbClr val="284231"/>
                </a:solidFill>
                <a:latin typeface="Cambria Bold"/>
              </a:rPr>
              <a:t> </a:t>
            </a:r>
            <a:r>
              <a:rPr lang="en-US" sz="3334" dirty="0" err="1">
                <a:solidFill>
                  <a:srgbClr val="284231"/>
                </a:solidFill>
                <a:latin typeface="Cambria Bold"/>
              </a:rPr>
              <a:t>đức</a:t>
            </a:r>
            <a:r>
              <a:rPr lang="en-US" sz="3334" dirty="0">
                <a:solidFill>
                  <a:srgbClr val="284231"/>
                </a:solidFill>
                <a:latin typeface="Cambria Bold"/>
              </a:rPr>
              <a:t>, ý </a:t>
            </a:r>
            <a:r>
              <a:rPr lang="en-US" sz="3334" dirty="0" err="1">
                <a:solidFill>
                  <a:srgbClr val="284231"/>
                </a:solidFill>
                <a:latin typeface="Cambria Bold"/>
              </a:rPr>
              <a:t>thức</a:t>
            </a:r>
            <a:r>
              <a:rPr lang="en-US" sz="3334" dirty="0">
                <a:solidFill>
                  <a:srgbClr val="284231"/>
                </a:solidFill>
                <a:latin typeface="Cambria Bold"/>
              </a:rPr>
              <a:t> </a:t>
            </a:r>
            <a:r>
              <a:rPr lang="en-US" sz="3334" dirty="0" err="1">
                <a:solidFill>
                  <a:srgbClr val="284231"/>
                </a:solidFill>
                <a:latin typeface="Cambria Bold"/>
              </a:rPr>
              <a:t>tự</a:t>
            </a:r>
            <a:r>
              <a:rPr lang="en-US" sz="3334" dirty="0">
                <a:solidFill>
                  <a:srgbClr val="284231"/>
                </a:solidFill>
                <a:latin typeface="Cambria Bold"/>
              </a:rPr>
              <a:t> </a:t>
            </a:r>
            <a:r>
              <a:rPr lang="en-US" sz="3334" dirty="0" err="1">
                <a:solidFill>
                  <a:srgbClr val="284231"/>
                </a:solidFill>
                <a:latin typeface="Cambria Bold"/>
              </a:rPr>
              <a:t>học</a:t>
            </a:r>
            <a:endParaRPr lang="en-US" sz="3334" dirty="0">
              <a:solidFill>
                <a:srgbClr val="284231"/>
              </a:solidFill>
              <a:latin typeface="Cambria Bold"/>
            </a:endParaRPr>
          </a:p>
          <a:p>
            <a:pPr marL="719703" lvl="1" indent="-359851" algn="just">
              <a:lnSpc>
                <a:spcPts val="4100"/>
              </a:lnSpc>
              <a:buFont typeface="Arial"/>
              <a:buChar char="•"/>
            </a:pPr>
            <a:r>
              <a:rPr lang="en-US" sz="3334" dirty="0" err="1">
                <a:solidFill>
                  <a:srgbClr val="284231"/>
                </a:solidFill>
                <a:latin typeface="Cambria Bold"/>
              </a:rPr>
              <a:t>Bổn</a:t>
            </a:r>
            <a:r>
              <a:rPr lang="en-US" sz="3334" dirty="0">
                <a:solidFill>
                  <a:srgbClr val="284231"/>
                </a:solidFill>
                <a:latin typeface="Cambria Bold"/>
              </a:rPr>
              <a:t> </a:t>
            </a:r>
            <a:r>
              <a:rPr lang="en-US" sz="3334" dirty="0" err="1">
                <a:solidFill>
                  <a:srgbClr val="284231"/>
                </a:solidFill>
                <a:latin typeface="Cambria Bold"/>
              </a:rPr>
              <a:t>phận</a:t>
            </a:r>
            <a:r>
              <a:rPr lang="en-US" sz="3334" dirty="0">
                <a:solidFill>
                  <a:srgbClr val="284231"/>
                </a:solidFill>
                <a:latin typeface="Cambria Bold"/>
              </a:rPr>
              <a:t> </a:t>
            </a:r>
            <a:r>
              <a:rPr lang="en-US" sz="3334" dirty="0" err="1">
                <a:solidFill>
                  <a:srgbClr val="284231"/>
                </a:solidFill>
                <a:latin typeface="Cambria Bold"/>
              </a:rPr>
              <a:t>giữ</a:t>
            </a:r>
            <a:r>
              <a:rPr lang="en-US" sz="3334" dirty="0">
                <a:solidFill>
                  <a:srgbClr val="284231"/>
                </a:solidFill>
                <a:latin typeface="Cambria Bold"/>
              </a:rPr>
              <a:t> </a:t>
            </a:r>
            <a:r>
              <a:rPr lang="en-US" sz="3334" dirty="0" err="1">
                <a:solidFill>
                  <a:srgbClr val="284231"/>
                </a:solidFill>
                <a:latin typeface="Cambria Bold"/>
              </a:rPr>
              <a:t>gìn</a:t>
            </a:r>
            <a:r>
              <a:rPr lang="en-US" sz="3334" dirty="0">
                <a:solidFill>
                  <a:srgbClr val="284231"/>
                </a:solidFill>
                <a:latin typeface="Cambria Bold"/>
              </a:rPr>
              <a:t> </a:t>
            </a:r>
            <a:r>
              <a:rPr lang="en-US" sz="3334" dirty="0" err="1">
                <a:solidFill>
                  <a:srgbClr val="284231"/>
                </a:solidFill>
                <a:latin typeface="Cambria Bold"/>
              </a:rPr>
              <a:t>vệ</a:t>
            </a:r>
            <a:r>
              <a:rPr lang="en-US" sz="3334" dirty="0">
                <a:solidFill>
                  <a:srgbClr val="284231"/>
                </a:solidFill>
                <a:latin typeface="Cambria Bold"/>
              </a:rPr>
              <a:t> </a:t>
            </a:r>
            <a:r>
              <a:rPr lang="en-US" sz="3334" dirty="0" err="1">
                <a:solidFill>
                  <a:srgbClr val="284231"/>
                </a:solidFill>
                <a:latin typeface="Cambria Bold"/>
              </a:rPr>
              <a:t>sinh</a:t>
            </a:r>
            <a:r>
              <a:rPr lang="en-US" sz="3334" dirty="0">
                <a:solidFill>
                  <a:srgbClr val="284231"/>
                </a:solidFill>
                <a:latin typeface="Cambria Bold"/>
              </a:rPr>
              <a:t>, </a:t>
            </a:r>
            <a:r>
              <a:rPr lang="en-US" sz="3334" dirty="0" err="1">
                <a:solidFill>
                  <a:srgbClr val="284231"/>
                </a:solidFill>
                <a:latin typeface="Cambria Bold"/>
              </a:rPr>
              <a:t>rèn</a:t>
            </a:r>
            <a:r>
              <a:rPr lang="en-US" sz="3334" dirty="0">
                <a:solidFill>
                  <a:srgbClr val="284231"/>
                </a:solidFill>
                <a:latin typeface="Cambria Bold"/>
              </a:rPr>
              <a:t> </a:t>
            </a:r>
            <a:r>
              <a:rPr lang="en-US" sz="3334" dirty="0" err="1">
                <a:solidFill>
                  <a:srgbClr val="284231"/>
                </a:solidFill>
                <a:latin typeface="Cambria Bold"/>
              </a:rPr>
              <a:t>luyện</a:t>
            </a:r>
            <a:r>
              <a:rPr lang="en-US" sz="3334" dirty="0">
                <a:solidFill>
                  <a:srgbClr val="284231"/>
                </a:solidFill>
                <a:latin typeface="Cambria Bold"/>
              </a:rPr>
              <a:t> </a:t>
            </a:r>
            <a:r>
              <a:rPr lang="en-US" sz="3334" dirty="0" err="1">
                <a:solidFill>
                  <a:srgbClr val="284231"/>
                </a:solidFill>
                <a:latin typeface="Cambria Bold"/>
              </a:rPr>
              <a:t>thân</a:t>
            </a:r>
            <a:r>
              <a:rPr lang="en-US" sz="3334" dirty="0">
                <a:solidFill>
                  <a:srgbClr val="284231"/>
                </a:solidFill>
                <a:latin typeface="Cambria Bold"/>
              </a:rPr>
              <a:t> </a:t>
            </a:r>
            <a:r>
              <a:rPr lang="en-US" sz="3334" dirty="0" err="1">
                <a:solidFill>
                  <a:srgbClr val="284231"/>
                </a:solidFill>
                <a:latin typeface="Cambria Bold"/>
              </a:rPr>
              <a:t>thể</a:t>
            </a:r>
            <a:endParaRPr lang="en-US" sz="3334" dirty="0">
              <a:solidFill>
                <a:srgbClr val="284231"/>
              </a:solidFill>
              <a:latin typeface="Cambria Bold"/>
            </a:endParaRPr>
          </a:p>
          <a:p>
            <a:pPr marL="719703" lvl="1" indent="-359851" algn="just">
              <a:lnSpc>
                <a:spcPts val="4100"/>
              </a:lnSpc>
              <a:buFont typeface="Arial"/>
              <a:buChar char="•"/>
            </a:pPr>
            <a:r>
              <a:rPr lang="en-US" sz="3334" dirty="0" err="1">
                <a:solidFill>
                  <a:srgbClr val="284231"/>
                </a:solidFill>
                <a:latin typeface="Cambria Bold"/>
              </a:rPr>
              <a:t>Bổn</a:t>
            </a:r>
            <a:r>
              <a:rPr lang="en-US" sz="3334" dirty="0">
                <a:solidFill>
                  <a:srgbClr val="284231"/>
                </a:solidFill>
                <a:latin typeface="Cambria Bold"/>
              </a:rPr>
              <a:t> </a:t>
            </a:r>
            <a:r>
              <a:rPr lang="en-US" sz="3334" dirty="0" err="1">
                <a:solidFill>
                  <a:srgbClr val="284231"/>
                </a:solidFill>
                <a:latin typeface="Cambria Bold"/>
              </a:rPr>
              <a:t>phận</a:t>
            </a:r>
            <a:r>
              <a:rPr lang="en-US" sz="3334" dirty="0">
                <a:solidFill>
                  <a:srgbClr val="284231"/>
                </a:solidFill>
                <a:latin typeface="Cambria Bold"/>
              </a:rPr>
              <a:t> </a:t>
            </a:r>
            <a:r>
              <a:rPr lang="en-US" sz="3334" dirty="0" err="1">
                <a:solidFill>
                  <a:srgbClr val="284231"/>
                </a:solidFill>
                <a:latin typeface="Cambria Bold"/>
              </a:rPr>
              <a:t>chăm</a:t>
            </a:r>
            <a:r>
              <a:rPr lang="en-US" sz="3334" dirty="0">
                <a:solidFill>
                  <a:srgbClr val="284231"/>
                </a:solidFill>
                <a:latin typeface="Cambria Bold"/>
              </a:rPr>
              <a:t> </a:t>
            </a:r>
            <a:r>
              <a:rPr lang="en-US" sz="3334" dirty="0" err="1">
                <a:solidFill>
                  <a:srgbClr val="284231"/>
                </a:solidFill>
                <a:latin typeface="Cambria Bold"/>
              </a:rPr>
              <a:t>chỉ</a:t>
            </a:r>
            <a:r>
              <a:rPr lang="en-US" sz="3334" dirty="0">
                <a:solidFill>
                  <a:srgbClr val="284231"/>
                </a:solidFill>
                <a:latin typeface="Cambria Bold"/>
              </a:rPr>
              <a:t> </a:t>
            </a:r>
            <a:r>
              <a:rPr lang="en-US" sz="3334" dirty="0" err="1">
                <a:solidFill>
                  <a:srgbClr val="284231"/>
                </a:solidFill>
                <a:latin typeface="Cambria Bold"/>
              </a:rPr>
              <a:t>học</a:t>
            </a:r>
            <a:r>
              <a:rPr lang="en-US" sz="3334" dirty="0">
                <a:solidFill>
                  <a:srgbClr val="284231"/>
                </a:solidFill>
                <a:latin typeface="Cambria Bold"/>
              </a:rPr>
              <a:t> </a:t>
            </a:r>
            <a:r>
              <a:rPr lang="en-US" sz="3334" dirty="0" err="1">
                <a:solidFill>
                  <a:srgbClr val="284231"/>
                </a:solidFill>
                <a:latin typeface="Cambria Bold"/>
              </a:rPr>
              <a:t>tập</a:t>
            </a:r>
            <a:endParaRPr lang="en-US" sz="3334" dirty="0">
              <a:solidFill>
                <a:srgbClr val="284231"/>
              </a:solidFill>
              <a:latin typeface="Cambria Bold"/>
            </a:endParaRPr>
          </a:p>
        </p:txBody>
      </p:sp>
    </p:spTree>
    <p:extLst>
      <p:ext uri="{BB962C8B-B14F-4D97-AF65-F5344CB8AC3E}">
        <p14:creationId xmlns:p14="http://schemas.microsoft.com/office/powerpoint/2010/main" val="135629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randombar(horizontal)">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TextBox 44"/>
          <p:cNvSpPr txBox="1"/>
          <p:nvPr/>
        </p:nvSpPr>
        <p:spPr>
          <a:xfrm>
            <a:off x="1154805" y="1041910"/>
            <a:ext cx="7093631" cy="1102866"/>
          </a:xfrm>
          <a:prstGeom prst="rect">
            <a:avLst/>
          </a:prstGeom>
        </p:spPr>
        <p:txBody>
          <a:bodyPr lIns="0" tIns="0" rIns="0" bIns="0" rtlCol="0" anchor="t">
            <a:spAutoFit/>
          </a:bodyPr>
          <a:lstStyle/>
          <a:p>
            <a:pPr algn="just">
              <a:lnSpc>
                <a:spcPts val="4347"/>
              </a:lnSpc>
            </a:pPr>
            <a:r>
              <a:rPr lang="en-US" sz="3534" dirty="0">
                <a:solidFill>
                  <a:srgbClr val="284231"/>
                </a:solidFill>
                <a:latin typeface="Cambria Bold"/>
              </a:rPr>
              <a:t>Theo </a:t>
            </a:r>
            <a:r>
              <a:rPr lang="en-US" sz="3534" dirty="0" err="1">
                <a:solidFill>
                  <a:srgbClr val="284231"/>
                </a:solidFill>
                <a:latin typeface="Cambria Bold"/>
              </a:rPr>
              <a:t>em</a:t>
            </a:r>
            <a:r>
              <a:rPr lang="en-US" sz="3534" dirty="0">
                <a:solidFill>
                  <a:srgbClr val="284231"/>
                </a:solidFill>
                <a:latin typeface="Cambria Bold"/>
              </a:rPr>
              <a:t>, </a:t>
            </a:r>
            <a:r>
              <a:rPr lang="en-US" sz="3534" dirty="0" err="1">
                <a:solidFill>
                  <a:srgbClr val="284231"/>
                </a:solidFill>
                <a:latin typeface="Cambria Bold"/>
              </a:rPr>
              <a:t>vì</a:t>
            </a:r>
            <a:r>
              <a:rPr lang="en-US" sz="3534" dirty="0">
                <a:solidFill>
                  <a:srgbClr val="284231"/>
                </a:solidFill>
                <a:latin typeface="Cambria Bold"/>
              </a:rPr>
              <a:t> </a:t>
            </a:r>
            <a:r>
              <a:rPr lang="en-US" sz="3534" dirty="0" err="1">
                <a:solidFill>
                  <a:srgbClr val="284231"/>
                </a:solidFill>
                <a:latin typeface="Cambria Bold"/>
              </a:rPr>
              <a:t>sao</a:t>
            </a:r>
            <a:r>
              <a:rPr lang="en-US" sz="3534" dirty="0">
                <a:solidFill>
                  <a:srgbClr val="284231"/>
                </a:solidFill>
                <a:latin typeface="Cambria Bold"/>
              </a:rPr>
              <a:t> </a:t>
            </a:r>
            <a:r>
              <a:rPr lang="en-US" sz="3534" dirty="0" err="1">
                <a:solidFill>
                  <a:srgbClr val="284231"/>
                </a:solidFill>
                <a:latin typeface="Cambria Bold"/>
              </a:rPr>
              <a:t>phải</a:t>
            </a:r>
            <a:r>
              <a:rPr lang="en-US" sz="3534" dirty="0">
                <a:solidFill>
                  <a:srgbClr val="284231"/>
                </a:solidFill>
                <a:latin typeface="Cambria Bold"/>
              </a:rPr>
              <a:t> </a:t>
            </a:r>
            <a:r>
              <a:rPr lang="en-US" sz="3534" dirty="0" err="1">
                <a:solidFill>
                  <a:srgbClr val="284231"/>
                </a:solidFill>
                <a:latin typeface="Cambria Bold"/>
              </a:rPr>
              <a:t>thực</a:t>
            </a:r>
            <a:r>
              <a:rPr lang="en-US" sz="3534" dirty="0">
                <a:solidFill>
                  <a:srgbClr val="284231"/>
                </a:solidFill>
                <a:latin typeface="Cambria Bold"/>
              </a:rPr>
              <a:t> </a:t>
            </a:r>
            <a:r>
              <a:rPr lang="en-US" sz="3534" dirty="0" err="1">
                <a:solidFill>
                  <a:srgbClr val="284231"/>
                </a:solidFill>
                <a:latin typeface="Cambria Bold"/>
              </a:rPr>
              <a:t>hiện</a:t>
            </a:r>
            <a:r>
              <a:rPr lang="en-US" sz="3534" dirty="0">
                <a:solidFill>
                  <a:srgbClr val="284231"/>
                </a:solidFill>
                <a:latin typeface="Cambria Bold"/>
              </a:rPr>
              <a:t> </a:t>
            </a:r>
            <a:r>
              <a:rPr lang="en-US" sz="3534" dirty="0" err="1">
                <a:solidFill>
                  <a:srgbClr val="284231"/>
                </a:solidFill>
                <a:latin typeface="Cambria Bold"/>
              </a:rPr>
              <a:t>tốt</a:t>
            </a:r>
            <a:r>
              <a:rPr lang="en-US" sz="3534" dirty="0">
                <a:solidFill>
                  <a:srgbClr val="284231"/>
                </a:solidFill>
                <a:latin typeface="Cambria Bold"/>
              </a:rPr>
              <a:t> </a:t>
            </a:r>
            <a:r>
              <a:rPr lang="en-US" sz="3534" dirty="0" err="1">
                <a:solidFill>
                  <a:srgbClr val="284231"/>
                </a:solidFill>
                <a:latin typeface="Cambria Bold"/>
              </a:rPr>
              <a:t>quyền</a:t>
            </a:r>
            <a:r>
              <a:rPr lang="en-US" sz="3534" dirty="0">
                <a:solidFill>
                  <a:srgbClr val="284231"/>
                </a:solidFill>
                <a:latin typeface="Cambria Bold"/>
              </a:rPr>
              <a:t> </a:t>
            </a:r>
            <a:r>
              <a:rPr lang="en-US" sz="3534" dirty="0" err="1">
                <a:solidFill>
                  <a:srgbClr val="284231"/>
                </a:solidFill>
                <a:latin typeface="Cambria Bold"/>
              </a:rPr>
              <a:t>và</a:t>
            </a:r>
            <a:r>
              <a:rPr lang="en-US" sz="3534" dirty="0">
                <a:solidFill>
                  <a:srgbClr val="284231"/>
                </a:solidFill>
                <a:latin typeface="Cambria Bold"/>
              </a:rPr>
              <a:t> </a:t>
            </a:r>
            <a:r>
              <a:rPr lang="en-US" sz="3534" dirty="0" err="1">
                <a:solidFill>
                  <a:srgbClr val="284231"/>
                </a:solidFill>
                <a:latin typeface="Cambria Bold"/>
              </a:rPr>
              <a:t>bổn</a:t>
            </a:r>
            <a:r>
              <a:rPr lang="en-US" sz="3534" dirty="0">
                <a:solidFill>
                  <a:srgbClr val="284231"/>
                </a:solidFill>
                <a:latin typeface="Cambria Bold"/>
              </a:rPr>
              <a:t> </a:t>
            </a:r>
            <a:r>
              <a:rPr lang="en-US" sz="3534" dirty="0" err="1">
                <a:solidFill>
                  <a:srgbClr val="284231"/>
                </a:solidFill>
                <a:latin typeface="Cambria Bold"/>
              </a:rPr>
              <a:t>phận</a:t>
            </a:r>
            <a:r>
              <a:rPr lang="en-US" sz="3534" dirty="0">
                <a:solidFill>
                  <a:srgbClr val="284231"/>
                </a:solidFill>
                <a:latin typeface="Cambria Bold"/>
              </a:rPr>
              <a:t> </a:t>
            </a:r>
            <a:r>
              <a:rPr lang="en-US" sz="3534" dirty="0" err="1">
                <a:solidFill>
                  <a:srgbClr val="284231"/>
                </a:solidFill>
                <a:latin typeface="Cambria Bold"/>
              </a:rPr>
              <a:t>của</a:t>
            </a:r>
            <a:r>
              <a:rPr lang="en-US" sz="3534" dirty="0">
                <a:solidFill>
                  <a:srgbClr val="284231"/>
                </a:solidFill>
                <a:latin typeface="Cambria Bold"/>
              </a:rPr>
              <a:t> </a:t>
            </a:r>
            <a:r>
              <a:rPr lang="en-US" sz="3534" dirty="0" err="1">
                <a:solidFill>
                  <a:srgbClr val="284231"/>
                </a:solidFill>
                <a:latin typeface="Cambria Bold"/>
              </a:rPr>
              <a:t>trẻ</a:t>
            </a:r>
            <a:r>
              <a:rPr lang="en-US" sz="3534" dirty="0">
                <a:solidFill>
                  <a:srgbClr val="284231"/>
                </a:solidFill>
                <a:latin typeface="Cambria Bold"/>
              </a:rPr>
              <a:t> </a:t>
            </a:r>
            <a:r>
              <a:rPr lang="en-US" sz="3534" dirty="0" err="1">
                <a:solidFill>
                  <a:srgbClr val="284231"/>
                </a:solidFill>
                <a:latin typeface="Cambria Bold"/>
              </a:rPr>
              <a:t>em</a:t>
            </a:r>
            <a:r>
              <a:rPr lang="en-US" sz="3534" dirty="0">
                <a:solidFill>
                  <a:srgbClr val="284231"/>
                </a:solidFill>
                <a:latin typeface="Cambria Bold"/>
              </a:rPr>
              <a:t>?</a:t>
            </a:r>
          </a:p>
        </p:txBody>
      </p:sp>
      <p:grpSp>
        <p:nvGrpSpPr>
          <p:cNvPr id="45" name="Group 45"/>
          <p:cNvGrpSpPr/>
          <p:nvPr/>
        </p:nvGrpSpPr>
        <p:grpSpPr>
          <a:xfrm>
            <a:off x="661356" y="2350837"/>
            <a:ext cx="8080529" cy="4394316"/>
            <a:chOff x="0" y="0"/>
            <a:chExt cx="16161058" cy="8788632"/>
          </a:xfrm>
        </p:grpSpPr>
        <p:sp>
          <p:nvSpPr>
            <p:cNvPr id="46" name="Freeform 46"/>
            <p:cNvSpPr/>
            <p:nvPr/>
          </p:nvSpPr>
          <p:spPr>
            <a:xfrm>
              <a:off x="0" y="57149"/>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47"/>
            <p:cNvSpPr/>
            <p:nvPr/>
          </p:nvSpPr>
          <p:spPr>
            <a:xfrm>
              <a:off x="4239452"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48" name="Freeform 48"/>
          <p:cNvSpPr/>
          <p:nvPr/>
        </p:nvSpPr>
        <p:spPr>
          <a:xfrm>
            <a:off x="7105534" y="2799171"/>
            <a:ext cx="4550268" cy="4271564"/>
          </a:xfrm>
          <a:custGeom>
            <a:avLst/>
            <a:gdLst/>
            <a:ahLst/>
            <a:cxnLst/>
            <a:rect l="l" t="t" r="r" b="b"/>
            <a:pathLst>
              <a:path w="6825402" h="6407346">
                <a:moveTo>
                  <a:pt x="0" y="0"/>
                </a:moveTo>
                <a:lnTo>
                  <a:pt x="6825402" y="0"/>
                </a:lnTo>
                <a:lnTo>
                  <a:pt x="6825402" y="6407346"/>
                </a:lnTo>
                <a:lnTo>
                  <a:pt x="0" y="6407346"/>
                </a:lnTo>
                <a:lnTo>
                  <a:pt x="0" y="0"/>
                </a:lnTo>
                <a:close/>
              </a:path>
            </a:pathLst>
          </a:custGeom>
          <a:blipFill>
            <a:blip r:embed="rId12"/>
            <a:stretch>
              <a:fillRect/>
            </a:stretch>
          </a:blipFill>
        </p:spPr>
      </p:sp>
      <p:sp>
        <p:nvSpPr>
          <p:cNvPr id="49" name="TextBox 49"/>
          <p:cNvSpPr txBox="1"/>
          <p:nvPr/>
        </p:nvSpPr>
        <p:spPr>
          <a:xfrm>
            <a:off x="952889" y="2780121"/>
            <a:ext cx="6152645" cy="3308598"/>
          </a:xfrm>
          <a:prstGeom prst="rect">
            <a:avLst/>
          </a:prstGeom>
        </p:spPr>
        <p:txBody>
          <a:bodyPr lIns="0" tIns="0" rIns="0" bIns="0" rtlCol="0" anchor="t">
            <a:spAutoFit/>
          </a:bodyPr>
          <a:lstStyle/>
          <a:p>
            <a:pPr algn="just">
              <a:lnSpc>
                <a:spcPts val="4347"/>
              </a:lnSpc>
            </a:pPr>
            <a:r>
              <a:rPr lang="en-US" sz="3534" dirty="0">
                <a:solidFill>
                  <a:srgbClr val="284231"/>
                </a:solidFill>
                <a:latin typeface="Cambria Bold"/>
              </a:rPr>
              <a:t>   </a:t>
            </a:r>
            <a:r>
              <a:rPr lang="en-US" sz="3534" dirty="0" err="1">
                <a:solidFill>
                  <a:srgbClr val="284231"/>
                </a:solidFill>
                <a:latin typeface="Cambria Bold"/>
              </a:rPr>
              <a:t>Cần</a:t>
            </a:r>
            <a:r>
              <a:rPr lang="en-US" sz="3534" dirty="0">
                <a:solidFill>
                  <a:srgbClr val="284231"/>
                </a:solidFill>
                <a:latin typeface="Cambria Bold"/>
              </a:rPr>
              <a:t> </a:t>
            </a:r>
            <a:r>
              <a:rPr lang="en-US" sz="3534" dirty="0" err="1">
                <a:solidFill>
                  <a:srgbClr val="284231"/>
                </a:solidFill>
                <a:latin typeface="Cambria Bold"/>
              </a:rPr>
              <a:t>phải</a:t>
            </a:r>
            <a:r>
              <a:rPr lang="en-US" sz="3534" dirty="0">
                <a:solidFill>
                  <a:srgbClr val="284231"/>
                </a:solidFill>
                <a:latin typeface="Cambria Bold"/>
              </a:rPr>
              <a:t> </a:t>
            </a:r>
            <a:r>
              <a:rPr lang="en-US" sz="3534" dirty="0" err="1">
                <a:solidFill>
                  <a:srgbClr val="284231"/>
                </a:solidFill>
                <a:latin typeface="Cambria Bold"/>
              </a:rPr>
              <a:t>thực</a:t>
            </a:r>
            <a:r>
              <a:rPr lang="en-US" sz="3534" dirty="0">
                <a:solidFill>
                  <a:srgbClr val="284231"/>
                </a:solidFill>
                <a:latin typeface="Cambria Bold"/>
              </a:rPr>
              <a:t> </a:t>
            </a:r>
            <a:r>
              <a:rPr lang="en-US" sz="3534" dirty="0" err="1">
                <a:solidFill>
                  <a:srgbClr val="284231"/>
                </a:solidFill>
                <a:latin typeface="Cambria Bold"/>
              </a:rPr>
              <a:t>hiện</a:t>
            </a:r>
            <a:r>
              <a:rPr lang="en-US" sz="3534" dirty="0">
                <a:solidFill>
                  <a:srgbClr val="284231"/>
                </a:solidFill>
                <a:latin typeface="Cambria Bold"/>
              </a:rPr>
              <a:t> </a:t>
            </a:r>
            <a:r>
              <a:rPr lang="en-US" sz="3534" dirty="0" err="1">
                <a:solidFill>
                  <a:srgbClr val="284231"/>
                </a:solidFill>
                <a:latin typeface="Cambria Bold"/>
              </a:rPr>
              <a:t>tốt</a:t>
            </a:r>
            <a:r>
              <a:rPr lang="en-US" sz="3534" dirty="0">
                <a:solidFill>
                  <a:srgbClr val="284231"/>
                </a:solidFill>
                <a:latin typeface="Cambria Bold"/>
              </a:rPr>
              <a:t> </a:t>
            </a:r>
            <a:r>
              <a:rPr lang="en-US" sz="3534" dirty="0" err="1">
                <a:solidFill>
                  <a:srgbClr val="284231"/>
                </a:solidFill>
                <a:latin typeface="Cambria Bold"/>
              </a:rPr>
              <a:t>quyền</a:t>
            </a:r>
            <a:r>
              <a:rPr lang="en-US" sz="3534" dirty="0">
                <a:solidFill>
                  <a:srgbClr val="284231"/>
                </a:solidFill>
                <a:latin typeface="Cambria Bold"/>
              </a:rPr>
              <a:t> </a:t>
            </a:r>
            <a:r>
              <a:rPr lang="en-US" sz="3534" dirty="0" err="1">
                <a:solidFill>
                  <a:srgbClr val="284231"/>
                </a:solidFill>
                <a:latin typeface="Cambria Bold"/>
              </a:rPr>
              <a:t>và</a:t>
            </a:r>
            <a:r>
              <a:rPr lang="en-US" sz="3534" dirty="0">
                <a:solidFill>
                  <a:srgbClr val="284231"/>
                </a:solidFill>
                <a:latin typeface="Cambria Bold"/>
              </a:rPr>
              <a:t> </a:t>
            </a:r>
            <a:r>
              <a:rPr lang="en-US" sz="3534" dirty="0" err="1">
                <a:solidFill>
                  <a:srgbClr val="284231"/>
                </a:solidFill>
                <a:latin typeface="Cambria Bold"/>
              </a:rPr>
              <a:t>bổn</a:t>
            </a:r>
            <a:r>
              <a:rPr lang="en-US" sz="3534" dirty="0">
                <a:solidFill>
                  <a:srgbClr val="284231"/>
                </a:solidFill>
                <a:latin typeface="Cambria Bold"/>
              </a:rPr>
              <a:t> </a:t>
            </a:r>
            <a:r>
              <a:rPr lang="en-US" sz="3534" dirty="0" err="1">
                <a:solidFill>
                  <a:srgbClr val="284231"/>
                </a:solidFill>
                <a:latin typeface="Cambria Bold"/>
              </a:rPr>
              <a:t>phận</a:t>
            </a:r>
            <a:r>
              <a:rPr lang="en-US" sz="3534" dirty="0">
                <a:solidFill>
                  <a:srgbClr val="284231"/>
                </a:solidFill>
                <a:latin typeface="Cambria Bold"/>
              </a:rPr>
              <a:t> </a:t>
            </a:r>
            <a:r>
              <a:rPr lang="en-US" sz="3534" dirty="0" err="1">
                <a:solidFill>
                  <a:srgbClr val="284231"/>
                </a:solidFill>
                <a:latin typeface="Cambria Bold"/>
              </a:rPr>
              <a:t>của</a:t>
            </a:r>
            <a:r>
              <a:rPr lang="en-US" sz="3534" dirty="0">
                <a:solidFill>
                  <a:srgbClr val="284231"/>
                </a:solidFill>
                <a:latin typeface="Cambria Bold"/>
              </a:rPr>
              <a:t> </a:t>
            </a:r>
            <a:r>
              <a:rPr lang="en-US" sz="3534" dirty="0" err="1">
                <a:solidFill>
                  <a:srgbClr val="284231"/>
                </a:solidFill>
                <a:latin typeface="Cambria Bold"/>
              </a:rPr>
              <a:t>trẻ</a:t>
            </a:r>
            <a:r>
              <a:rPr lang="en-US" sz="3534" dirty="0">
                <a:solidFill>
                  <a:srgbClr val="284231"/>
                </a:solidFill>
                <a:latin typeface="Cambria Bold"/>
              </a:rPr>
              <a:t> </a:t>
            </a:r>
            <a:r>
              <a:rPr lang="en-US" sz="3534" dirty="0" err="1">
                <a:solidFill>
                  <a:srgbClr val="284231"/>
                </a:solidFill>
                <a:latin typeface="Cambria Bold"/>
              </a:rPr>
              <a:t>em</a:t>
            </a:r>
            <a:r>
              <a:rPr lang="en-US" sz="3534" dirty="0">
                <a:solidFill>
                  <a:srgbClr val="284231"/>
                </a:solidFill>
                <a:latin typeface="Cambria Bold"/>
              </a:rPr>
              <a:t> </a:t>
            </a:r>
            <a:r>
              <a:rPr lang="en-US" sz="3534" dirty="0" err="1">
                <a:solidFill>
                  <a:srgbClr val="284231"/>
                </a:solidFill>
                <a:latin typeface="Cambria Bold"/>
              </a:rPr>
              <a:t>để</a:t>
            </a:r>
            <a:r>
              <a:rPr lang="en-US" sz="3534" dirty="0">
                <a:solidFill>
                  <a:srgbClr val="284231"/>
                </a:solidFill>
                <a:latin typeface="Cambria Bold"/>
              </a:rPr>
              <a:t> </a:t>
            </a:r>
            <a:r>
              <a:rPr lang="en-US" sz="3534" dirty="0" err="1">
                <a:solidFill>
                  <a:srgbClr val="284231"/>
                </a:solidFill>
                <a:latin typeface="Cambria Bold"/>
              </a:rPr>
              <a:t>bảo</a:t>
            </a:r>
            <a:r>
              <a:rPr lang="en-US" sz="3534" dirty="0">
                <a:solidFill>
                  <a:srgbClr val="284231"/>
                </a:solidFill>
                <a:latin typeface="Cambria Bold"/>
              </a:rPr>
              <a:t> </a:t>
            </a:r>
            <a:r>
              <a:rPr lang="en-US" sz="3534" dirty="0" err="1">
                <a:solidFill>
                  <a:srgbClr val="284231"/>
                </a:solidFill>
                <a:latin typeface="Cambria Bold"/>
              </a:rPr>
              <a:t>đảm</a:t>
            </a:r>
            <a:r>
              <a:rPr lang="en-US" sz="3534" dirty="0">
                <a:solidFill>
                  <a:srgbClr val="284231"/>
                </a:solidFill>
                <a:latin typeface="Cambria Bold"/>
              </a:rPr>
              <a:t> </a:t>
            </a:r>
            <a:r>
              <a:rPr lang="en-US" sz="3534" dirty="0" err="1">
                <a:solidFill>
                  <a:srgbClr val="284231"/>
                </a:solidFill>
                <a:latin typeface="Cambria Bold"/>
              </a:rPr>
              <a:t>sự</a:t>
            </a:r>
            <a:r>
              <a:rPr lang="en-US" sz="3534" dirty="0">
                <a:solidFill>
                  <a:srgbClr val="284231"/>
                </a:solidFill>
                <a:latin typeface="Cambria Bold"/>
              </a:rPr>
              <a:t> </a:t>
            </a:r>
            <a:r>
              <a:rPr lang="en-US" sz="3534" dirty="0" err="1">
                <a:solidFill>
                  <a:srgbClr val="284231"/>
                </a:solidFill>
                <a:latin typeface="Cambria Bold"/>
              </a:rPr>
              <a:t>phát</a:t>
            </a:r>
            <a:r>
              <a:rPr lang="en-US" sz="3534" dirty="0">
                <a:solidFill>
                  <a:srgbClr val="284231"/>
                </a:solidFill>
                <a:latin typeface="Cambria Bold"/>
              </a:rPr>
              <a:t> </a:t>
            </a:r>
            <a:r>
              <a:rPr lang="en-US" sz="3534" dirty="0" err="1">
                <a:solidFill>
                  <a:srgbClr val="284231"/>
                </a:solidFill>
                <a:latin typeface="Cambria Bold"/>
              </a:rPr>
              <a:t>triển</a:t>
            </a:r>
            <a:r>
              <a:rPr lang="en-US" sz="3534" dirty="0">
                <a:solidFill>
                  <a:srgbClr val="284231"/>
                </a:solidFill>
                <a:latin typeface="Cambria Bold"/>
              </a:rPr>
              <a:t> </a:t>
            </a:r>
            <a:r>
              <a:rPr lang="en-US" sz="3534" dirty="0" err="1">
                <a:solidFill>
                  <a:srgbClr val="284231"/>
                </a:solidFill>
                <a:latin typeface="Cambria Bold"/>
              </a:rPr>
              <a:t>toàn</a:t>
            </a:r>
            <a:r>
              <a:rPr lang="en-US" sz="3534" dirty="0">
                <a:solidFill>
                  <a:srgbClr val="284231"/>
                </a:solidFill>
                <a:latin typeface="Cambria Bold"/>
              </a:rPr>
              <a:t> </a:t>
            </a:r>
            <a:r>
              <a:rPr lang="en-US" sz="3534" dirty="0" err="1">
                <a:solidFill>
                  <a:srgbClr val="284231"/>
                </a:solidFill>
                <a:latin typeface="Cambria Bold"/>
              </a:rPr>
              <a:t>diện</a:t>
            </a:r>
            <a:r>
              <a:rPr lang="en-US" sz="3534" dirty="0">
                <a:solidFill>
                  <a:srgbClr val="284231"/>
                </a:solidFill>
                <a:latin typeface="Cambria Bold"/>
              </a:rPr>
              <a:t> </a:t>
            </a:r>
            <a:r>
              <a:rPr lang="en-US" sz="3534" dirty="0" err="1">
                <a:solidFill>
                  <a:srgbClr val="284231"/>
                </a:solidFill>
                <a:latin typeface="Cambria Bold"/>
              </a:rPr>
              <a:t>của</a:t>
            </a:r>
            <a:r>
              <a:rPr lang="en-US" sz="3534" dirty="0">
                <a:solidFill>
                  <a:srgbClr val="284231"/>
                </a:solidFill>
                <a:latin typeface="Cambria Bold"/>
              </a:rPr>
              <a:t> </a:t>
            </a:r>
            <a:r>
              <a:rPr lang="en-US" sz="3534" dirty="0" err="1">
                <a:solidFill>
                  <a:srgbClr val="284231"/>
                </a:solidFill>
                <a:latin typeface="Cambria Bold"/>
              </a:rPr>
              <a:t>trẻ</a:t>
            </a:r>
            <a:r>
              <a:rPr lang="en-US" sz="3534" dirty="0">
                <a:solidFill>
                  <a:srgbClr val="284231"/>
                </a:solidFill>
                <a:latin typeface="Cambria Bold"/>
              </a:rPr>
              <a:t> </a:t>
            </a:r>
            <a:r>
              <a:rPr lang="en-US" sz="3534" dirty="0" err="1">
                <a:solidFill>
                  <a:srgbClr val="284231"/>
                </a:solidFill>
                <a:latin typeface="Cambria Bold"/>
              </a:rPr>
              <a:t>trong</a:t>
            </a:r>
            <a:r>
              <a:rPr lang="en-US" sz="3534" dirty="0">
                <a:solidFill>
                  <a:srgbClr val="284231"/>
                </a:solidFill>
                <a:latin typeface="Cambria Bold"/>
              </a:rPr>
              <a:t> </a:t>
            </a:r>
            <a:r>
              <a:rPr lang="en-US" sz="3534" dirty="0" err="1">
                <a:solidFill>
                  <a:srgbClr val="284231"/>
                </a:solidFill>
                <a:latin typeface="Cambria Bold"/>
              </a:rPr>
              <a:t>tương</a:t>
            </a:r>
            <a:r>
              <a:rPr lang="en-US" sz="3534" dirty="0">
                <a:solidFill>
                  <a:srgbClr val="284231"/>
                </a:solidFill>
                <a:latin typeface="Cambria Bold"/>
              </a:rPr>
              <a:t> </a:t>
            </a:r>
            <a:r>
              <a:rPr lang="en-US" sz="3534" dirty="0" err="1">
                <a:solidFill>
                  <a:srgbClr val="284231"/>
                </a:solidFill>
                <a:latin typeface="Cambria Bold"/>
              </a:rPr>
              <a:t>lai</a:t>
            </a:r>
            <a:r>
              <a:rPr lang="en-US" sz="3534" dirty="0">
                <a:solidFill>
                  <a:srgbClr val="284231"/>
                </a:solidFill>
                <a:latin typeface="Cambria Bold"/>
              </a:rPr>
              <a:t> </a:t>
            </a:r>
            <a:r>
              <a:rPr lang="en-US" sz="3534" dirty="0" err="1">
                <a:solidFill>
                  <a:srgbClr val="284231"/>
                </a:solidFill>
                <a:latin typeface="Cambria Bold"/>
              </a:rPr>
              <a:t>và</a:t>
            </a:r>
            <a:r>
              <a:rPr lang="en-US" sz="3534" dirty="0">
                <a:solidFill>
                  <a:srgbClr val="284231"/>
                </a:solidFill>
                <a:latin typeface="Cambria Bold"/>
              </a:rPr>
              <a:t> </a:t>
            </a:r>
            <a:r>
              <a:rPr lang="en-US" sz="3534" dirty="0" err="1">
                <a:solidFill>
                  <a:srgbClr val="284231"/>
                </a:solidFill>
                <a:latin typeface="Cambria Bold"/>
              </a:rPr>
              <a:t>xây</a:t>
            </a:r>
            <a:r>
              <a:rPr lang="en-US" sz="3534" dirty="0">
                <a:solidFill>
                  <a:srgbClr val="284231"/>
                </a:solidFill>
                <a:latin typeface="Cambria Bold"/>
              </a:rPr>
              <a:t> </a:t>
            </a:r>
            <a:r>
              <a:rPr lang="en-US" sz="3534" dirty="0" err="1">
                <a:solidFill>
                  <a:srgbClr val="284231"/>
                </a:solidFill>
                <a:latin typeface="Cambria Bold"/>
              </a:rPr>
              <a:t>dựng</a:t>
            </a:r>
            <a:r>
              <a:rPr lang="en-US" sz="3534" dirty="0">
                <a:solidFill>
                  <a:srgbClr val="284231"/>
                </a:solidFill>
                <a:latin typeface="Cambria Bold"/>
              </a:rPr>
              <a:t> </a:t>
            </a:r>
            <a:r>
              <a:rPr lang="en-US" sz="3534" dirty="0" err="1">
                <a:solidFill>
                  <a:srgbClr val="284231"/>
                </a:solidFill>
                <a:latin typeface="Cambria Bold"/>
              </a:rPr>
              <a:t>một</a:t>
            </a:r>
            <a:r>
              <a:rPr lang="en-US" sz="3534" dirty="0">
                <a:solidFill>
                  <a:srgbClr val="284231"/>
                </a:solidFill>
                <a:latin typeface="Cambria Bold"/>
              </a:rPr>
              <a:t> </a:t>
            </a:r>
            <a:r>
              <a:rPr lang="en-US" sz="3534" dirty="0" err="1">
                <a:solidFill>
                  <a:srgbClr val="284231"/>
                </a:solidFill>
                <a:latin typeface="Cambria Bold"/>
              </a:rPr>
              <a:t>xã</a:t>
            </a:r>
            <a:r>
              <a:rPr lang="en-US" sz="3534" dirty="0">
                <a:solidFill>
                  <a:srgbClr val="284231"/>
                </a:solidFill>
                <a:latin typeface="Cambria Bold"/>
              </a:rPr>
              <a:t> </a:t>
            </a:r>
            <a:r>
              <a:rPr lang="en-US" sz="3534" dirty="0" err="1">
                <a:solidFill>
                  <a:srgbClr val="284231"/>
                </a:solidFill>
                <a:latin typeface="Cambria Bold"/>
              </a:rPr>
              <a:t>hội</a:t>
            </a:r>
            <a:r>
              <a:rPr lang="en-US" sz="3534" dirty="0">
                <a:solidFill>
                  <a:srgbClr val="284231"/>
                </a:solidFill>
                <a:latin typeface="Cambria Bold"/>
              </a:rPr>
              <a:t> </a:t>
            </a:r>
            <a:r>
              <a:rPr lang="en-US" sz="3534" dirty="0" err="1">
                <a:solidFill>
                  <a:srgbClr val="284231"/>
                </a:solidFill>
                <a:latin typeface="Cambria Bold"/>
              </a:rPr>
              <a:t>lành</a:t>
            </a:r>
            <a:r>
              <a:rPr lang="en-US" sz="3534" dirty="0">
                <a:solidFill>
                  <a:srgbClr val="284231"/>
                </a:solidFill>
                <a:latin typeface="Cambria Bold"/>
              </a:rPr>
              <a:t> </a:t>
            </a:r>
            <a:r>
              <a:rPr lang="en-US" sz="3534" dirty="0" err="1">
                <a:solidFill>
                  <a:srgbClr val="284231"/>
                </a:solidFill>
                <a:latin typeface="Cambria Bold"/>
              </a:rPr>
              <a:t>mạnh</a:t>
            </a:r>
            <a:r>
              <a:rPr lang="en-US" sz="3534" dirty="0">
                <a:solidFill>
                  <a:srgbClr val="284231"/>
                </a:solidFill>
                <a:latin typeface="Cambria Bold"/>
              </a:rPr>
              <a:t> </a:t>
            </a:r>
            <a:r>
              <a:rPr lang="en-US" sz="3534" dirty="0" err="1">
                <a:solidFill>
                  <a:srgbClr val="284231"/>
                </a:solidFill>
                <a:latin typeface="Cambria Bold"/>
              </a:rPr>
              <a:t>và</a:t>
            </a:r>
            <a:r>
              <a:rPr lang="en-US" sz="3534" dirty="0">
                <a:solidFill>
                  <a:srgbClr val="284231"/>
                </a:solidFill>
                <a:latin typeface="Cambria Bold"/>
              </a:rPr>
              <a:t> </a:t>
            </a:r>
            <a:r>
              <a:rPr lang="en-US" sz="3534" dirty="0" err="1">
                <a:solidFill>
                  <a:srgbClr val="284231"/>
                </a:solidFill>
                <a:latin typeface="Cambria Bold"/>
              </a:rPr>
              <a:t>bền</a:t>
            </a:r>
            <a:r>
              <a:rPr lang="en-US" sz="3534" dirty="0">
                <a:solidFill>
                  <a:srgbClr val="284231"/>
                </a:solidFill>
                <a:latin typeface="Cambria Bold"/>
              </a:rPr>
              <a:t> </a:t>
            </a:r>
            <a:r>
              <a:rPr lang="en-US" sz="3534" dirty="0" err="1">
                <a:solidFill>
                  <a:srgbClr val="284231"/>
                </a:solidFill>
                <a:latin typeface="Cambria Bold"/>
              </a:rPr>
              <a:t>vững</a:t>
            </a:r>
            <a:r>
              <a:rPr lang="en-US" sz="3534" dirty="0">
                <a:solidFill>
                  <a:srgbClr val="284231"/>
                </a:solidFill>
                <a:latin typeface="Cambria Bold"/>
              </a:rPr>
              <a:t>.</a:t>
            </a:r>
          </a:p>
        </p:txBody>
      </p:sp>
    </p:spTree>
    <p:extLst>
      <p:ext uri="{BB962C8B-B14F-4D97-AF65-F5344CB8AC3E}">
        <p14:creationId xmlns:p14="http://schemas.microsoft.com/office/powerpoint/2010/main" val="26768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7385" y="5348719"/>
            <a:ext cx="2609328" cy="863451"/>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301527">
            <a:off x="1722350" y="-1673050"/>
            <a:ext cx="5749237" cy="9744471"/>
          </a:xfrm>
          <a:custGeom>
            <a:avLst/>
            <a:gdLst/>
            <a:ahLst/>
            <a:cxnLst/>
            <a:rect l="l" t="t" r="r" b="b"/>
            <a:pathLst>
              <a:path w="8623856" h="14616706">
                <a:moveTo>
                  <a:pt x="0" y="0"/>
                </a:moveTo>
                <a:lnTo>
                  <a:pt x="8623857" y="0"/>
                </a:lnTo>
                <a:lnTo>
                  <a:pt x="8623857" y="14616706"/>
                </a:lnTo>
                <a:lnTo>
                  <a:pt x="0" y="1461670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3418508">
            <a:off x="8652160" y="1604382"/>
            <a:ext cx="1784912" cy="1255388"/>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0412530">
            <a:off x="10788086" y="-822906"/>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912969">
            <a:off x="-1722001" y="-1014029"/>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6321026" y="-229885"/>
            <a:ext cx="2964165" cy="27432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6979724" y="1141715"/>
            <a:ext cx="5129784" cy="5486400"/>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2"/>
            <a:stretch>
              <a:fillRect/>
            </a:stretch>
          </a:blipFill>
        </p:spPr>
      </p:sp>
      <p:sp>
        <p:nvSpPr>
          <p:cNvPr id="10" name="Freeform 10"/>
          <p:cNvSpPr/>
          <p:nvPr/>
        </p:nvSpPr>
        <p:spPr>
          <a:xfrm>
            <a:off x="0" y="-397061"/>
            <a:ext cx="5156479" cy="2165721"/>
          </a:xfrm>
          <a:custGeom>
            <a:avLst/>
            <a:gdLst/>
            <a:ahLst/>
            <a:cxnLst/>
            <a:rect l="l" t="t" r="r" b="b"/>
            <a:pathLst>
              <a:path w="7734718" h="3248581">
                <a:moveTo>
                  <a:pt x="0" y="0"/>
                </a:moveTo>
                <a:lnTo>
                  <a:pt x="7734718" y="0"/>
                </a:lnTo>
                <a:lnTo>
                  <a:pt x="7734718" y="3248582"/>
                </a:lnTo>
                <a:lnTo>
                  <a:pt x="0" y="3248582"/>
                </a:lnTo>
                <a:lnTo>
                  <a:pt x="0" y="0"/>
                </a:lnTo>
                <a:close/>
              </a:path>
            </a:pathLst>
          </a:custGeom>
          <a:blipFill>
            <a:blip r:embed="rId13"/>
            <a:stretch>
              <a:fillRect/>
            </a:stretch>
          </a:blipFill>
        </p:spPr>
      </p:sp>
      <p:sp>
        <p:nvSpPr>
          <p:cNvPr id="11" name="Freeform 11"/>
          <p:cNvSpPr/>
          <p:nvPr/>
        </p:nvSpPr>
        <p:spPr>
          <a:xfrm>
            <a:off x="139839" y="5987143"/>
            <a:ext cx="4876800" cy="870857"/>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TextBox 12"/>
          <p:cNvSpPr txBox="1"/>
          <p:nvPr/>
        </p:nvSpPr>
        <p:spPr>
          <a:xfrm>
            <a:off x="1271270" y="405186"/>
            <a:ext cx="6641559" cy="500137"/>
          </a:xfrm>
          <a:prstGeom prst="rect">
            <a:avLst/>
          </a:prstGeom>
        </p:spPr>
        <p:txBody>
          <a:bodyPr lIns="0" tIns="0" rIns="0" bIns="0" rtlCol="0" anchor="t">
            <a:spAutoFit/>
          </a:bodyPr>
          <a:lstStyle/>
          <a:p>
            <a:pPr algn="ctr">
              <a:lnSpc>
                <a:spcPts val="3920"/>
              </a:lnSpc>
            </a:pPr>
            <a:r>
              <a:rPr lang="en-US" sz="2800">
                <a:solidFill>
                  <a:srgbClr val="FFFFFF"/>
                </a:solidFill>
                <a:latin typeface="Nunito Bold"/>
              </a:rPr>
              <a:t>____________</a:t>
            </a:r>
          </a:p>
        </p:txBody>
      </p:sp>
      <p:sp>
        <p:nvSpPr>
          <p:cNvPr id="13" name="Freeform 13"/>
          <p:cNvSpPr/>
          <p:nvPr/>
        </p:nvSpPr>
        <p:spPr>
          <a:xfrm>
            <a:off x="5016639" y="5987143"/>
            <a:ext cx="4876800" cy="870857"/>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15" name="Picture 14"/>
          <p:cNvPicPr>
            <a:picLocks noChangeAspect="1"/>
          </p:cNvPicPr>
          <p:nvPr/>
        </p:nvPicPr>
        <p:blipFill>
          <a:blip r:embed="rId16"/>
          <a:stretch>
            <a:fillRect/>
          </a:stretch>
        </p:blipFill>
        <p:spPr>
          <a:xfrm>
            <a:off x="-90454" y="1708616"/>
            <a:ext cx="8093354" cy="3722601"/>
          </a:xfrm>
          <a:prstGeom prst="rect">
            <a:avLst/>
          </a:prstGeom>
        </p:spPr>
      </p:pic>
    </p:spTree>
    <p:extLst>
      <p:ext uri="{BB962C8B-B14F-4D97-AF65-F5344CB8AC3E}">
        <p14:creationId xmlns:p14="http://schemas.microsoft.com/office/powerpoint/2010/main" val="286270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55184" y="5162517"/>
            <a:ext cx="2609328" cy="863451"/>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301527">
            <a:off x="4685230" y="-1859252"/>
            <a:ext cx="5749237" cy="9744471"/>
          </a:xfrm>
          <a:custGeom>
            <a:avLst/>
            <a:gdLst/>
            <a:ahLst/>
            <a:cxnLst/>
            <a:rect l="l" t="t" r="r" b="b"/>
            <a:pathLst>
              <a:path w="8623856" h="14616706">
                <a:moveTo>
                  <a:pt x="0" y="0"/>
                </a:moveTo>
                <a:lnTo>
                  <a:pt x="8623856" y="0"/>
                </a:lnTo>
                <a:lnTo>
                  <a:pt x="8623856" y="14616706"/>
                </a:lnTo>
                <a:lnTo>
                  <a:pt x="0" y="1461670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3418508">
            <a:off x="10116008" y="1188365"/>
            <a:ext cx="1784912" cy="1255388"/>
          </a:xfrm>
          <a:custGeom>
            <a:avLst/>
            <a:gdLst/>
            <a:ahLst/>
            <a:cxnLst/>
            <a:rect l="l" t="t" r="r" b="b"/>
            <a:pathLst>
              <a:path w="2677368" h="1883082">
                <a:moveTo>
                  <a:pt x="0" y="0"/>
                </a:moveTo>
                <a:lnTo>
                  <a:pt x="2677369" y="0"/>
                </a:lnTo>
                <a:lnTo>
                  <a:pt x="2677369" y="1883083"/>
                </a:lnTo>
                <a:lnTo>
                  <a:pt x="0" y="18830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0412530">
            <a:off x="10788086" y="-822906"/>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912969">
            <a:off x="-1722001" y="-1014029"/>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flipH="1">
            <a:off x="0" y="154052"/>
            <a:ext cx="8089228" cy="6703948"/>
          </a:xfrm>
          <a:custGeom>
            <a:avLst/>
            <a:gdLst/>
            <a:ahLst/>
            <a:cxnLst/>
            <a:rect l="l" t="t" r="r" b="b"/>
            <a:pathLst>
              <a:path w="12133842" h="10055922">
                <a:moveTo>
                  <a:pt x="12133842" y="0"/>
                </a:moveTo>
                <a:lnTo>
                  <a:pt x="0" y="0"/>
                </a:lnTo>
                <a:lnTo>
                  <a:pt x="0" y="10055922"/>
                </a:lnTo>
                <a:lnTo>
                  <a:pt x="12133842" y="10055922"/>
                </a:lnTo>
                <a:lnTo>
                  <a:pt x="12133842" y="0"/>
                </a:lnTo>
                <a:close/>
              </a:path>
            </a:pathLst>
          </a:custGeom>
          <a:blipFill>
            <a:blip r:embed="rId10"/>
            <a:stretch>
              <a:fillRect/>
            </a:stretch>
          </a:blipFill>
        </p:spPr>
      </p:sp>
      <p:sp>
        <p:nvSpPr>
          <p:cNvPr id="9" name="TextBox 9"/>
          <p:cNvSpPr txBox="1"/>
          <p:nvPr/>
        </p:nvSpPr>
        <p:spPr>
          <a:xfrm>
            <a:off x="4239069" y="218984"/>
            <a:ext cx="6641559" cy="500137"/>
          </a:xfrm>
          <a:prstGeom prst="rect">
            <a:avLst/>
          </a:prstGeom>
        </p:spPr>
        <p:txBody>
          <a:bodyPr lIns="0" tIns="0" rIns="0" bIns="0" rtlCol="0" anchor="t">
            <a:spAutoFit/>
          </a:bodyPr>
          <a:lstStyle/>
          <a:p>
            <a:pPr algn="ctr">
              <a:lnSpc>
                <a:spcPts val="3920"/>
              </a:lnSpc>
            </a:pPr>
            <a:r>
              <a:rPr lang="en-US" sz="2800">
                <a:solidFill>
                  <a:srgbClr val="FFFFFF"/>
                </a:solidFill>
                <a:latin typeface="Nunito Bold"/>
              </a:rPr>
              <a:t>____________</a:t>
            </a:r>
          </a:p>
        </p:txBody>
      </p:sp>
      <p:pic>
        <p:nvPicPr>
          <p:cNvPr id="11" name="Picture 10"/>
          <p:cNvPicPr>
            <a:picLocks noChangeAspect="1"/>
          </p:cNvPicPr>
          <p:nvPr/>
        </p:nvPicPr>
        <p:blipFill>
          <a:blip r:embed="rId11"/>
          <a:stretch>
            <a:fillRect/>
          </a:stretch>
        </p:blipFill>
        <p:spPr>
          <a:xfrm>
            <a:off x="3200400" y="941770"/>
            <a:ext cx="8498561" cy="4259441"/>
          </a:xfrm>
          <a:prstGeom prst="rect">
            <a:avLst/>
          </a:prstGeom>
        </p:spPr>
      </p:pic>
    </p:spTree>
    <p:extLst>
      <p:ext uri="{BB962C8B-B14F-4D97-AF65-F5344CB8AC3E}">
        <p14:creationId xmlns:p14="http://schemas.microsoft.com/office/powerpoint/2010/main" val="421686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Freeform 44"/>
          <p:cNvSpPr/>
          <p:nvPr/>
        </p:nvSpPr>
        <p:spPr>
          <a:xfrm>
            <a:off x="685801" y="1936387"/>
            <a:ext cx="5376651" cy="3937904"/>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5" name="Freeform 45"/>
          <p:cNvSpPr/>
          <p:nvPr/>
        </p:nvSpPr>
        <p:spPr>
          <a:xfrm>
            <a:off x="1705677" y="1936387"/>
            <a:ext cx="5376651" cy="3937904"/>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6" name="Freeform 46"/>
          <p:cNvSpPr/>
          <p:nvPr/>
        </p:nvSpPr>
        <p:spPr>
          <a:xfrm>
            <a:off x="6278663" y="2143560"/>
            <a:ext cx="5440299" cy="4223032"/>
          </a:xfrm>
          <a:custGeom>
            <a:avLst/>
            <a:gdLst/>
            <a:ahLst/>
            <a:cxnLst/>
            <a:rect l="l" t="t" r="r" b="b"/>
            <a:pathLst>
              <a:path w="8160449" h="6334548">
                <a:moveTo>
                  <a:pt x="0" y="0"/>
                </a:moveTo>
                <a:lnTo>
                  <a:pt x="8160448" y="0"/>
                </a:lnTo>
                <a:lnTo>
                  <a:pt x="8160448" y="6334548"/>
                </a:lnTo>
                <a:lnTo>
                  <a:pt x="0" y="6334548"/>
                </a:lnTo>
                <a:lnTo>
                  <a:pt x="0" y="0"/>
                </a:lnTo>
                <a:close/>
              </a:path>
            </a:pathLst>
          </a:custGeom>
          <a:blipFill>
            <a:blip r:embed="rId12"/>
            <a:stretch>
              <a:fillRect/>
            </a:stretch>
          </a:blipFill>
        </p:spPr>
      </p:sp>
      <p:sp>
        <p:nvSpPr>
          <p:cNvPr id="47" name="TextBox 47"/>
          <p:cNvSpPr txBox="1"/>
          <p:nvPr/>
        </p:nvSpPr>
        <p:spPr>
          <a:xfrm>
            <a:off x="1154805" y="2591803"/>
            <a:ext cx="5123857" cy="2718693"/>
          </a:xfrm>
          <a:prstGeom prst="rect">
            <a:avLst/>
          </a:prstGeom>
        </p:spPr>
        <p:txBody>
          <a:bodyPr lIns="0" tIns="0" rIns="0" bIns="0" rtlCol="0" anchor="t">
            <a:spAutoFit/>
          </a:bodyPr>
          <a:lstStyle/>
          <a:p>
            <a:pPr algn="just">
              <a:lnSpc>
                <a:spcPts val="5331"/>
              </a:lnSpc>
            </a:pPr>
            <a:r>
              <a:rPr lang="en-US" sz="4334" dirty="0" err="1">
                <a:solidFill>
                  <a:srgbClr val="284231"/>
                </a:solidFill>
                <a:latin typeface="Cambria Bold"/>
              </a:rPr>
              <a:t>Em</a:t>
            </a:r>
            <a:r>
              <a:rPr lang="en-US" sz="4334" dirty="0">
                <a:solidFill>
                  <a:srgbClr val="284231"/>
                </a:solidFill>
                <a:latin typeface="Cambria Bold"/>
              </a:rPr>
              <a:t> </a:t>
            </a:r>
            <a:r>
              <a:rPr lang="en-US" sz="4334" dirty="0" err="1">
                <a:solidFill>
                  <a:srgbClr val="284231"/>
                </a:solidFill>
                <a:latin typeface="Cambria Bold"/>
              </a:rPr>
              <a:t>hãy</a:t>
            </a:r>
            <a:r>
              <a:rPr lang="en-US" sz="4334" dirty="0">
                <a:solidFill>
                  <a:srgbClr val="284231"/>
                </a:solidFill>
                <a:latin typeface="Cambria Bold"/>
              </a:rPr>
              <a:t> </a:t>
            </a:r>
            <a:r>
              <a:rPr lang="en-US" sz="4334" dirty="0" err="1">
                <a:solidFill>
                  <a:srgbClr val="284231"/>
                </a:solidFill>
                <a:latin typeface="Cambria Bold"/>
              </a:rPr>
              <a:t>nêu</a:t>
            </a:r>
            <a:r>
              <a:rPr lang="en-US" sz="4334" dirty="0">
                <a:solidFill>
                  <a:srgbClr val="284231"/>
                </a:solidFill>
                <a:latin typeface="Cambria Bold"/>
              </a:rPr>
              <a:t> </a:t>
            </a:r>
            <a:r>
              <a:rPr lang="en-US" sz="4334" dirty="0" err="1">
                <a:solidFill>
                  <a:srgbClr val="284231"/>
                </a:solidFill>
                <a:latin typeface="Cambria Bold"/>
              </a:rPr>
              <a:t>thêm</a:t>
            </a:r>
            <a:r>
              <a:rPr lang="en-US" sz="4334" dirty="0">
                <a:solidFill>
                  <a:srgbClr val="284231"/>
                </a:solidFill>
                <a:latin typeface="Cambria Bold"/>
              </a:rPr>
              <a:t> ý </a:t>
            </a:r>
            <a:r>
              <a:rPr lang="en-US" sz="4334" dirty="0" err="1">
                <a:solidFill>
                  <a:srgbClr val="284231"/>
                </a:solidFill>
                <a:latin typeface="Cambria Bold"/>
              </a:rPr>
              <a:t>nghĩa</a:t>
            </a:r>
            <a:r>
              <a:rPr lang="en-US" sz="4334" dirty="0">
                <a:solidFill>
                  <a:srgbClr val="284231"/>
                </a:solidFill>
                <a:latin typeface="Cambria Bold"/>
              </a:rPr>
              <a:t> </a:t>
            </a:r>
            <a:r>
              <a:rPr lang="en-US" sz="4334" dirty="0" err="1">
                <a:solidFill>
                  <a:srgbClr val="284231"/>
                </a:solidFill>
                <a:latin typeface="Cambria Bold"/>
              </a:rPr>
              <a:t>của</a:t>
            </a:r>
            <a:r>
              <a:rPr lang="en-US" sz="4334" dirty="0">
                <a:solidFill>
                  <a:srgbClr val="284231"/>
                </a:solidFill>
                <a:latin typeface="Cambria Bold"/>
              </a:rPr>
              <a:t> </a:t>
            </a:r>
            <a:r>
              <a:rPr lang="en-US" sz="4334" dirty="0" err="1">
                <a:solidFill>
                  <a:srgbClr val="284231"/>
                </a:solidFill>
                <a:latin typeface="Cambria Bold"/>
              </a:rPr>
              <a:t>việc</a:t>
            </a:r>
            <a:r>
              <a:rPr lang="en-US" sz="4334" dirty="0">
                <a:solidFill>
                  <a:srgbClr val="284231"/>
                </a:solidFill>
                <a:latin typeface="Cambria Bold"/>
              </a:rPr>
              <a:t> </a:t>
            </a:r>
            <a:r>
              <a:rPr lang="en-US" sz="4334" dirty="0" err="1">
                <a:solidFill>
                  <a:srgbClr val="284231"/>
                </a:solidFill>
                <a:latin typeface="Cambria Bold"/>
              </a:rPr>
              <a:t>thực</a:t>
            </a:r>
            <a:r>
              <a:rPr lang="en-US" sz="4334" dirty="0">
                <a:solidFill>
                  <a:srgbClr val="284231"/>
                </a:solidFill>
                <a:latin typeface="Cambria Bold"/>
              </a:rPr>
              <a:t> </a:t>
            </a:r>
            <a:r>
              <a:rPr lang="en-US" sz="4334" dirty="0" err="1">
                <a:solidFill>
                  <a:srgbClr val="284231"/>
                </a:solidFill>
                <a:latin typeface="Cambria Bold"/>
              </a:rPr>
              <a:t>hiện</a:t>
            </a:r>
            <a:r>
              <a:rPr lang="en-US" sz="4334" dirty="0">
                <a:solidFill>
                  <a:srgbClr val="284231"/>
                </a:solidFill>
                <a:latin typeface="Cambria Bold"/>
              </a:rPr>
              <a:t> </a:t>
            </a:r>
            <a:r>
              <a:rPr lang="en-US" sz="4334" dirty="0" err="1">
                <a:solidFill>
                  <a:srgbClr val="284231"/>
                </a:solidFill>
                <a:latin typeface="Cambria Bold"/>
              </a:rPr>
              <a:t>quyền</a:t>
            </a:r>
            <a:r>
              <a:rPr lang="en-US" sz="4334" dirty="0">
                <a:solidFill>
                  <a:srgbClr val="284231"/>
                </a:solidFill>
                <a:latin typeface="Cambria Bold"/>
              </a:rPr>
              <a:t> </a:t>
            </a:r>
            <a:r>
              <a:rPr lang="en-US" sz="4334" dirty="0" err="1">
                <a:solidFill>
                  <a:srgbClr val="284231"/>
                </a:solidFill>
                <a:latin typeface="Cambria Bold"/>
              </a:rPr>
              <a:t>và</a:t>
            </a:r>
            <a:r>
              <a:rPr lang="en-US" sz="4334" dirty="0">
                <a:solidFill>
                  <a:srgbClr val="284231"/>
                </a:solidFill>
                <a:latin typeface="Cambria Bold"/>
              </a:rPr>
              <a:t> </a:t>
            </a:r>
            <a:r>
              <a:rPr lang="en-US" sz="4334" dirty="0" err="1">
                <a:solidFill>
                  <a:srgbClr val="284231"/>
                </a:solidFill>
                <a:latin typeface="Cambria Bold"/>
              </a:rPr>
              <a:t>bổn</a:t>
            </a:r>
            <a:r>
              <a:rPr lang="en-US" sz="4334" dirty="0">
                <a:solidFill>
                  <a:srgbClr val="284231"/>
                </a:solidFill>
                <a:latin typeface="Cambria Bold"/>
              </a:rPr>
              <a:t> </a:t>
            </a:r>
            <a:r>
              <a:rPr lang="en-US" sz="4334" dirty="0" err="1">
                <a:solidFill>
                  <a:srgbClr val="284231"/>
                </a:solidFill>
                <a:latin typeface="Cambria Bold"/>
              </a:rPr>
              <a:t>phận</a:t>
            </a:r>
            <a:r>
              <a:rPr lang="en-US" sz="4334" dirty="0">
                <a:solidFill>
                  <a:srgbClr val="284231"/>
                </a:solidFill>
                <a:latin typeface="Cambria Bold"/>
              </a:rPr>
              <a:t> </a:t>
            </a:r>
            <a:r>
              <a:rPr lang="en-US" sz="4334" dirty="0" err="1">
                <a:solidFill>
                  <a:srgbClr val="284231"/>
                </a:solidFill>
                <a:latin typeface="Cambria Bold"/>
              </a:rPr>
              <a:t>của</a:t>
            </a:r>
            <a:r>
              <a:rPr lang="en-US" sz="4334" dirty="0">
                <a:solidFill>
                  <a:srgbClr val="284231"/>
                </a:solidFill>
                <a:latin typeface="Cambria Bold"/>
              </a:rPr>
              <a:t> </a:t>
            </a:r>
            <a:r>
              <a:rPr lang="en-US" sz="4334" dirty="0" err="1">
                <a:solidFill>
                  <a:srgbClr val="284231"/>
                </a:solidFill>
                <a:latin typeface="Cambria Bold"/>
              </a:rPr>
              <a:t>trẻ</a:t>
            </a:r>
            <a:r>
              <a:rPr lang="en-US" sz="4334" dirty="0">
                <a:solidFill>
                  <a:srgbClr val="284231"/>
                </a:solidFill>
                <a:latin typeface="Cambria Bold"/>
              </a:rPr>
              <a:t> </a:t>
            </a:r>
            <a:r>
              <a:rPr lang="en-US" sz="4334" dirty="0" err="1">
                <a:solidFill>
                  <a:srgbClr val="284231"/>
                </a:solidFill>
                <a:latin typeface="Cambria Bold"/>
              </a:rPr>
              <a:t>em</a:t>
            </a:r>
            <a:r>
              <a:rPr lang="en-US" sz="4334" dirty="0">
                <a:solidFill>
                  <a:srgbClr val="284231"/>
                </a:solidFill>
                <a:latin typeface="Cambria Bold"/>
              </a:rPr>
              <a:t>.</a:t>
            </a:r>
          </a:p>
        </p:txBody>
      </p:sp>
    </p:spTree>
    <p:extLst>
      <p:ext uri="{BB962C8B-B14F-4D97-AF65-F5344CB8AC3E}">
        <p14:creationId xmlns:p14="http://schemas.microsoft.com/office/powerpoint/2010/main" val="34969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par>
                                <p:cTn id="11" presetID="2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r="-35318" b="-105861"/>
            </a:stretch>
          </a:blipFill>
        </p:spPr>
      </p:sp>
      <p:grpSp>
        <p:nvGrpSpPr>
          <p:cNvPr id="8" name="Group 8"/>
          <p:cNvGrpSpPr/>
          <p:nvPr/>
        </p:nvGrpSpPr>
        <p:grpSpPr>
          <a:xfrm>
            <a:off x="952889" y="656720"/>
            <a:ext cx="1134198" cy="1895389"/>
            <a:chOff x="0" y="0"/>
            <a:chExt cx="486378" cy="812800"/>
          </a:xfrm>
        </p:grpSpPr>
        <p:sp>
          <p:nvSpPr>
            <p:cNvPr id="9" name="Freeform 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sp>
        <p:sp>
          <p:nvSpPr>
            <p:cNvPr id="10" name="TextBox 10"/>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1" name="Group 11"/>
          <p:cNvGrpSpPr/>
          <p:nvPr/>
        </p:nvGrpSpPr>
        <p:grpSpPr>
          <a:xfrm>
            <a:off x="3221285" y="656720"/>
            <a:ext cx="1134198" cy="1895389"/>
            <a:chOff x="0" y="0"/>
            <a:chExt cx="486378" cy="812800"/>
          </a:xfrm>
        </p:grpSpPr>
        <p:sp>
          <p:nvSpPr>
            <p:cNvPr id="12" name="Freeform 1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3" name="TextBox 1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4" name="Group 14"/>
          <p:cNvGrpSpPr/>
          <p:nvPr/>
        </p:nvGrpSpPr>
        <p:grpSpPr>
          <a:xfrm>
            <a:off x="5489682" y="656720"/>
            <a:ext cx="1134198" cy="1895389"/>
            <a:chOff x="0" y="0"/>
            <a:chExt cx="486378" cy="812800"/>
          </a:xfrm>
        </p:grpSpPr>
        <p:sp>
          <p:nvSpPr>
            <p:cNvPr id="15" name="Freeform 1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6" name="TextBox 1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7" name="Group 17"/>
          <p:cNvGrpSpPr/>
          <p:nvPr/>
        </p:nvGrpSpPr>
        <p:grpSpPr>
          <a:xfrm>
            <a:off x="7758078" y="656720"/>
            <a:ext cx="1134198" cy="1895389"/>
            <a:chOff x="0" y="0"/>
            <a:chExt cx="486378" cy="812800"/>
          </a:xfrm>
        </p:grpSpPr>
        <p:sp>
          <p:nvSpPr>
            <p:cNvPr id="18" name="Freeform 1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9" name="TextBox 1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0" name="Group 20"/>
          <p:cNvGrpSpPr/>
          <p:nvPr/>
        </p:nvGrpSpPr>
        <p:grpSpPr>
          <a:xfrm>
            <a:off x="2087087" y="656720"/>
            <a:ext cx="1134198" cy="1895389"/>
            <a:chOff x="0" y="0"/>
            <a:chExt cx="486378" cy="812800"/>
          </a:xfrm>
        </p:grpSpPr>
        <p:sp>
          <p:nvSpPr>
            <p:cNvPr id="21" name="Freeform 21"/>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2" name="TextBox 22"/>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3" name="Group 23"/>
          <p:cNvGrpSpPr/>
          <p:nvPr/>
        </p:nvGrpSpPr>
        <p:grpSpPr>
          <a:xfrm>
            <a:off x="4355484" y="656720"/>
            <a:ext cx="1134198" cy="1895389"/>
            <a:chOff x="0" y="0"/>
            <a:chExt cx="486378" cy="812800"/>
          </a:xfrm>
        </p:grpSpPr>
        <p:sp>
          <p:nvSpPr>
            <p:cNvPr id="24" name="Freeform 2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5" name="TextBox 25"/>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6" name="Group 26"/>
          <p:cNvGrpSpPr/>
          <p:nvPr/>
        </p:nvGrpSpPr>
        <p:grpSpPr>
          <a:xfrm>
            <a:off x="6623880" y="656720"/>
            <a:ext cx="1134198" cy="1895389"/>
            <a:chOff x="0" y="0"/>
            <a:chExt cx="486378" cy="812800"/>
          </a:xfrm>
        </p:grpSpPr>
        <p:sp>
          <p:nvSpPr>
            <p:cNvPr id="27" name="Freeform 2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8" name="TextBox 2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9" name="Group 29"/>
          <p:cNvGrpSpPr/>
          <p:nvPr/>
        </p:nvGrpSpPr>
        <p:grpSpPr>
          <a:xfrm>
            <a:off x="8892276" y="656720"/>
            <a:ext cx="1134198" cy="1895389"/>
            <a:chOff x="0" y="0"/>
            <a:chExt cx="486378" cy="812800"/>
          </a:xfrm>
        </p:grpSpPr>
        <p:sp>
          <p:nvSpPr>
            <p:cNvPr id="30" name="Freeform 3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31" name="TextBox 3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2" name="Group 32"/>
          <p:cNvGrpSpPr/>
          <p:nvPr/>
        </p:nvGrpSpPr>
        <p:grpSpPr>
          <a:xfrm>
            <a:off x="10026474" y="656720"/>
            <a:ext cx="1134198" cy="1895389"/>
            <a:chOff x="0" y="0"/>
            <a:chExt cx="486378" cy="812800"/>
          </a:xfrm>
        </p:grpSpPr>
        <p:sp>
          <p:nvSpPr>
            <p:cNvPr id="33" name="Freeform 3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34" name="TextBox 3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5" name="Group 35"/>
          <p:cNvGrpSpPr/>
          <p:nvPr/>
        </p:nvGrpSpPr>
        <p:grpSpPr>
          <a:xfrm>
            <a:off x="685800" y="1154116"/>
            <a:ext cx="10820400" cy="5018085"/>
            <a:chOff x="0" y="0"/>
            <a:chExt cx="4274726" cy="1982453"/>
          </a:xfrm>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solidFill>
              <a:srgbClr val="F9AAB4"/>
            </a:solidFill>
          </p:spPr>
        </p:sp>
        <p:sp>
          <p:nvSpPr>
            <p:cNvPr id="37" name="TextBox 37"/>
            <p:cNvSpPr txBox="1"/>
            <p:nvPr/>
          </p:nvSpPr>
          <p:spPr>
            <a:xfrm>
              <a:off x="0" y="-28575"/>
              <a:ext cx="4274726" cy="2011028"/>
            </a:xfrm>
            <a:prstGeom prst="rect">
              <a:avLst/>
            </a:prstGeom>
          </p:spPr>
          <p:txBody>
            <a:bodyPr lIns="33867" tIns="33867" rIns="33867" bIns="33867" rtlCol="0" anchor="ctr"/>
            <a:lstStyle/>
            <a:p>
              <a:pPr algn="ctr">
                <a:lnSpc>
                  <a:spcPts val="1871"/>
                </a:lnSpc>
              </a:pPr>
              <a:endParaRPr sz="1200"/>
            </a:p>
          </p:txBody>
        </p:sp>
      </p:grpSp>
      <p:sp>
        <p:nvSpPr>
          <p:cNvPr id="38" name="Freeform 38"/>
          <p:cNvSpPr/>
          <p:nvPr/>
        </p:nvSpPr>
        <p:spPr>
          <a:xfrm>
            <a:off x="8213785" y="1339252"/>
            <a:ext cx="3402595" cy="4832949"/>
          </a:xfrm>
          <a:custGeom>
            <a:avLst/>
            <a:gdLst/>
            <a:ahLst/>
            <a:cxnLst/>
            <a:rect l="l" t="t" r="r" b="b"/>
            <a:pathLst>
              <a:path w="5103892" h="7249423">
                <a:moveTo>
                  <a:pt x="0" y="0"/>
                </a:moveTo>
                <a:lnTo>
                  <a:pt x="5103892" y="0"/>
                </a:lnTo>
                <a:lnTo>
                  <a:pt x="5103892" y="7249423"/>
                </a:lnTo>
                <a:lnTo>
                  <a:pt x="0" y="7249423"/>
                </a:lnTo>
                <a:lnTo>
                  <a:pt x="0" y="0"/>
                </a:lnTo>
                <a:close/>
              </a:path>
            </a:pathLst>
          </a:custGeom>
          <a:blipFill>
            <a:blip r:embed="rId4">
              <a:extLst>
                <a:ext uri="{96DAC541-7B7A-43D3-8B79-37D633B846F1}">
                  <asvg:svgBlip xmlns="" xmlns:asvg="http://schemas.microsoft.com/office/drawing/2016/SVG/main" r:embed="rId5"/>
                </a:ext>
              </a:extLst>
            </a:blip>
            <a:stretch>
              <a:fillRect b="-35867"/>
            </a:stretch>
          </a:blipFill>
        </p:spPr>
      </p:sp>
      <p:sp>
        <p:nvSpPr>
          <p:cNvPr id="40" name="AutoShape 40"/>
          <p:cNvSpPr/>
          <p:nvPr/>
        </p:nvSpPr>
        <p:spPr>
          <a:xfrm>
            <a:off x="4630134" y="3788756"/>
            <a:ext cx="2827385" cy="0"/>
          </a:xfrm>
          <a:prstGeom prst="line">
            <a:avLst/>
          </a:prstGeom>
          <a:ln w="85725" cap="flat">
            <a:solidFill>
              <a:srgbClr val="FFFFFF"/>
            </a:solidFill>
            <a:prstDash val="solid"/>
            <a:headEnd type="none" w="sm" len="sm"/>
            <a:tailEnd type="arrow" w="med" len="sm"/>
          </a:ln>
        </p:spPr>
      </p:sp>
      <p:sp>
        <p:nvSpPr>
          <p:cNvPr id="41" name="Freeform 41"/>
          <p:cNvSpPr/>
          <p:nvPr/>
        </p:nvSpPr>
        <p:spPr>
          <a:xfrm rot="664027">
            <a:off x="991531" y="1484269"/>
            <a:ext cx="507615" cy="451778"/>
          </a:xfrm>
          <a:custGeom>
            <a:avLst/>
            <a:gdLst/>
            <a:ahLst/>
            <a:cxnLst/>
            <a:rect l="l" t="t" r="r" b="b"/>
            <a:pathLst>
              <a:path w="761423" h="677667">
                <a:moveTo>
                  <a:pt x="0" y="0"/>
                </a:moveTo>
                <a:lnTo>
                  <a:pt x="761423" y="0"/>
                </a:lnTo>
                <a:lnTo>
                  <a:pt x="761423" y="677667"/>
                </a:lnTo>
                <a:lnTo>
                  <a:pt x="0" y="6776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2" name="Freeform 42"/>
          <p:cNvSpPr/>
          <p:nvPr/>
        </p:nvSpPr>
        <p:spPr>
          <a:xfrm rot="-1017645">
            <a:off x="132016" y="2167667"/>
            <a:ext cx="1054028" cy="938085"/>
          </a:xfrm>
          <a:custGeom>
            <a:avLst/>
            <a:gdLst/>
            <a:ahLst/>
            <a:cxnLst/>
            <a:rect l="l" t="t" r="r" b="b"/>
            <a:pathLst>
              <a:path w="1581042" h="1407127">
                <a:moveTo>
                  <a:pt x="0" y="0"/>
                </a:moveTo>
                <a:lnTo>
                  <a:pt x="1581041" y="0"/>
                </a:lnTo>
                <a:lnTo>
                  <a:pt x="1581041" y="1407127"/>
                </a:lnTo>
                <a:lnTo>
                  <a:pt x="0" y="140712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3" name="Freeform 43"/>
          <p:cNvSpPr/>
          <p:nvPr/>
        </p:nvSpPr>
        <p:spPr>
          <a:xfrm rot="1664362">
            <a:off x="10789805" y="4329136"/>
            <a:ext cx="1107049" cy="1140219"/>
          </a:xfrm>
          <a:custGeom>
            <a:avLst/>
            <a:gdLst/>
            <a:ahLst/>
            <a:cxnLst/>
            <a:rect l="l" t="t" r="r" b="b"/>
            <a:pathLst>
              <a:path w="1660574" h="1710329">
                <a:moveTo>
                  <a:pt x="0" y="0"/>
                </a:moveTo>
                <a:lnTo>
                  <a:pt x="1660574" y="0"/>
                </a:lnTo>
                <a:lnTo>
                  <a:pt x="1660574" y="1710329"/>
                </a:lnTo>
                <a:lnTo>
                  <a:pt x="0" y="17103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4" name="Freeform 44"/>
          <p:cNvSpPr/>
          <p:nvPr/>
        </p:nvSpPr>
        <p:spPr>
          <a:xfrm>
            <a:off x="291767" y="4249089"/>
            <a:ext cx="3416399" cy="2583652"/>
          </a:xfrm>
          <a:custGeom>
            <a:avLst/>
            <a:gdLst/>
            <a:ahLst/>
            <a:cxnLst/>
            <a:rect l="l" t="t" r="r" b="b"/>
            <a:pathLst>
              <a:path w="5124599" h="3875478">
                <a:moveTo>
                  <a:pt x="0" y="0"/>
                </a:moveTo>
                <a:lnTo>
                  <a:pt x="5124598" y="0"/>
                </a:lnTo>
                <a:lnTo>
                  <a:pt x="5124598" y="3875478"/>
                </a:lnTo>
                <a:lnTo>
                  <a:pt x="0" y="3875478"/>
                </a:lnTo>
                <a:lnTo>
                  <a:pt x="0" y="0"/>
                </a:lnTo>
                <a:close/>
              </a:path>
            </a:pathLst>
          </a:custGeom>
          <a:blipFill>
            <a:blip r:embed="rId10"/>
            <a:stretch>
              <a:fillRect/>
            </a:stretch>
          </a:blipFill>
        </p:spPr>
      </p:sp>
      <p:sp>
        <p:nvSpPr>
          <p:cNvPr id="45" name="Freeform 45"/>
          <p:cNvSpPr/>
          <p:nvPr/>
        </p:nvSpPr>
        <p:spPr>
          <a:xfrm>
            <a:off x="6540260" y="4114800"/>
            <a:ext cx="1834515" cy="2743200"/>
          </a:xfrm>
          <a:custGeom>
            <a:avLst/>
            <a:gdLst/>
            <a:ahLst/>
            <a:cxnLst/>
            <a:rect l="l" t="t" r="r" b="b"/>
            <a:pathLst>
              <a:path w="2751772" h="4114800">
                <a:moveTo>
                  <a:pt x="0" y="0"/>
                </a:moveTo>
                <a:lnTo>
                  <a:pt x="2751773" y="0"/>
                </a:lnTo>
                <a:lnTo>
                  <a:pt x="2751773"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46" name="Freeform 46"/>
          <p:cNvSpPr/>
          <p:nvPr/>
        </p:nvSpPr>
        <p:spPr>
          <a:xfrm>
            <a:off x="3905364" y="3663158"/>
            <a:ext cx="2588669" cy="3156914"/>
          </a:xfrm>
          <a:custGeom>
            <a:avLst/>
            <a:gdLst/>
            <a:ahLst/>
            <a:cxnLst/>
            <a:rect l="l" t="t" r="r" b="b"/>
            <a:pathLst>
              <a:path w="3883004" h="4735371">
                <a:moveTo>
                  <a:pt x="0" y="0"/>
                </a:moveTo>
                <a:lnTo>
                  <a:pt x="3883004" y="0"/>
                </a:lnTo>
                <a:lnTo>
                  <a:pt x="3883004" y="4735371"/>
                </a:lnTo>
                <a:lnTo>
                  <a:pt x="0" y="4735371"/>
                </a:lnTo>
                <a:lnTo>
                  <a:pt x="0" y="0"/>
                </a:lnTo>
                <a:close/>
              </a:path>
            </a:pathLst>
          </a:custGeom>
          <a:blipFill>
            <a:blip r:embed="rId13"/>
            <a:stretch>
              <a:fillRect/>
            </a:stretch>
          </a:blipFill>
        </p:spPr>
      </p:sp>
      <p:pic>
        <p:nvPicPr>
          <p:cNvPr id="48" name="Picture 47"/>
          <p:cNvPicPr>
            <a:picLocks noChangeAspect="1"/>
          </p:cNvPicPr>
          <p:nvPr/>
        </p:nvPicPr>
        <p:blipFill>
          <a:blip r:embed="rId14"/>
          <a:stretch>
            <a:fillRect/>
          </a:stretch>
        </p:blipFill>
        <p:spPr>
          <a:xfrm>
            <a:off x="311818" y="710805"/>
            <a:ext cx="8249623" cy="3916487"/>
          </a:xfrm>
          <a:prstGeom prst="rect">
            <a:avLst/>
          </a:prstGeom>
        </p:spPr>
      </p:pic>
    </p:spTree>
    <p:extLst>
      <p:ext uri="{BB962C8B-B14F-4D97-AF65-F5344CB8AC3E}">
        <p14:creationId xmlns:p14="http://schemas.microsoft.com/office/powerpoint/2010/main" val="3612709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r="-35318" b="-105861"/>
            </a:stretch>
          </a:blipFill>
        </p:spPr>
      </p:sp>
      <p:sp>
        <p:nvSpPr>
          <p:cNvPr id="8" name="Freeform 8"/>
          <p:cNvSpPr/>
          <p:nvPr/>
        </p:nvSpPr>
        <p:spPr>
          <a:xfrm rot="-4547200">
            <a:off x="9050996" y="3904280"/>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rot="912969">
            <a:off x="-180577" y="4245399"/>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grpSp>
        <p:nvGrpSpPr>
          <p:cNvPr id="40" name="Group 40"/>
          <p:cNvGrpSpPr/>
          <p:nvPr/>
        </p:nvGrpSpPr>
        <p:grpSpPr>
          <a:xfrm>
            <a:off x="685800" y="952843"/>
            <a:ext cx="10820400" cy="5449709"/>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grpSp>
        <p:nvGrpSpPr>
          <p:cNvPr id="43" name="Group 43"/>
          <p:cNvGrpSpPr/>
          <p:nvPr/>
        </p:nvGrpSpPr>
        <p:grpSpPr>
          <a:xfrm>
            <a:off x="993239" y="2773621"/>
            <a:ext cx="4734383" cy="1621690"/>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46" name="Group 46"/>
          <p:cNvGrpSpPr/>
          <p:nvPr/>
        </p:nvGrpSpPr>
        <p:grpSpPr>
          <a:xfrm>
            <a:off x="6458976" y="2704776"/>
            <a:ext cx="4701696" cy="1759379"/>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grpSp>
        <p:nvGrpSpPr>
          <p:cNvPr id="49" name="Group 49"/>
          <p:cNvGrpSpPr/>
          <p:nvPr/>
        </p:nvGrpSpPr>
        <p:grpSpPr>
          <a:xfrm>
            <a:off x="1033589" y="4610767"/>
            <a:ext cx="4653683" cy="1642363"/>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52" name="Group 52"/>
          <p:cNvGrpSpPr/>
          <p:nvPr/>
        </p:nvGrpSpPr>
        <p:grpSpPr>
          <a:xfrm>
            <a:off x="6458976" y="4610767"/>
            <a:ext cx="4603014" cy="1604033"/>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grpSp>
      <p:grpSp>
        <p:nvGrpSpPr>
          <p:cNvPr id="55" name="Group 55"/>
          <p:cNvGrpSpPr/>
          <p:nvPr/>
        </p:nvGrpSpPr>
        <p:grpSpPr>
          <a:xfrm>
            <a:off x="911925" y="1092222"/>
            <a:ext cx="10368151" cy="1364882"/>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sp>
      </p:grpSp>
      <p:sp>
        <p:nvSpPr>
          <p:cNvPr id="63" name="TextBox 63"/>
          <p:cNvSpPr txBox="1"/>
          <p:nvPr/>
        </p:nvSpPr>
        <p:spPr>
          <a:xfrm>
            <a:off x="2312130" y="1197448"/>
            <a:ext cx="8967945" cy="1154162"/>
          </a:xfrm>
          <a:prstGeom prst="rect">
            <a:avLst/>
          </a:prstGeom>
        </p:spPr>
        <p:txBody>
          <a:bodyPr lIns="0" tIns="0" rIns="0" bIns="0" rtlCol="0" anchor="t">
            <a:spAutoFit/>
          </a:bodyPr>
          <a:lstStyle/>
          <a:p>
            <a:pPr>
              <a:lnSpc>
                <a:spcPts val="4510"/>
              </a:lnSpc>
            </a:pPr>
            <a:r>
              <a:rPr lang="en-US" sz="3666" dirty="0" err="1">
                <a:solidFill>
                  <a:srgbClr val="664C31"/>
                </a:solidFill>
                <a:latin typeface="Cambria Bold"/>
              </a:rPr>
              <a:t>Quyền</a:t>
            </a:r>
            <a:r>
              <a:rPr lang="en-US" sz="3666" dirty="0">
                <a:solidFill>
                  <a:srgbClr val="664C31"/>
                </a:solidFill>
                <a:latin typeface="Cambria Bold"/>
              </a:rPr>
              <a:t> </a:t>
            </a:r>
            <a:r>
              <a:rPr lang="en-US" sz="3666" dirty="0" err="1">
                <a:solidFill>
                  <a:srgbClr val="664C31"/>
                </a:solidFill>
                <a:latin typeface="Cambria Bold"/>
              </a:rPr>
              <a:t>nào</a:t>
            </a:r>
            <a:r>
              <a:rPr lang="en-US" sz="3666" dirty="0">
                <a:solidFill>
                  <a:srgbClr val="664C31"/>
                </a:solidFill>
                <a:latin typeface="Cambria Bold"/>
              </a:rPr>
              <a:t> </a:t>
            </a:r>
            <a:r>
              <a:rPr lang="en-US" sz="3666" dirty="0" err="1">
                <a:solidFill>
                  <a:srgbClr val="664C31"/>
                </a:solidFill>
                <a:latin typeface="Cambria Bold"/>
              </a:rPr>
              <a:t>sau</a:t>
            </a:r>
            <a:r>
              <a:rPr lang="en-US" sz="3666" dirty="0">
                <a:solidFill>
                  <a:srgbClr val="664C31"/>
                </a:solidFill>
                <a:latin typeface="Cambria Bold"/>
              </a:rPr>
              <a:t> </a:t>
            </a:r>
            <a:r>
              <a:rPr lang="en-US" sz="3666" dirty="0" err="1">
                <a:solidFill>
                  <a:srgbClr val="664C31"/>
                </a:solidFill>
                <a:latin typeface="Cambria Bold"/>
              </a:rPr>
              <a:t>đây</a:t>
            </a:r>
            <a:r>
              <a:rPr lang="en-US" sz="3666" dirty="0">
                <a:solidFill>
                  <a:srgbClr val="664C31"/>
                </a:solidFill>
                <a:latin typeface="Cambria Bold"/>
              </a:rPr>
              <a:t> </a:t>
            </a:r>
            <a:r>
              <a:rPr lang="en-US" sz="3666" dirty="0" err="1">
                <a:solidFill>
                  <a:srgbClr val="664C31"/>
                </a:solidFill>
                <a:latin typeface="Cambria Bold"/>
              </a:rPr>
              <a:t>là</a:t>
            </a:r>
            <a:r>
              <a:rPr lang="en-US" sz="3666" dirty="0">
                <a:solidFill>
                  <a:srgbClr val="664C31"/>
                </a:solidFill>
                <a:latin typeface="Cambria Bold"/>
              </a:rPr>
              <a:t> </a:t>
            </a:r>
            <a:r>
              <a:rPr lang="en-US" sz="3666" dirty="0" err="1">
                <a:solidFill>
                  <a:srgbClr val="664C31"/>
                </a:solidFill>
                <a:latin typeface="Cambria Bold"/>
              </a:rPr>
              <a:t>quyền</a:t>
            </a:r>
            <a:r>
              <a:rPr lang="en-US" sz="3666" dirty="0">
                <a:solidFill>
                  <a:srgbClr val="664C31"/>
                </a:solidFill>
                <a:latin typeface="Cambria Bold"/>
              </a:rPr>
              <a:t> </a:t>
            </a:r>
            <a:r>
              <a:rPr lang="en-US" sz="3666" dirty="0" err="1">
                <a:solidFill>
                  <a:srgbClr val="664C31"/>
                </a:solidFill>
                <a:latin typeface="Cambria Bold"/>
              </a:rPr>
              <a:t>cơ</a:t>
            </a:r>
            <a:r>
              <a:rPr lang="en-US" sz="3666" dirty="0">
                <a:solidFill>
                  <a:srgbClr val="664C31"/>
                </a:solidFill>
                <a:latin typeface="Cambria Bold"/>
              </a:rPr>
              <a:t> </a:t>
            </a:r>
            <a:r>
              <a:rPr lang="en-US" sz="3666" dirty="0" err="1">
                <a:solidFill>
                  <a:srgbClr val="664C31"/>
                </a:solidFill>
                <a:latin typeface="Cambria Bold"/>
              </a:rPr>
              <a:t>bản</a:t>
            </a:r>
            <a:r>
              <a:rPr lang="en-US" sz="3666" dirty="0">
                <a:solidFill>
                  <a:srgbClr val="664C31"/>
                </a:solidFill>
                <a:latin typeface="Cambria Bold"/>
              </a:rPr>
              <a:t> </a:t>
            </a:r>
            <a:r>
              <a:rPr lang="en-US" sz="3666" dirty="0" err="1">
                <a:solidFill>
                  <a:srgbClr val="664C31"/>
                </a:solidFill>
                <a:latin typeface="Cambria Bold"/>
              </a:rPr>
              <a:t>của</a:t>
            </a:r>
            <a:r>
              <a:rPr lang="en-US" sz="3666" dirty="0">
                <a:solidFill>
                  <a:srgbClr val="664C31"/>
                </a:solidFill>
                <a:latin typeface="Cambria Bold"/>
              </a:rPr>
              <a:t> </a:t>
            </a:r>
            <a:r>
              <a:rPr lang="en-US" sz="3666" dirty="0" err="1">
                <a:solidFill>
                  <a:srgbClr val="664C31"/>
                </a:solidFill>
                <a:latin typeface="Cambria Bold"/>
              </a:rPr>
              <a:t>trẻ</a:t>
            </a:r>
            <a:r>
              <a:rPr lang="en-US" sz="3666" dirty="0">
                <a:solidFill>
                  <a:srgbClr val="664C31"/>
                </a:solidFill>
                <a:latin typeface="Cambria Bold"/>
              </a:rPr>
              <a:t> </a:t>
            </a:r>
            <a:r>
              <a:rPr lang="en-US" sz="3666" dirty="0" err="1">
                <a:solidFill>
                  <a:srgbClr val="664C31"/>
                </a:solidFill>
                <a:latin typeface="Cambria Bold"/>
              </a:rPr>
              <a:t>em</a:t>
            </a:r>
            <a:r>
              <a:rPr lang="en-US" sz="3666" dirty="0">
                <a:solidFill>
                  <a:srgbClr val="664C31"/>
                </a:solidFill>
                <a:latin typeface="Cambria Bold"/>
              </a:rPr>
              <a:t>?</a:t>
            </a:r>
          </a:p>
        </p:txBody>
      </p:sp>
      <p:sp>
        <p:nvSpPr>
          <p:cNvPr id="64" name="TextBox 64"/>
          <p:cNvSpPr txBox="1"/>
          <p:nvPr/>
        </p:nvSpPr>
        <p:spPr>
          <a:xfrm>
            <a:off x="7132432" y="3114687"/>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Quyền được yêu thương và chăm sóc</a:t>
            </a:r>
          </a:p>
        </p:txBody>
      </p:sp>
      <p:sp>
        <p:nvSpPr>
          <p:cNvPr id="65" name="TextBox 65"/>
          <p:cNvSpPr txBox="1"/>
          <p:nvPr/>
        </p:nvSpPr>
        <p:spPr>
          <a:xfrm>
            <a:off x="1699382" y="3057415"/>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Quyền sở hữu điện thoại di động</a:t>
            </a:r>
          </a:p>
        </p:txBody>
      </p:sp>
      <p:sp>
        <p:nvSpPr>
          <p:cNvPr id="66" name="TextBox 66"/>
          <p:cNvSpPr txBox="1"/>
          <p:nvPr/>
        </p:nvSpPr>
        <p:spPr>
          <a:xfrm>
            <a:off x="7012572" y="4876262"/>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Quyền lựa chọn người bạn chơi cùng</a:t>
            </a:r>
          </a:p>
        </p:txBody>
      </p:sp>
      <p:sp>
        <p:nvSpPr>
          <p:cNvPr id="67" name="TextBox 67"/>
          <p:cNvSpPr txBox="1"/>
          <p:nvPr/>
        </p:nvSpPr>
        <p:spPr>
          <a:xfrm>
            <a:off x="1699382" y="4876262"/>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Quyền làm những việc mình thích</a:t>
            </a:r>
          </a:p>
        </p:txBody>
      </p:sp>
    </p:spTree>
    <p:extLst>
      <p:ext uri="{BB962C8B-B14F-4D97-AF65-F5344CB8AC3E}">
        <p14:creationId xmlns:p14="http://schemas.microsoft.com/office/powerpoint/2010/main" val="4005186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arn(inVertical)">
                                      <p:cBhvr>
                                        <p:cTn id="25" dur="500"/>
                                        <p:tgtEl>
                                          <p:spTgt spid="64"/>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barn(inVertical)">
                                      <p:cBhvr>
                                        <p:cTn id="32" dur="500"/>
                                        <p:tgtEl>
                                          <p:spTgt spid="67"/>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barn(inVertical)">
                                      <p:cBhvr>
                                        <p:cTn id="36" dur="500"/>
                                        <p:tgtEl>
                                          <p:spTgt spid="5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arn(inVertical)">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200" fill="hold">
                                          <p:stCondLst>
                                            <p:cond delay="0"/>
                                          </p:stCondLst>
                                        </p:cTn>
                                        <p:tgtEl>
                                          <p:spTgt spid="46"/>
                                        </p:tgtEl>
                                        <p:attrNameLst>
                                          <p:attrName>r</p:attrName>
                                        </p:attrNameLst>
                                      </p:cBhvr>
                                    </p:animRot>
                                    <p:animRot by="-240000">
                                      <p:cBhvr>
                                        <p:cTn id="44" dur="400" fill="hold">
                                          <p:stCondLst>
                                            <p:cond delay="400"/>
                                          </p:stCondLst>
                                        </p:cTn>
                                        <p:tgtEl>
                                          <p:spTgt spid="46"/>
                                        </p:tgtEl>
                                        <p:attrNameLst>
                                          <p:attrName>r</p:attrName>
                                        </p:attrNameLst>
                                      </p:cBhvr>
                                    </p:animRot>
                                    <p:animRot by="240000">
                                      <p:cBhvr>
                                        <p:cTn id="45" dur="400" fill="hold">
                                          <p:stCondLst>
                                            <p:cond delay="800"/>
                                          </p:stCondLst>
                                        </p:cTn>
                                        <p:tgtEl>
                                          <p:spTgt spid="46"/>
                                        </p:tgtEl>
                                        <p:attrNameLst>
                                          <p:attrName>r</p:attrName>
                                        </p:attrNameLst>
                                      </p:cBhvr>
                                    </p:animRot>
                                    <p:animRot by="-240000">
                                      <p:cBhvr>
                                        <p:cTn id="46" dur="400" fill="hold">
                                          <p:stCondLst>
                                            <p:cond delay="1200"/>
                                          </p:stCondLst>
                                        </p:cTn>
                                        <p:tgtEl>
                                          <p:spTgt spid="46"/>
                                        </p:tgtEl>
                                        <p:attrNameLst>
                                          <p:attrName>r</p:attrName>
                                        </p:attrNameLst>
                                      </p:cBhvr>
                                    </p:animRot>
                                    <p:animRot by="120000">
                                      <p:cBhvr>
                                        <p:cTn id="47" dur="400" fill="hold">
                                          <p:stCondLst>
                                            <p:cond delay="1600"/>
                                          </p:stCondLst>
                                        </p:cTn>
                                        <p:tgtEl>
                                          <p:spTgt spid="46"/>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8" presetID="32" presetClass="emph" presetSubtype="0" fill="hold" grpId="1" nodeType="withEffect">
                                  <p:stCondLst>
                                    <p:cond delay="0"/>
                                  </p:stCondLst>
                                  <p:childTnLst>
                                    <p:animRot by="120000">
                                      <p:cBhvr>
                                        <p:cTn id="49" dur="200" fill="hold">
                                          <p:stCondLst>
                                            <p:cond delay="0"/>
                                          </p:stCondLst>
                                        </p:cTn>
                                        <p:tgtEl>
                                          <p:spTgt spid="64"/>
                                        </p:tgtEl>
                                        <p:attrNameLst>
                                          <p:attrName>r</p:attrName>
                                        </p:attrNameLst>
                                      </p:cBhvr>
                                    </p:animRot>
                                    <p:animRot by="-240000">
                                      <p:cBhvr>
                                        <p:cTn id="50" dur="400" fill="hold">
                                          <p:stCondLst>
                                            <p:cond delay="400"/>
                                          </p:stCondLst>
                                        </p:cTn>
                                        <p:tgtEl>
                                          <p:spTgt spid="64"/>
                                        </p:tgtEl>
                                        <p:attrNameLst>
                                          <p:attrName>r</p:attrName>
                                        </p:attrNameLst>
                                      </p:cBhvr>
                                    </p:animRot>
                                    <p:animRot by="240000">
                                      <p:cBhvr>
                                        <p:cTn id="51" dur="400" fill="hold">
                                          <p:stCondLst>
                                            <p:cond delay="800"/>
                                          </p:stCondLst>
                                        </p:cTn>
                                        <p:tgtEl>
                                          <p:spTgt spid="64"/>
                                        </p:tgtEl>
                                        <p:attrNameLst>
                                          <p:attrName>r</p:attrName>
                                        </p:attrNameLst>
                                      </p:cBhvr>
                                    </p:animRot>
                                    <p:animRot by="-240000">
                                      <p:cBhvr>
                                        <p:cTn id="52" dur="400" fill="hold">
                                          <p:stCondLst>
                                            <p:cond delay="1200"/>
                                          </p:stCondLst>
                                        </p:cTn>
                                        <p:tgtEl>
                                          <p:spTgt spid="64"/>
                                        </p:tgtEl>
                                        <p:attrNameLst>
                                          <p:attrName>r</p:attrName>
                                        </p:attrNameLst>
                                      </p:cBhvr>
                                    </p:animRot>
                                    <p:animRot by="120000">
                                      <p:cBhvr>
                                        <p:cTn id="53" dur="400" fill="hold">
                                          <p:stCondLst>
                                            <p:cond delay="1600"/>
                                          </p:stCondLst>
                                        </p:cTn>
                                        <p:tgtEl>
                                          <p:spTgt spid="64"/>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4" grpId="1"/>
      <p:bldP spid="65" grpId="0"/>
      <p:bldP spid="66" grpId="0"/>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r="-35318" b="-105861"/>
            </a:stretch>
          </a:blipFill>
        </p:spPr>
      </p:sp>
      <p:sp>
        <p:nvSpPr>
          <p:cNvPr id="8" name="Freeform 8"/>
          <p:cNvSpPr/>
          <p:nvPr/>
        </p:nvSpPr>
        <p:spPr>
          <a:xfrm rot="-4547200">
            <a:off x="9050996" y="3904280"/>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rot="912969">
            <a:off x="-180577" y="4245399"/>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grpSp>
        <p:nvGrpSpPr>
          <p:cNvPr id="40" name="Group 40"/>
          <p:cNvGrpSpPr/>
          <p:nvPr/>
        </p:nvGrpSpPr>
        <p:grpSpPr>
          <a:xfrm>
            <a:off x="685800" y="952843"/>
            <a:ext cx="10820400" cy="5449709"/>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grpSp>
        <p:nvGrpSpPr>
          <p:cNvPr id="43" name="Group 43"/>
          <p:cNvGrpSpPr/>
          <p:nvPr/>
        </p:nvGrpSpPr>
        <p:grpSpPr>
          <a:xfrm>
            <a:off x="993239" y="2773621"/>
            <a:ext cx="4734383" cy="1621690"/>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46" name="Group 46"/>
          <p:cNvGrpSpPr/>
          <p:nvPr/>
        </p:nvGrpSpPr>
        <p:grpSpPr>
          <a:xfrm>
            <a:off x="6333156" y="2787828"/>
            <a:ext cx="4827517" cy="1676327"/>
            <a:chOff x="0" y="0"/>
            <a:chExt cx="9655033" cy="3352655"/>
          </a:xfrm>
        </p:grpSpPr>
        <p:sp>
          <p:nvSpPr>
            <p:cNvPr id="47" name="Freeform 47"/>
            <p:cNvSpPr/>
            <p:nvPr/>
          </p:nvSpPr>
          <p:spPr>
            <a:xfrm rot="-103181">
              <a:off x="294536" y="214947"/>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48" name="Freeform 48"/>
            <p:cNvSpPr/>
            <p:nvPr/>
          </p:nvSpPr>
          <p:spPr>
            <a:xfrm>
              <a:off x="0" y="0"/>
              <a:ext cx="1051983" cy="1296744"/>
            </a:xfrm>
            <a:custGeom>
              <a:avLst/>
              <a:gdLst/>
              <a:ahLst/>
              <a:cxnLst/>
              <a:rect l="l" t="t" r="r" b="b"/>
              <a:pathLst>
                <a:path w="1051983" h="1296744">
                  <a:moveTo>
                    <a:pt x="0" y="0"/>
                  </a:moveTo>
                  <a:lnTo>
                    <a:pt x="1051983" y="0"/>
                  </a:lnTo>
                  <a:lnTo>
                    <a:pt x="1051983" y="1296744"/>
                  </a:lnTo>
                  <a:lnTo>
                    <a:pt x="0" y="129674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grpSp>
        <p:nvGrpSpPr>
          <p:cNvPr id="49" name="Group 49"/>
          <p:cNvGrpSpPr/>
          <p:nvPr/>
        </p:nvGrpSpPr>
        <p:grpSpPr>
          <a:xfrm>
            <a:off x="1033589" y="4610767"/>
            <a:ext cx="4653683" cy="1642363"/>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52" name="Group 52"/>
          <p:cNvGrpSpPr/>
          <p:nvPr/>
        </p:nvGrpSpPr>
        <p:grpSpPr>
          <a:xfrm>
            <a:off x="6333155" y="4568168"/>
            <a:ext cx="4709455" cy="1604033"/>
            <a:chOff x="0" y="0"/>
            <a:chExt cx="9418910" cy="3208066"/>
          </a:xfrm>
        </p:grpSpPr>
        <p:sp>
          <p:nvSpPr>
            <p:cNvPr id="53" name="Freeform 53"/>
            <p:cNvSpPr/>
            <p:nvPr/>
          </p:nvSpPr>
          <p:spPr>
            <a:xfrm rot="-103181">
              <a:off x="254877"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54" name="Freeform 54"/>
            <p:cNvSpPr/>
            <p:nvPr/>
          </p:nvSpPr>
          <p:spPr>
            <a:xfrm>
              <a:off x="0"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grpSp>
      <p:grpSp>
        <p:nvGrpSpPr>
          <p:cNvPr id="55" name="Group 55"/>
          <p:cNvGrpSpPr/>
          <p:nvPr/>
        </p:nvGrpSpPr>
        <p:grpSpPr>
          <a:xfrm>
            <a:off x="911925" y="1092222"/>
            <a:ext cx="10368151" cy="1364882"/>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sp>
      </p:grpSp>
      <p:sp>
        <p:nvSpPr>
          <p:cNvPr id="63" name="TextBox 63"/>
          <p:cNvSpPr txBox="1"/>
          <p:nvPr/>
        </p:nvSpPr>
        <p:spPr>
          <a:xfrm>
            <a:off x="2312130" y="1197448"/>
            <a:ext cx="8967945" cy="1154162"/>
          </a:xfrm>
          <a:prstGeom prst="rect">
            <a:avLst/>
          </a:prstGeom>
        </p:spPr>
        <p:txBody>
          <a:bodyPr lIns="0" tIns="0" rIns="0" bIns="0" rtlCol="0" anchor="t">
            <a:spAutoFit/>
          </a:bodyPr>
          <a:lstStyle/>
          <a:p>
            <a:pPr>
              <a:lnSpc>
                <a:spcPts val="4510"/>
              </a:lnSpc>
            </a:pPr>
            <a:r>
              <a:rPr lang="en-US" sz="3666">
                <a:solidFill>
                  <a:srgbClr val="664C31"/>
                </a:solidFill>
                <a:latin typeface="Cambria Bold"/>
              </a:rPr>
              <a:t>Quyền nào sau đây là quyền của trẻ em trong việc học tập?</a:t>
            </a:r>
          </a:p>
        </p:txBody>
      </p:sp>
      <p:sp>
        <p:nvSpPr>
          <p:cNvPr id="64" name="TextBox 64"/>
          <p:cNvSpPr txBox="1"/>
          <p:nvPr/>
        </p:nvSpPr>
        <p:spPr>
          <a:xfrm>
            <a:off x="6922792" y="3149106"/>
            <a:ext cx="4207802" cy="948978"/>
          </a:xfrm>
          <a:prstGeom prst="rect">
            <a:avLst/>
          </a:prstGeom>
        </p:spPr>
        <p:txBody>
          <a:bodyPr lIns="0" tIns="0" rIns="0" bIns="0" rtlCol="0" anchor="t">
            <a:spAutoFit/>
          </a:bodyPr>
          <a:lstStyle/>
          <a:p>
            <a:pPr>
              <a:lnSpc>
                <a:spcPts val="3690"/>
              </a:lnSpc>
            </a:pPr>
            <a:r>
              <a:rPr lang="en-US" sz="3000">
                <a:solidFill>
                  <a:srgbClr val="5B2B32"/>
                </a:solidFill>
                <a:latin typeface="Cambria Bold"/>
              </a:rPr>
              <a:t>Quyền được học những môn học mình yêu thích</a:t>
            </a:r>
          </a:p>
        </p:txBody>
      </p:sp>
      <p:sp>
        <p:nvSpPr>
          <p:cNvPr id="65" name="TextBox 65"/>
          <p:cNvSpPr txBox="1"/>
          <p:nvPr/>
        </p:nvSpPr>
        <p:spPr>
          <a:xfrm>
            <a:off x="1699382" y="3057415"/>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Quyền nghỉ học bất cứ lúc nào muốn</a:t>
            </a:r>
          </a:p>
        </p:txBody>
      </p:sp>
      <p:sp>
        <p:nvSpPr>
          <p:cNvPr id="66" name="TextBox 66"/>
          <p:cNvSpPr txBox="1"/>
          <p:nvPr/>
        </p:nvSpPr>
        <p:spPr>
          <a:xfrm>
            <a:off x="6766024" y="4926427"/>
            <a:ext cx="4364569" cy="948978"/>
          </a:xfrm>
          <a:prstGeom prst="rect">
            <a:avLst/>
          </a:prstGeom>
        </p:spPr>
        <p:txBody>
          <a:bodyPr lIns="0" tIns="0" rIns="0" bIns="0" rtlCol="0" anchor="t">
            <a:spAutoFit/>
          </a:bodyPr>
          <a:lstStyle/>
          <a:p>
            <a:pPr>
              <a:lnSpc>
                <a:spcPts val="3690"/>
              </a:lnSpc>
            </a:pPr>
            <a:r>
              <a:rPr lang="en-US" sz="3000" dirty="0" err="1">
                <a:solidFill>
                  <a:srgbClr val="5B2B32"/>
                </a:solidFill>
                <a:latin typeface="Cambria Bold"/>
              </a:rPr>
              <a:t>Quyền</a:t>
            </a:r>
            <a:r>
              <a:rPr lang="en-US" sz="3000" dirty="0">
                <a:solidFill>
                  <a:srgbClr val="5B2B32"/>
                </a:solidFill>
                <a:latin typeface="Cambria Bold"/>
              </a:rPr>
              <a:t> </a:t>
            </a:r>
            <a:r>
              <a:rPr lang="en-US" sz="3000" dirty="0" err="1">
                <a:solidFill>
                  <a:srgbClr val="5B2B32"/>
                </a:solidFill>
                <a:latin typeface="Cambria Bold"/>
              </a:rPr>
              <a:t>được</a:t>
            </a:r>
            <a:r>
              <a:rPr lang="en-US" sz="3000" dirty="0">
                <a:solidFill>
                  <a:srgbClr val="5B2B32"/>
                </a:solidFill>
                <a:latin typeface="Cambria Bold"/>
              </a:rPr>
              <a:t> </a:t>
            </a:r>
            <a:r>
              <a:rPr lang="en-US" sz="3000" dirty="0" err="1">
                <a:solidFill>
                  <a:srgbClr val="5B2B32"/>
                </a:solidFill>
                <a:latin typeface="Cambria Bold"/>
              </a:rPr>
              <a:t>cảm</a:t>
            </a:r>
            <a:r>
              <a:rPr lang="en-US" sz="3000" dirty="0">
                <a:solidFill>
                  <a:srgbClr val="5B2B32"/>
                </a:solidFill>
                <a:latin typeface="Cambria Bold"/>
              </a:rPr>
              <a:t> </a:t>
            </a:r>
            <a:r>
              <a:rPr lang="en-US" sz="3000" dirty="0" err="1">
                <a:solidFill>
                  <a:srgbClr val="5B2B32"/>
                </a:solidFill>
                <a:latin typeface="Cambria Bold"/>
              </a:rPr>
              <a:t>thấy</a:t>
            </a:r>
            <a:r>
              <a:rPr lang="en-US" sz="3000" dirty="0">
                <a:solidFill>
                  <a:srgbClr val="5B2B32"/>
                </a:solidFill>
                <a:latin typeface="Cambria Bold"/>
              </a:rPr>
              <a:t> an </a:t>
            </a:r>
            <a:r>
              <a:rPr lang="en-US" sz="3000" dirty="0" err="1">
                <a:solidFill>
                  <a:srgbClr val="5B2B32"/>
                </a:solidFill>
                <a:latin typeface="Cambria Bold"/>
              </a:rPr>
              <a:t>toàn</a:t>
            </a:r>
            <a:r>
              <a:rPr lang="en-US" sz="3000" dirty="0">
                <a:solidFill>
                  <a:srgbClr val="5B2B32"/>
                </a:solidFill>
                <a:latin typeface="Cambria Bold"/>
              </a:rPr>
              <a:t> </a:t>
            </a:r>
            <a:r>
              <a:rPr lang="en-US" sz="3000" dirty="0" err="1">
                <a:solidFill>
                  <a:srgbClr val="5B2B32"/>
                </a:solidFill>
                <a:latin typeface="Cambria Bold"/>
              </a:rPr>
              <a:t>và</a:t>
            </a:r>
            <a:r>
              <a:rPr lang="en-US" sz="3000" dirty="0">
                <a:solidFill>
                  <a:srgbClr val="5B2B32"/>
                </a:solidFill>
                <a:latin typeface="Cambria Bold"/>
              </a:rPr>
              <a:t> </a:t>
            </a:r>
            <a:r>
              <a:rPr lang="en-US" sz="3000" dirty="0" err="1">
                <a:solidFill>
                  <a:srgbClr val="5B2B32"/>
                </a:solidFill>
                <a:latin typeface="Cambria Bold"/>
              </a:rPr>
              <a:t>tự</a:t>
            </a:r>
            <a:r>
              <a:rPr lang="en-US" sz="3000" dirty="0">
                <a:solidFill>
                  <a:srgbClr val="5B2B32"/>
                </a:solidFill>
                <a:latin typeface="Cambria Bold"/>
              </a:rPr>
              <a:t> tin ở </a:t>
            </a:r>
            <a:r>
              <a:rPr lang="en-US" sz="3000" dirty="0" err="1">
                <a:solidFill>
                  <a:srgbClr val="5B2B32"/>
                </a:solidFill>
                <a:latin typeface="Cambria Bold"/>
              </a:rPr>
              <a:t>trường</a:t>
            </a:r>
            <a:endParaRPr lang="en-US" sz="3000" dirty="0">
              <a:solidFill>
                <a:srgbClr val="5B2B32"/>
              </a:solidFill>
              <a:latin typeface="Cambria Bold"/>
            </a:endParaRPr>
          </a:p>
        </p:txBody>
      </p:sp>
      <p:sp>
        <p:nvSpPr>
          <p:cNvPr id="67" name="TextBox 67"/>
          <p:cNvSpPr txBox="1"/>
          <p:nvPr/>
        </p:nvSpPr>
        <p:spPr>
          <a:xfrm>
            <a:off x="1699382" y="4876262"/>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Quyền được đánh giá cao hơn bạn bè</a:t>
            </a:r>
          </a:p>
        </p:txBody>
      </p:sp>
    </p:spTree>
    <p:extLst>
      <p:ext uri="{BB962C8B-B14F-4D97-AF65-F5344CB8AC3E}">
        <p14:creationId xmlns:p14="http://schemas.microsoft.com/office/powerpoint/2010/main" val="2667260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anim calcmode="lin" valueType="num">
                                      <p:cBhvr>
                                        <p:cTn id="21" dur="1000" fill="hold"/>
                                        <p:tgtEl>
                                          <p:spTgt spid="65"/>
                                        </p:tgtEl>
                                        <p:attrNameLst>
                                          <p:attrName>ppt_x</p:attrName>
                                        </p:attrNameLst>
                                      </p:cBhvr>
                                      <p:tavLst>
                                        <p:tav tm="0">
                                          <p:val>
                                            <p:strVal val="#ppt_x"/>
                                          </p:val>
                                        </p:tav>
                                        <p:tav tm="100000">
                                          <p:val>
                                            <p:strVal val="#ppt_x"/>
                                          </p:val>
                                        </p:tav>
                                      </p:tavLst>
                                    </p:anim>
                                    <p:anim calcmode="lin" valueType="num">
                                      <p:cBhvr>
                                        <p:cTn id="22" dur="1000" fill="hold"/>
                                        <p:tgtEl>
                                          <p:spTgt spid="6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anim calcmode="lin" valueType="num">
                                      <p:cBhvr>
                                        <p:cTn id="27" dur="1000" fill="hold"/>
                                        <p:tgtEl>
                                          <p:spTgt spid="46"/>
                                        </p:tgtEl>
                                        <p:attrNameLst>
                                          <p:attrName>ppt_x</p:attrName>
                                        </p:attrNameLst>
                                      </p:cBhvr>
                                      <p:tavLst>
                                        <p:tav tm="0">
                                          <p:val>
                                            <p:strVal val="#ppt_x"/>
                                          </p:val>
                                        </p:tav>
                                        <p:tav tm="100000">
                                          <p:val>
                                            <p:strVal val="#ppt_x"/>
                                          </p:val>
                                        </p:tav>
                                      </p:tavLst>
                                    </p:anim>
                                    <p:anim calcmode="lin" valueType="num">
                                      <p:cBhvr>
                                        <p:cTn id="28" dur="1000" fill="hold"/>
                                        <p:tgtEl>
                                          <p:spTgt spid="4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anim calcmode="lin" valueType="num">
                                      <p:cBhvr>
                                        <p:cTn id="32" dur="1000" fill="hold"/>
                                        <p:tgtEl>
                                          <p:spTgt spid="64"/>
                                        </p:tgtEl>
                                        <p:attrNameLst>
                                          <p:attrName>ppt_x</p:attrName>
                                        </p:attrNameLst>
                                      </p:cBhvr>
                                      <p:tavLst>
                                        <p:tav tm="0">
                                          <p:val>
                                            <p:strVal val="#ppt_x"/>
                                          </p:val>
                                        </p:tav>
                                        <p:tav tm="100000">
                                          <p:val>
                                            <p:strVal val="#ppt_x"/>
                                          </p:val>
                                        </p:tav>
                                      </p:tavLst>
                                    </p:anim>
                                    <p:anim calcmode="lin" valueType="num">
                                      <p:cBhvr>
                                        <p:cTn id="33" dur="1000" fill="hold"/>
                                        <p:tgtEl>
                                          <p:spTgt spid="64"/>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1000"/>
                                        <p:tgtEl>
                                          <p:spTgt spid="67"/>
                                        </p:tgtEl>
                                      </p:cBhvr>
                                    </p:animEffect>
                                    <p:anim calcmode="lin" valueType="num">
                                      <p:cBhvr>
                                        <p:cTn id="43" dur="1000" fill="hold"/>
                                        <p:tgtEl>
                                          <p:spTgt spid="67"/>
                                        </p:tgtEl>
                                        <p:attrNameLst>
                                          <p:attrName>ppt_x</p:attrName>
                                        </p:attrNameLst>
                                      </p:cBhvr>
                                      <p:tavLst>
                                        <p:tav tm="0">
                                          <p:val>
                                            <p:strVal val="#ppt_x"/>
                                          </p:val>
                                        </p:tav>
                                        <p:tav tm="100000">
                                          <p:val>
                                            <p:strVal val="#ppt_x"/>
                                          </p:val>
                                        </p:tav>
                                      </p:tavLst>
                                    </p:anim>
                                    <p:anim calcmode="lin" valueType="num">
                                      <p:cBhvr>
                                        <p:cTn id="44" dur="1000" fill="hold"/>
                                        <p:tgtEl>
                                          <p:spTgt spid="67"/>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anim calcmode="lin" valueType="num">
                                      <p:cBhvr>
                                        <p:cTn id="49" dur="1000" fill="hold"/>
                                        <p:tgtEl>
                                          <p:spTgt spid="52"/>
                                        </p:tgtEl>
                                        <p:attrNameLst>
                                          <p:attrName>ppt_x</p:attrName>
                                        </p:attrNameLst>
                                      </p:cBhvr>
                                      <p:tavLst>
                                        <p:tav tm="0">
                                          <p:val>
                                            <p:strVal val="#ppt_x"/>
                                          </p:val>
                                        </p:tav>
                                        <p:tav tm="100000">
                                          <p:val>
                                            <p:strVal val="#ppt_x"/>
                                          </p:val>
                                        </p:tav>
                                      </p:tavLst>
                                    </p:anim>
                                    <p:anim calcmode="lin" valueType="num">
                                      <p:cBhvr>
                                        <p:cTn id="50" dur="1000" fill="hold"/>
                                        <p:tgtEl>
                                          <p:spTgt spid="5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anim calcmode="lin" valueType="num">
                                      <p:cBhvr>
                                        <p:cTn id="54" dur="1000" fill="hold"/>
                                        <p:tgtEl>
                                          <p:spTgt spid="66"/>
                                        </p:tgtEl>
                                        <p:attrNameLst>
                                          <p:attrName>ppt_x</p:attrName>
                                        </p:attrNameLst>
                                      </p:cBhvr>
                                      <p:tavLst>
                                        <p:tav tm="0">
                                          <p:val>
                                            <p:strVal val="#ppt_x"/>
                                          </p:val>
                                        </p:tav>
                                        <p:tav tm="100000">
                                          <p:val>
                                            <p:strVal val="#ppt_x"/>
                                          </p:val>
                                        </p:tav>
                                      </p:tavLst>
                                    </p:anim>
                                    <p:anim calcmode="lin" valueType="num">
                                      <p:cBhvr>
                                        <p:cTn id="5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mph" presetSubtype="0" repeatCount="2000" fill="hold" nodeType="clickEffect">
                                  <p:stCondLst>
                                    <p:cond delay="0"/>
                                  </p:stCondLst>
                                  <p:childTnLst>
                                    <p:animEffect transition="out" filter="fade">
                                      <p:cBhvr>
                                        <p:cTn id="59" dur="1000" tmFilter="0, 0; .2, .5; .8, .5; 1, 0"/>
                                        <p:tgtEl>
                                          <p:spTgt spid="52"/>
                                        </p:tgtEl>
                                      </p:cBhvr>
                                    </p:animEffect>
                                    <p:animScale>
                                      <p:cBhvr>
                                        <p:cTn id="60" dur="500" autoRev="1" fill="hold"/>
                                        <p:tgtEl>
                                          <p:spTgt spid="52"/>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par>
                                <p:cTn id="61" presetID="26" presetClass="emph" presetSubtype="0" repeatCount="2000" fill="hold" grpId="1" nodeType="withEffect">
                                  <p:stCondLst>
                                    <p:cond delay="0"/>
                                  </p:stCondLst>
                                  <p:childTnLst>
                                    <p:animEffect transition="out" filter="fade">
                                      <p:cBhvr>
                                        <p:cTn id="62" dur="1000" tmFilter="0, 0; .2, .5; .8, .5; 1, 0"/>
                                        <p:tgtEl>
                                          <p:spTgt spid="66"/>
                                        </p:tgtEl>
                                      </p:cBhvr>
                                    </p:animEffect>
                                    <p:animScale>
                                      <p:cBhvr>
                                        <p:cTn id="63" dur="500" autoRev="1" fill="hold"/>
                                        <p:tgtEl>
                                          <p:spTgt spid="66"/>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6" grpId="1"/>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r="-35318" b="-105861"/>
            </a:stretch>
          </a:blipFill>
        </p:spPr>
      </p:sp>
      <p:sp>
        <p:nvSpPr>
          <p:cNvPr id="8" name="Freeform 8"/>
          <p:cNvSpPr/>
          <p:nvPr/>
        </p:nvSpPr>
        <p:spPr>
          <a:xfrm rot="-4547200">
            <a:off x="9050996" y="3904280"/>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rot="912969">
            <a:off x="-180577" y="4245399"/>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grpSp>
        <p:nvGrpSpPr>
          <p:cNvPr id="40" name="Group 40"/>
          <p:cNvGrpSpPr/>
          <p:nvPr/>
        </p:nvGrpSpPr>
        <p:grpSpPr>
          <a:xfrm>
            <a:off x="685800" y="952843"/>
            <a:ext cx="10820400" cy="5449709"/>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grpSp>
        <p:nvGrpSpPr>
          <p:cNvPr id="43" name="Group 43"/>
          <p:cNvGrpSpPr/>
          <p:nvPr/>
        </p:nvGrpSpPr>
        <p:grpSpPr>
          <a:xfrm>
            <a:off x="993239" y="2773621"/>
            <a:ext cx="4734383" cy="1621690"/>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46" name="Group 46"/>
          <p:cNvGrpSpPr/>
          <p:nvPr/>
        </p:nvGrpSpPr>
        <p:grpSpPr>
          <a:xfrm>
            <a:off x="6458976" y="2704776"/>
            <a:ext cx="4701696" cy="1759379"/>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grpSp>
        <p:nvGrpSpPr>
          <p:cNvPr id="49" name="Group 49"/>
          <p:cNvGrpSpPr/>
          <p:nvPr/>
        </p:nvGrpSpPr>
        <p:grpSpPr>
          <a:xfrm>
            <a:off x="1033589" y="4610767"/>
            <a:ext cx="4653683" cy="1642363"/>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52" name="Group 52"/>
          <p:cNvGrpSpPr/>
          <p:nvPr/>
        </p:nvGrpSpPr>
        <p:grpSpPr>
          <a:xfrm>
            <a:off x="6458976" y="4610767"/>
            <a:ext cx="4603014" cy="1604033"/>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grpSp>
      <p:grpSp>
        <p:nvGrpSpPr>
          <p:cNvPr id="55" name="Group 55"/>
          <p:cNvGrpSpPr/>
          <p:nvPr/>
        </p:nvGrpSpPr>
        <p:grpSpPr>
          <a:xfrm>
            <a:off x="911925" y="1092222"/>
            <a:ext cx="10368151" cy="1364882"/>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sp>
      </p:grpSp>
      <p:sp>
        <p:nvSpPr>
          <p:cNvPr id="63" name="TextBox 63"/>
          <p:cNvSpPr txBox="1"/>
          <p:nvPr/>
        </p:nvSpPr>
        <p:spPr>
          <a:xfrm>
            <a:off x="2312130" y="1483198"/>
            <a:ext cx="9194070" cy="577081"/>
          </a:xfrm>
          <a:prstGeom prst="rect">
            <a:avLst/>
          </a:prstGeom>
        </p:spPr>
        <p:txBody>
          <a:bodyPr lIns="0" tIns="0" rIns="0" bIns="0" rtlCol="0" anchor="t">
            <a:spAutoFit/>
          </a:bodyPr>
          <a:lstStyle/>
          <a:p>
            <a:pPr>
              <a:lnSpc>
                <a:spcPts val="4510"/>
              </a:lnSpc>
            </a:pPr>
            <a:r>
              <a:rPr lang="en-US" sz="3666">
                <a:solidFill>
                  <a:srgbClr val="664C31"/>
                </a:solidFill>
                <a:latin typeface="Cambria Bold"/>
              </a:rPr>
              <a:t>Bổn phận của trẻ em đối với gia đình là gì?</a:t>
            </a:r>
          </a:p>
        </p:txBody>
      </p:sp>
      <p:sp>
        <p:nvSpPr>
          <p:cNvPr id="64" name="TextBox 64"/>
          <p:cNvSpPr txBox="1"/>
          <p:nvPr/>
        </p:nvSpPr>
        <p:spPr>
          <a:xfrm>
            <a:off x="7132432" y="3317766"/>
            <a:ext cx="4028241" cy="525785"/>
          </a:xfrm>
          <a:prstGeom prst="rect">
            <a:avLst/>
          </a:prstGeom>
        </p:spPr>
        <p:txBody>
          <a:bodyPr lIns="0" tIns="0" rIns="0" bIns="0" rtlCol="0" anchor="t">
            <a:spAutoFit/>
          </a:bodyPr>
          <a:lstStyle/>
          <a:p>
            <a:pPr>
              <a:lnSpc>
                <a:spcPts val="4100"/>
              </a:lnSpc>
            </a:pPr>
            <a:r>
              <a:rPr lang="en-US" sz="3334">
                <a:solidFill>
                  <a:srgbClr val="5B2B32"/>
                </a:solidFill>
                <a:latin typeface="Cambria Bold"/>
              </a:rPr>
              <a:t>Đi chơi và giải trí</a:t>
            </a:r>
          </a:p>
        </p:txBody>
      </p:sp>
      <p:sp>
        <p:nvSpPr>
          <p:cNvPr id="65" name="TextBox 65"/>
          <p:cNvSpPr txBox="1"/>
          <p:nvPr/>
        </p:nvSpPr>
        <p:spPr>
          <a:xfrm>
            <a:off x="1699382" y="3057416"/>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Làm việc để kiếm tiền</a:t>
            </a:r>
          </a:p>
        </p:txBody>
      </p:sp>
      <p:sp>
        <p:nvSpPr>
          <p:cNvPr id="66" name="TextBox 66"/>
          <p:cNvSpPr txBox="1"/>
          <p:nvPr/>
        </p:nvSpPr>
        <p:spPr>
          <a:xfrm>
            <a:off x="7012572" y="4876262"/>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Ghi nhớ ngày sinh nhật của người thân.</a:t>
            </a:r>
          </a:p>
        </p:txBody>
      </p:sp>
      <p:sp>
        <p:nvSpPr>
          <p:cNvPr id="67" name="TextBox 67"/>
          <p:cNvSpPr txBox="1"/>
          <p:nvPr/>
        </p:nvSpPr>
        <p:spPr>
          <a:xfrm>
            <a:off x="1659032" y="4876263"/>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Chăm ngoan và hiếu thảo.</a:t>
            </a:r>
          </a:p>
        </p:txBody>
      </p:sp>
    </p:spTree>
    <p:extLst>
      <p:ext uri="{BB962C8B-B14F-4D97-AF65-F5344CB8AC3E}">
        <p14:creationId xmlns:p14="http://schemas.microsoft.com/office/powerpoint/2010/main" val="4061457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left)">
                                      <p:cBhvr>
                                        <p:cTn id="18" dur="500"/>
                                        <p:tgtEl>
                                          <p:spTgt spid="65"/>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left)">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49"/>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4" presetID="8" presetClass="emph" presetSubtype="0" fill="hold" grpId="1" nodeType="withEffect">
                                  <p:stCondLst>
                                    <p:cond delay="0"/>
                                  </p:stCondLst>
                                  <p:childTnLst>
                                    <p:animRot by="21600000">
                                      <p:cBhvr>
                                        <p:cTn id="45" dur="2000" fill="hold"/>
                                        <p:tgtEl>
                                          <p:spTgt spid="6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 xmlns:asvg="http://schemas.microsoft.com/office/drawing/2016/SVG/main" r:embed="rId4"/>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 xmlns:asvg="http://schemas.microsoft.com/office/drawing/2016/SVG/main" r:embed="rId6"/>
                </a:ext>
              </a:extLst>
            </a:blip>
            <a:stretch>
              <a:fillRect r="-35318" b="-105861"/>
            </a:stretch>
          </a:blipFill>
        </p:spPr>
      </p:sp>
      <p:sp>
        <p:nvSpPr>
          <p:cNvPr id="8" name="Freeform 8"/>
          <p:cNvSpPr/>
          <p:nvPr/>
        </p:nvSpPr>
        <p:spPr>
          <a:xfrm rot="-4547200">
            <a:off x="9050996" y="3904280"/>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rot="912969">
            <a:off x="-180577" y="4245399"/>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grpSp>
        <p:nvGrpSpPr>
          <p:cNvPr id="40" name="Group 40"/>
          <p:cNvGrpSpPr/>
          <p:nvPr/>
        </p:nvGrpSpPr>
        <p:grpSpPr>
          <a:xfrm>
            <a:off x="685800" y="952843"/>
            <a:ext cx="10820400" cy="5449709"/>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grpSp>
        <p:nvGrpSpPr>
          <p:cNvPr id="43" name="Group 43"/>
          <p:cNvGrpSpPr/>
          <p:nvPr/>
        </p:nvGrpSpPr>
        <p:grpSpPr>
          <a:xfrm>
            <a:off x="993239" y="2773621"/>
            <a:ext cx="4734383" cy="1621690"/>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46" name="Group 46"/>
          <p:cNvGrpSpPr/>
          <p:nvPr/>
        </p:nvGrpSpPr>
        <p:grpSpPr>
          <a:xfrm>
            <a:off x="6458976" y="2704776"/>
            <a:ext cx="4701696" cy="1759379"/>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grpSp>
        <p:nvGrpSpPr>
          <p:cNvPr id="49" name="Group 49"/>
          <p:cNvGrpSpPr/>
          <p:nvPr/>
        </p:nvGrpSpPr>
        <p:grpSpPr>
          <a:xfrm>
            <a:off x="1033589" y="4610767"/>
            <a:ext cx="4653683" cy="1642363"/>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52" name="Group 52"/>
          <p:cNvGrpSpPr/>
          <p:nvPr/>
        </p:nvGrpSpPr>
        <p:grpSpPr>
          <a:xfrm>
            <a:off x="6458976" y="4610767"/>
            <a:ext cx="4603014" cy="1604033"/>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grpSp>
      <p:grpSp>
        <p:nvGrpSpPr>
          <p:cNvPr id="55" name="Group 55"/>
          <p:cNvGrpSpPr/>
          <p:nvPr/>
        </p:nvGrpSpPr>
        <p:grpSpPr>
          <a:xfrm>
            <a:off x="911925" y="1092222"/>
            <a:ext cx="10368151" cy="1364882"/>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sp>
      </p:grpSp>
      <p:sp>
        <p:nvSpPr>
          <p:cNvPr id="62" name="TextBox 62"/>
          <p:cNvSpPr txBox="1"/>
          <p:nvPr/>
        </p:nvSpPr>
        <p:spPr>
          <a:xfrm>
            <a:off x="2312130" y="1483198"/>
            <a:ext cx="9194070" cy="577081"/>
          </a:xfrm>
          <a:prstGeom prst="rect">
            <a:avLst/>
          </a:prstGeom>
        </p:spPr>
        <p:txBody>
          <a:bodyPr lIns="0" tIns="0" rIns="0" bIns="0" rtlCol="0" anchor="t">
            <a:spAutoFit/>
          </a:bodyPr>
          <a:lstStyle/>
          <a:p>
            <a:pPr>
              <a:lnSpc>
                <a:spcPts val="4510"/>
              </a:lnSpc>
            </a:pPr>
            <a:r>
              <a:rPr lang="en-US" sz="3666">
                <a:solidFill>
                  <a:srgbClr val="664C31"/>
                </a:solidFill>
                <a:latin typeface="Cambria Bold"/>
              </a:rPr>
              <a:t>Bổn phận của trẻ em đối với xã hội là gì?</a:t>
            </a:r>
          </a:p>
        </p:txBody>
      </p:sp>
      <p:sp>
        <p:nvSpPr>
          <p:cNvPr id="63" name="TextBox 63"/>
          <p:cNvSpPr txBox="1"/>
          <p:nvPr/>
        </p:nvSpPr>
        <p:spPr>
          <a:xfrm>
            <a:off x="7132432" y="3114687"/>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Tham gia các hoạt động tình nguyện</a:t>
            </a:r>
          </a:p>
        </p:txBody>
      </p:sp>
      <p:sp>
        <p:nvSpPr>
          <p:cNvPr id="64" name="TextBox 64"/>
          <p:cNvSpPr txBox="1"/>
          <p:nvPr/>
        </p:nvSpPr>
        <p:spPr>
          <a:xfrm>
            <a:off x="1699382" y="3057415"/>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Giúp xã hội trở nên giàu có hơn</a:t>
            </a:r>
          </a:p>
        </p:txBody>
      </p:sp>
      <p:sp>
        <p:nvSpPr>
          <p:cNvPr id="65" name="TextBox 65"/>
          <p:cNvSpPr txBox="1"/>
          <p:nvPr/>
        </p:nvSpPr>
        <p:spPr>
          <a:xfrm>
            <a:off x="7012572" y="4876263"/>
            <a:ext cx="4028241"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Chăm chỉ làm việc để kiếm tiền</a:t>
            </a:r>
          </a:p>
        </p:txBody>
      </p:sp>
      <p:sp>
        <p:nvSpPr>
          <p:cNvPr id="66" name="TextBox 66"/>
          <p:cNvSpPr txBox="1"/>
          <p:nvPr/>
        </p:nvSpPr>
        <p:spPr>
          <a:xfrm>
            <a:off x="1554884" y="4964130"/>
            <a:ext cx="4317237" cy="1051570"/>
          </a:xfrm>
          <a:prstGeom prst="rect">
            <a:avLst/>
          </a:prstGeom>
        </p:spPr>
        <p:txBody>
          <a:bodyPr lIns="0" tIns="0" rIns="0" bIns="0" rtlCol="0" anchor="t">
            <a:spAutoFit/>
          </a:bodyPr>
          <a:lstStyle/>
          <a:p>
            <a:pPr>
              <a:lnSpc>
                <a:spcPts val="4100"/>
              </a:lnSpc>
            </a:pPr>
            <a:r>
              <a:rPr lang="en-US" sz="3334">
                <a:solidFill>
                  <a:srgbClr val="5B2B32"/>
                </a:solidFill>
                <a:latin typeface="Cambria Bold"/>
              </a:rPr>
              <a:t>Đặt lợi ích cá nhân lên trên lợi ích cộng đồng</a:t>
            </a:r>
          </a:p>
        </p:txBody>
      </p:sp>
    </p:spTree>
    <p:extLst>
      <p:ext uri="{BB962C8B-B14F-4D97-AF65-F5344CB8AC3E}">
        <p14:creationId xmlns:p14="http://schemas.microsoft.com/office/powerpoint/2010/main" val="3304413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0-#ppt_w/2"/>
                                          </p:val>
                                        </p:tav>
                                        <p:tav tm="100000">
                                          <p:val>
                                            <p:strVal val="#ppt_x"/>
                                          </p:val>
                                        </p:tav>
                                      </p:tavLst>
                                    </p:anim>
                                    <p:anim calcmode="lin" valueType="num">
                                      <p:cBhvr additive="base">
                                        <p:cTn id="8" dur="1000" fill="hold"/>
                                        <p:tgtEl>
                                          <p:spTgt spid="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repeatCount="2000" fill="hold" nodeType="clickEffect">
                                  <p:stCondLst>
                                    <p:cond delay="0"/>
                                  </p:stCondLst>
                                  <p:childTnLst>
                                    <p:animEffect transition="out" filter="fade">
                                      <p:cBhvr>
                                        <p:cTn id="45" dur="1000" tmFilter="0, 0; .2, .5; .8, .5; 1, 0"/>
                                        <p:tgtEl>
                                          <p:spTgt spid="46"/>
                                        </p:tgtEl>
                                      </p:cBhvr>
                                    </p:animEffect>
                                    <p:animScale>
                                      <p:cBhvr>
                                        <p:cTn id="46" dur="500" autoRev="1" fill="hold"/>
                                        <p:tgtEl>
                                          <p:spTgt spid="4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7" presetID="26" presetClass="emph" presetSubtype="0" repeatCount="2000" fill="hold" grpId="1" nodeType="withEffect">
                                  <p:stCondLst>
                                    <p:cond delay="0"/>
                                  </p:stCondLst>
                                  <p:childTnLst>
                                    <p:animEffect transition="out" filter="fade">
                                      <p:cBhvr>
                                        <p:cTn id="48" dur="1000" tmFilter="0, 0; .2, .5; .8, .5; 1, 0"/>
                                        <p:tgtEl>
                                          <p:spTgt spid="63"/>
                                        </p:tgtEl>
                                      </p:cBhvr>
                                    </p:animEffect>
                                    <p:animScale>
                                      <p:cBhvr>
                                        <p:cTn id="49" dur="500" autoRev="1" fill="hold"/>
                                        <p:tgtEl>
                                          <p:spTgt spid="63"/>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3" grpId="1"/>
      <p:bldP spid="64" grpId="0"/>
      <p:bldP spid="65"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91336" y="5578533"/>
            <a:ext cx="2609328" cy="863451"/>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301527">
            <a:off x="3221382" y="-1443236"/>
            <a:ext cx="5749237" cy="9744471"/>
          </a:xfrm>
          <a:custGeom>
            <a:avLst/>
            <a:gdLst/>
            <a:ahLst/>
            <a:cxnLst/>
            <a:rect l="l" t="t" r="r" b="b"/>
            <a:pathLst>
              <a:path w="8623856" h="14616706">
                <a:moveTo>
                  <a:pt x="0" y="0"/>
                </a:moveTo>
                <a:lnTo>
                  <a:pt x="8623856" y="0"/>
                </a:lnTo>
                <a:lnTo>
                  <a:pt x="8623856" y="14616706"/>
                </a:lnTo>
                <a:lnTo>
                  <a:pt x="0" y="1461670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flipH="1">
            <a:off x="89184" y="2416911"/>
            <a:ext cx="2686037" cy="4233009"/>
          </a:xfrm>
          <a:custGeom>
            <a:avLst/>
            <a:gdLst/>
            <a:ahLst/>
            <a:cxnLst/>
            <a:rect l="l" t="t" r="r" b="b"/>
            <a:pathLst>
              <a:path w="4029055" h="6349514">
                <a:moveTo>
                  <a:pt x="4029054" y="0"/>
                </a:moveTo>
                <a:lnTo>
                  <a:pt x="0" y="0"/>
                </a:lnTo>
                <a:lnTo>
                  <a:pt x="0" y="6349514"/>
                </a:lnTo>
                <a:lnTo>
                  <a:pt x="4029054" y="6349514"/>
                </a:lnTo>
                <a:lnTo>
                  <a:pt x="4029054"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9416780" y="2892494"/>
            <a:ext cx="2839592" cy="3549490"/>
          </a:xfrm>
          <a:custGeom>
            <a:avLst/>
            <a:gdLst/>
            <a:ahLst/>
            <a:cxnLst/>
            <a:rect l="l" t="t" r="r" b="b"/>
            <a:pathLst>
              <a:path w="4259388" h="5324235">
                <a:moveTo>
                  <a:pt x="0" y="0"/>
                </a:moveTo>
                <a:lnTo>
                  <a:pt x="4259388" y="0"/>
                </a:lnTo>
                <a:lnTo>
                  <a:pt x="4259388" y="5324235"/>
                </a:lnTo>
                <a:lnTo>
                  <a:pt x="0" y="532423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3418508">
            <a:off x="8652160" y="1604382"/>
            <a:ext cx="1784912" cy="1255388"/>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rot="10412530">
            <a:off x="10788086" y="-822906"/>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rot="912969">
            <a:off x="-1722001" y="-1014029"/>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TextBox 10"/>
          <p:cNvSpPr txBox="1"/>
          <p:nvPr/>
        </p:nvSpPr>
        <p:spPr>
          <a:xfrm>
            <a:off x="2775221" y="635000"/>
            <a:ext cx="6641559" cy="500137"/>
          </a:xfrm>
          <a:prstGeom prst="rect">
            <a:avLst/>
          </a:prstGeom>
        </p:spPr>
        <p:txBody>
          <a:bodyPr lIns="0" tIns="0" rIns="0" bIns="0" rtlCol="0" anchor="t">
            <a:spAutoFit/>
          </a:bodyPr>
          <a:lstStyle/>
          <a:p>
            <a:pPr algn="ctr">
              <a:lnSpc>
                <a:spcPts val="3920"/>
              </a:lnSpc>
            </a:pPr>
            <a:r>
              <a:rPr lang="en-US" sz="2800">
                <a:solidFill>
                  <a:srgbClr val="FFFFFF"/>
                </a:solidFill>
                <a:latin typeface="Nunito Bold"/>
              </a:rPr>
              <a:t>____________</a:t>
            </a:r>
          </a:p>
        </p:txBody>
      </p:sp>
      <p:pic>
        <p:nvPicPr>
          <p:cNvPr id="13" name="Picture 12"/>
          <p:cNvPicPr>
            <a:picLocks noChangeAspect="1"/>
          </p:cNvPicPr>
          <p:nvPr/>
        </p:nvPicPr>
        <p:blipFill>
          <a:blip r:embed="rId14"/>
          <a:stretch>
            <a:fillRect/>
          </a:stretch>
        </p:blipFill>
        <p:spPr>
          <a:xfrm>
            <a:off x="2191351" y="642821"/>
            <a:ext cx="7458087" cy="3548179"/>
          </a:xfrm>
          <a:prstGeom prst="rect">
            <a:avLst/>
          </a:prstGeom>
        </p:spPr>
      </p:pic>
      <p:pic>
        <p:nvPicPr>
          <p:cNvPr id="15" name="Picture 14"/>
          <p:cNvPicPr>
            <a:picLocks noChangeAspect="1"/>
          </p:cNvPicPr>
          <p:nvPr/>
        </p:nvPicPr>
        <p:blipFill>
          <a:blip r:embed="rId15"/>
          <a:stretch>
            <a:fillRect/>
          </a:stretch>
        </p:blipFill>
        <p:spPr>
          <a:xfrm>
            <a:off x="1916964" y="3017867"/>
            <a:ext cx="8059611" cy="3223031"/>
          </a:xfrm>
          <a:prstGeom prst="rect">
            <a:avLst/>
          </a:prstGeom>
        </p:spPr>
      </p:pic>
    </p:spTree>
    <p:extLst>
      <p:ext uri="{BB962C8B-B14F-4D97-AF65-F5344CB8AC3E}">
        <p14:creationId xmlns:p14="http://schemas.microsoft.com/office/powerpoint/2010/main" val="975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TextBox 44"/>
          <p:cNvSpPr txBox="1"/>
          <p:nvPr/>
        </p:nvSpPr>
        <p:spPr>
          <a:xfrm>
            <a:off x="852274" y="2338137"/>
            <a:ext cx="10409014" cy="3680495"/>
          </a:xfrm>
          <a:prstGeom prst="rect">
            <a:avLst/>
          </a:prstGeom>
        </p:spPr>
        <p:txBody>
          <a:bodyPr lIns="0" tIns="0" rIns="0" bIns="0" rtlCol="0" anchor="t">
            <a:spAutoFit/>
          </a:bodyPr>
          <a:lstStyle/>
          <a:p>
            <a:pPr algn="just">
              <a:lnSpc>
                <a:spcPts val="4100"/>
              </a:lnSpc>
            </a:pPr>
            <a:r>
              <a:rPr lang="en-US" sz="3334" dirty="0">
                <a:solidFill>
                  <a:srgbClr val="000000"/>
                </a:solidFill>
                <a:latin typeface="Cambria"/>
              </a:rPr>
              <a:t>     </a:t>
            </a:r>
            <a:r>
              <a:rPr lang="en-US" sz="3334" dirty="0" err="1">
                <a:solidFill>
                  <a:srgbClr val="000000"/>
                </a:solidFill>
                <a:latin typeface="Cambria"/>
              </a:rPr>
              <a:t>Tháng</a:t>
            </a:r>
            <a:r>
              <a:rPr lang="en-US" sz="3334" dirty="0">
                <a:solidFill>
                  <a:srgbClr val="000000"/>
                </a:solidFill>
                <a:latin typeface="Cambria"/>
              </a:rPr>
              <a:t> 7 </a:t>
            </a:r>
            <a:r>
              <a:rPr lang="en-US" sz="3334" dirty="0" err="1">
                <a:solidFill>
                  <a:srgbClr val="000000"/>
                </a:solidFill>
                <a:latin typeface="Cambria"/>
              </a:rPr>
              <a:t>năm</a:t>
            </a:r>
            <a:r>
              <a:rPr lang="en-US" sz="3334" dirty="0">
                <a:solidFill>
                  <a:srgbClr val="000000"/>
                </a:solidFill>
                <a:latin typeface="Cambria"/>
              </a:rPr>
              <a:t> 2006, </a:t>
            </a:r>
            <a:r>
              <a:rPr lang="en-US" sz="3334" dirty="0" err="1">
                <a:solidFill>
                  <a:srgbClr val="000000"/>
                </a:solidFill>
                <a:latin typeface="Cambria"/>
              </a:rPr>
              <a:t>người</a:t>
            </a:r>
            <a:r>
              <a:rPr lang="en-US" sz="3334" dirty="0">
                <a:solidFill>
                  <a:srgbClr val="000000"/>
                </a:solidFill>
                <a:latin typeface="Cambria"/>
              </a:rPr>
              <a:t> </a:t>
            </a:r>
            <a:r>
              <a:rPr lang="en-US" sz="3334" dirty="0" err="1">
                <a:solidFill>
                  <a:srgbClr val="000000"/>
                </a:solidFill>
                <a:latin typeface="Cambria"/>
              </a:rPr>
              <a:t>dân</a:t>
            </a:r>
            <a:r>
              <a:rPr lang="en-US" sz="3334" dirty="0">
                <a:solidFill>
                  <a:srgbClr val="000000"/>
                </a:solidFill>
                <a:latin typeface="Cambria"/>
              </a:rPr>
              <a:t> ở </a:t>
            </a:r>
            <a:r>
              <a:rPr lang="en-US" sz="3334" dirty="0" err="1">
                <a:solidFill>
                  <a:srgbClr val="000000"/>
                </a:solidFill>
                <a:latin typeface="Cambria"/>
              </a:rPr>
              <a:t>huyện</a:t>
            </a:r>
            <a:r>
              <a:rPr lang="en-US" sz="3334" dirty="0">
                <a:solidFill>
                  <a:srgbClr val="000000"/>
                </a:solidFill>
                <a:latin typeface="Cambria"/>
              </a:rPr>
              <a:t> </a:t>
            </a:r>
            <a:r>
              <a:rPr lang="en-US" sz="3334" dirty="0" err="1">
                <a:solidFill>
                  <a:srgbClr val="000000"/>
                </a:solidFill>
                <a:latin typeface="Cambria"/>
              </a:rPr>
              <a:t>Núi</a:t>
            </a:r>
            <a:r>
              <a:rPr lang="en-US" sz="3334" dirty="0">
                <a:solidFill>
                  <a:srgbClr val="000000"/>
                </a:solidFill>
                <a:latin typeface="Cambria"/>
              </a:rPr>
              <a:t> </a:t>
            </a:r>
            <a:r>
              <a:rPr lang="en-US" sz="3334" dirty="0" err="1">
                <a:solidFill>
                  <a:srgbClr val="000000"/>
                </a:solidFill>
                <a:latin typeface="Cambria"/>
              </a:rPr>
              <a:t>Thành</a:t>
            </a:r>
            <a:r>
              <a:rPr lang="en-US" sz="3334" dirty="0">
                <a:solidFill>
                  <a:srgbClr val="000000"/>
                </a:solidFill>
                <a:latin typeface="Cambria"/>
              </a:rPr>
              <a:t>, </a:t>
            </a:r>
            <a:r>
              <a:rPr lang="en-US" sz="3334" dirty="0" err="1">
                <a:solidFill>
                  <a:srgbClr val="000000"/>
                </a:solidFill>
                <a:latin typeface="Cambria"/>
              </a:rPr>
              <a:t>tỉnh</a:t>
            </a:r>
            <a:r>
              <a:rPr lang="en-US" sz="3334" dirty="0">
                <a:solidFill>
                  <a:srgbClr val="000000"/>
                </a:solidFill>
                <a:latin typeface="Cambria"/>
              </a:rPr>
              <a:t> </a:t>
            </a:r>
            <a:r>
              <a:rPr lang="en-US" sz="3334" dirty="0" err="1">
                <a:solidFill>
                  <a:srgbClr val="000000"/>
                </a:solidFill>
                <a:latin typeface="Cambria"/>
              </a:rPr>
              <a:t>Quảng</a:t>
            </a:r>
            <a:r>
              <a:rPr lang="en-US" sz="3334" dirty="0">
                <a:solidFill>
                  <a:srgbClr val="000000"/>
                </a:solidFill>
                <a:latin typeface="Cambria"/>
              </a:rPr>
              <a:t> Nam </a:t>
            </a:r>
            <a:r>
              <a:rPr lang="en-US" sz="3334" dirty="0" err="1">
                <a:solidFill>
                  <a:srgbClr val="000000"/>
                </a:solidFill>
                <a:latin typeface="Cambria"/>
              </a:rPr>
              <a:t>phát</a:t>
            </a:r>
            <a:r>
              <a:rPr lang="en-US" sz="3334" dirty="0">
                <a:solidFill>
                  <a:srgbClr val="000000"/>
                </a:solidFill>
                <a:latin typeface="Cambria"/>
              </a:rPr>
              <a:t> </a:t>
            </a:r>
            <a:r>
              <a:rPr lang="en-US" sz="3334" dirty="0" err="1">
                <a:solidFill>
                  <a:srgbClr val="000000"/>
                </a:solidFill>
                <a:latin typeface="Cambria"/>
              </a:rPr>
              <a:t>hiện</a:t>
            </a:r>
            <a:r>
              <a:rPr lang="en-US" sz="3334" dirty="0">
                <a:solidFill>
                  <a:srgbClr val="000000"/>
                </a:solidFill>
                <a:latin typeface="Cambria"/>
              </a:rPr>
              <a:t> </a:t>
            </a:r>
            <a:r>
              <a:rPr lang="en-US" sz="3334" dirty="0" err="1">
                <a:solidFill>
                  <a:srgbClr val="000000"/>
                </a:solidFill>
                <a:latin typeface="Cambria"/>
              </a:rPr>
              <a:t>trong</a:t>
            </a:r>
            <a:r>
              <a:rPr lang="en-US" sz="3334" dirty="0">
                <a:solidFill>
                  <a:srgbClr val="000000"/>
                </a:solidFill>
                <a:latin typeface="Cambria"/>
              </a:rPr>
              <a:t> </a:t>
            </a:r>
            <a:r>
              <a:rPr lang="en-US" sz="3334" dirty="0" err="1">
                <a:solidFill>
                  <a:srgbClr val="000000"/>
                </a:solidFill>
                <a:latin typeface="Cambria"/>
              </a:rPr>
              <a:t>vườn</a:t>
            </a:r>
            <a:r>
              <a:rPr lang="en-US" sz="3334" dirty="0">
                <a:solidFill>
                  <a:srgbClr val="000000"/>
                </a:solidFill>
                <a:latin typeface="Cambria"/>
              </a:rPr>
              <a:t> </a:t>
            </a:r>
            <a:r>
              <a:rPr lang="en-US" sz="3334" dirty="0" err="1">
                <a:solidFill>
                  <a:srgbClr val="000000"/>
                </a:solidFill>
                <a:latin typeface="Cambria"/>
              </a:rPr>
              <a:t>hoang</a:t>
            </a:r>
            <a:r>
              <a:rPr lang="en-US" sz="3334" dirty="0">
                <a:solidFill>
                  <a:srgbClr val="000000"/>
                </a:solidFill>
                <a:latin typeface="Cambria"/>
              </a:rPr>
              <a:t> </a:t>
            </a:r>
            <a:r>
              <a:rPr lang="en-US" sz="3334" dirty="0" err="1">
                <a:solidFill>
                  <a:srgbClr val="000000"/>
                </a:solidFill>
                <a:latin typeface="Cambria"/>
              </a:rPr>
              <a:t>một</a:t>
            </a:r>
            <a:r>
              <a:rPr lang="en-US" sz="3334" dirty="0">
                <a:solidFill>
                  <a:srgbClr val="000000"/>
                </a:solidFill>
                <a:latin typeface="Cambria"/>
              </a:rPr>
              <a:t> </a:t>
            </a:r>
            <a:r>
              <a:rPr lang="en-US" sz="3334" dirty="0" err="1">
                <a:solidFill>
                  <a:srgbClr val="000000"/>
                </a:solidFill>
                <a:latin typeface="Cambria"/>
              </a:rPr>
              <a:t>bé</a:t>
            </a:r>
            <a:r>
              <a:rPr lang="en-US" sz="3334" dirty="0">
                <a:solidFill>
                  <a:srgbClr val="000000"/>
                </a:solidFill>
                <a:latin typeface="Cambria"/>
              </a:rPr>
              <a:t> </a:t>
            </a:r>
            <a:r>
              <a:rPr lang="en-US" sz="3334" dirty="0" err="1">
                <a:solidFill>
                  <a:srgbClr val="000000"/>
                </a:solidFill>
                <a:latin typeface="Cambria"/>
              </a:rPr>
              <a:t>sơ</a:t>
            </a:r>
            <a:r>
              <a:rPr lang="en-US" sz="3334" dirty="0">
                <a:solidFill>
                  <a:srgbClr val="000000"/>
                </a:solidFill>
                <a:latin typeface="Cambria"/>
              </a:rPr>
              <a:t> </a:t>
            </a:r>
            <a:r>
              <a:rPr lang="en-US" sz="3334" dirty="0" err="1">
                <a:solidFill>
                  <a:srgbClr val="000000"/>
                </a:solidFill>
                <a:latin typeface="Cambria"/>
              </a:rPr>
              <a:t>sinh</a:t>
            </a:r>
            <a:r>
              <a:rPr lang="en-US" sz="3334" dirty="0">
                <a:solidFill>
                  <a:srgbClr val="000000"/>
                </a:solidFill>
                <a:latin typeface="Cambria"/>
              </a:rPr>
              <a:t> </a:t>
            </a:r>
            <a:r>
              <a:rPr lang="en-US" sz="3334" dirty="0" err="1">
                <a:solidFill>
                  <a:srgbClr val="000000"/>
                </a:solidFill>
                <a:latin typeface="Cambria"/>
              </a:rPr>
              <a:t>đang</a:t>
            </a:r>
            <a:r>
              <a:rPr lang="en-US" sz="3334" dirty="0">
                <a:solidFill>
                  <a:srgbClr val="000000"/>
                </a:solidFill>
                <a:latin typeface="Cambria"/>
              </a:rPr>
              <a:t> </a:t>
            </a:r>
            <a:r>
              <a:rPr lang="en-US" sz="3334" dirty="0" err="1">
                <a:solidFill>
                  <a:srgbClr val="000000"/>
                </a:solidFill>
                <a:latin typeface="Cambria"/>
              </a:rPr>
              <a:t>thoi</a:t>
            </a:r>
            <a:r>
              <a:rPr lang="en-US" sz="3334" dirty="0">
                <a:solidFill>
                  <a:srgbClr val="000000"/>
                </a:solidFill>
                <a:latin typeface="Cambria"/>
              </a:rPr>
              <a:t> </a:t>
            </a:r>
            <a:r>
              <a:rPr lang="en-US" sz="3334" dirty="0" err="1">
                <a:solidFill>
                  <a:srgbClr val="000000"/>
                </a:solidFill>
                <a:latin typeface="Cambria"/>
              </a:rPr>
              <a:t>thóp</a:t>
            </a:r>
            <a:r>
              <a:rPr lang="en-US" sz="3334" dirty="0">
                <a:solidFill>
                  <a:srgbClr val="000000"/>
                </a:solidFill>
                <a:latin typeface="Cambria"/>
              </a:rPr>
              <a:t> </a:t>
            </a:r>
            <a:r>
              <a:rPr lang="en-US" sz="3334" dirty="0" err="1">
                <a:solidFill>
                  <a:srgbClr val="000000"/>
                </a:solidFill>
                <a:latin typeface="Cambria"/>
              </a:rPr>
              <a:t>với</a:t>
            </a:r>
            <a:r>
              <a:rPr lang="en-US" sz="3334" dirty="0">
                <a:solidFill>
                  <a:srgbClr val="000000"/>
                </a:solidFill>
                <a:latin typeface="Cambria"/>
              </a:rPr>
              <a:t> </a:t>
            </a:r>
            <a:r>
              <a:rPr lang="en-US" sz="3334" dirty="0" err="1">
                <a:solidFill>
                  <a:srgbClr val="000000"/>
                </a:solidFill>
                <a:latin typeface="Cambria"/>
              </a:rPr>
              <a:t>cơ</a:t>
            </a:r>
            <a:r>
              <a:rPr lang="en-US" sz="3334" dirty="0">
                <a:solidFill>
                  <a:srgbClr val="000000"/>
                </a:solidFill>
                <a:latin typeface="Cambria"/>
              </a:rPr>
              <a:t> </a:t>
            </a:r>
            <a:r>
              <a:rPr lang="en-US" sz="3334" dirty="0" err="1">
                <a:solidFill>
                  <a:srgbClr val="000000"/>
                </a:solidFill>
                <a:latin typeface="Cambria"/>
              </a:rPr>
              <a:t>thể</a:t>
            </a:r>
            <a:r>
              <a:rPr lang="en-US" sz="3334" dirty="0">
                <a:solidFill>
                  <a:srgbClr val="000000"/>
                </a:solidFill>
                <a:latin typeface="Cambria"/>
              </a:rPr>
              <a:t> </a:t>
            </a:r>
            <a:r>
              <a:rPr lang="en-US" sz="3334" dirty="0" err="1">
                <a:solidFill>
                  <a:srgbClr val="000000"/>
                </a:solidFill>
                <a:latin typeface="Cambria"/>
              </a:rPr>
              <a:t>lấm</a:t>
            </a:r>
            <a:r>
              <a:rPr lang="en-US" sz="3334" dirty="0">
                <a:solidFill>
                  <a:srgbClr val="000000"/>
                </a:solidFill>
                <a:latin typeface="Cambria"/>
              </a:rPr>
              <a:t> </a:t>
            </a:r>
            <a:r>
              <a:rPr lang="en-US" sz="3334" dirty="0" err="1">
                <a:solidFill>
                  <a:srgbClr val="000000"/>
                </a:solidFill>
                <a:latin typeface="Cambria"/>
              </a:rPr>
              <a:t>máu</a:t>
            </a:r>
            <a:r>
              <a:rPr lang="en-US" sz="3334" dirty="0">
                <a:solidFill>
                  <a:srgbClr val="000000"/>
                </a:solidFill>
                <a:latin typeface="Cambria"/>
              </a:rPr>
              <a:t>, </a:t>
            </a:r>
            <a:r>
              <a:rPr lang="en-US" sz="3334" dirty="0" err="1">
                <a:solidFill>
                  <a:srgbClr val="000000"/>
                </a:solidFill>
                <a:latin typeface="Cambria"/>
              </a:rPr>
              <a:t>bị</a:t>
            </a:r>
            <a:r>
              <a:rPr lang="en-US" sz="3334" dirty="0">
                <a:solidFill>
                  <a:srgbClr val="000000"/>
                </a:solidFill>
                <a:latin typeface="Cambria"/>
              </a:rPr>
              <a:t> </a:t>
            </a:r>
            <a:r>
              <a:rPr lang="en-US" sz="3334" dirty="0" err="1">
                <a:solidFill>
                  <a:srgbClr val="000000"/>
                </a:solidFill>
                <a:latin typeface="Cambria"/>
              </a:rPr>
              <a:t>kiến</a:t>
            </a:r>
            <a:r>
              <a:rPr lang="en-US" sz="3334" dirty="0">
                <a:solidFill>
                  <a:srgbClr val="000000"/>
                </a:solidFill>
                <a:latin typeface="Cambria"/>
              </a:rPr>
              <a:t> </a:t>
            </a:r>
            <a:r>
              <a:rPr lang="en-US" sz="3334" dirty="0" err="1">
                <a:solidFill>
                  <a:srgbClr val="000000"/>
                </a:solidFill>
                <a:latin typeface="Cambria"/>
              </a:rPr>
              <a:t>và</a:t>
            </a:r>
            <a:r>
              <a:rPr lang="en-US" sz="3334" dirty="0">
                <a:solidFill>
                  <a:srgbClr val="000000"/>
                </a:solidFill>
                <a:latin typeface="Cambria"/>
              </a:rPr>
              <a:t> </a:t>
            </a:r>
            <a:r>
              <a:rPr lang="en-US" sz="3334" dirty="0" err="1">
                <a:solidFill>
                  <a:srgbClr val="000000"/>
                </a:solidFill>
                <a:latin typeface="Cambria"/>
              </a:rPr>
              <a:t>súc</a:t>
            </a:r>
            <a:r>
              <a:rPr lang="en-US" sz="3334" dirty="0">
                <a:solidFill>
                  <a:srgbClr val="000000"/>
                </a:solidFill>
                <a:latin typeface="Cambria"/>
              </a:rPr>
              <a:t> </a:t>
            </a:r>
            <a:r>
              <a:rPr lang="en-US" sz="3334" dirty="0" err="1">
                <a:solidFill>
                  <a:srgbClr val="000000"/>
                </a:solidFill>
                <a:latin typeface="Cambria"/>
              </a:rPr>
              <a:t>vật</a:t>
            </a:r>
            <a:r>
              <a:rPr lang="en-US" sz="3334" dirty="0">
                <a:solidFill>
                  <a:srgbClr val="000000"/>
                </a:solidFill>
                <a:latin typeface="Cambria"/>
              </a:rPr>
              <a:t> </a:t>
            </a:r>
            <a:r>
              <a:rPr lang="en-US" sz="3334" dirty="0" err="1">
                <a:solidFill>
                  <a:srgbClr val="000000"/>
                </a:solidFill>
                <a:latin typeface="Cambria"/>
              </a:rPr>
              <a:t>cắn</a:t>
            </a:r>
            <a:r>
              <a:rPr lang="en-US" sz="3334" dirty="0">
                <a:solidFill>
                  <a:srgbClr val="000000"/>
                </a:solidFill>
                <a:latin typeface="Cambria"/>
              </a:rPr>
              <a:t> </a:t>
            </a:r>
            <a:r>
              <a:rPr lang="en-US" sz="3334" dirty="0" err="1">
                <a:solidFill>
                  <a:srgbClr val="000000"/>
                </a:solidFill>
                <a:latin typeface="Cambria"/>
              </a:rPr>
              <a:t>mất</a:t>
            </a:r>
            <a:r>
              <a:rPr lang="en-US" sz="3334" dirty="0">
                <a:solidFill>
                  <a:srgbClr val="000000"/>
                </a:solidFill>
                <a:latin typeface="Cambria"/>
              </a:rPr>
              <a:t> </a:t>
            </a:r>
            <a:r>
              <a:rPr lang="en-US" sz="3334" dirty="0" err="1">
                <a:solidFill>
                  <a:srgbClr val="000000"/>
                </a:solidFill>
                <a:latin typeface="Cambria"/>
              </a:rPr>
              <a:t>một</a:t>
            </a:r>
            <a:r>
              <a:rPr lang="en-US" sz="3334" dirty="0">
                <a:solidFill>
                  <a:srgbClr val="000000"/>
                </a:solidFill>
                <a:latin typeface="Cambria"/>
              </a:rPr>
              <a:t> </a:t>
            </a:r>
            <a:r>
              <a:rPr lang="en-US" sz="3334" dirty="0" err="1">
                <a:solidFill>
                  <a:srgbClr val="000000"/>
                </a:solidFill>
                <a:latin typeface="Cambria"/>
              </a:rPr>
              <a:t>phần</a:t>
            </a:r>
            <a:r>
              <a:rPr lang="en-US" sz="3334" dirty="0">
                <a:solidFill>
                  <a:srgbClr val="000000"/>
                </a:solidFill>
                <a:latin typeface="Cambria"/>
              </a:rPr>
              <a:t> </a:t>
            </a:r>
            <a:r>
              <a:rPr lang="en-US" sz="3334" dirty="0" err="1">
                <a:solidFill>
                  <a:srgbClr val="000000"/>
                </a:solidFill>
                <a:latin typeface="Cambria"/>
              </a:rPr>
              <a:t>cơ</a:t>
            </a:r>
            <a:r>
              <a:rPr lang="en-US" sz="3334" dirty="0">
                <a:solidFill>
                  <a:srgbClr val="000000"/>
                </a:solidFill>
                <a:latin typeface="Cambria"/>
              </a:rPr>
              <a:t> </a:t>
            </a:r>
            <a:r>
              <a:rPr lang="en-US" sz="3334" dirty="0" err="1">
                <a:solidFill>
                  <a:srgbClr val="000000"/>
                </a:solidFill>
                <a:latin typeface="Cambria"/>
              </a:rPr>
              <a:t>thể</a:t>
            </a:r>
            <a:r>
              <a:rPr lang="en-US" sz="3334" dirty="0">
                <a:solidFill>
                  <a:srgbClr val="000000"/>
                </a:solidFill>
                <a:latin typeface="Cambria"/>
              </a:rPr>
              <a:t>. </a:t>
            </a:r>
            <a:r>
              <a:rPr lang="en-US" sz="3334" dirty="0" err="1">
                <a:solidFill>
                  <a:srgbClr val="000000"/>
                </a:solidFill>
                <a:latin typeface="Cambria"/>
              </a:rPr>
              <a:t>Em</a:t>
            </a:r>
            <a:r>
              <a:rPr lang="en-US" sz="3334" dirty="0">
                <a:solidFill>
                  <a:srgbClr val="000000"/>
                </a:solidFill>
                <a:latin typeface="Cambria"/>
              </a:rPr>
              <a:t> </a:t>
            </a:r>
            <a:r>
              <a:rPr lang="en-US" sz="3334" dirty="0" err="1">
                <a:solidFill>
                  <a:srgbClr val="000000"/>
                </a:solidFill>
                <a:latin typeface="Cambria"/>
              </a:rPr>
              <a:t>được</a:t>
            </a:r>
            <a:r>
              <a:rPr lang="en-US" sz="3334" dirty="0">
                <a:solidFill>
                  <a:srgbClr val="000000"/>
                </a:solidFill>
                <a:latin typeface="Cambria"/>
              </a:rPr>
              <a:t> </a:t>
            </a:r>
            <a:r>
              <a:rPr lang="en-US" sz="3334" dirty="0" err="1">
                <a:solidFill>
                  <a:srgbClr val="000000"/>
                </a:solidFill>
                <a:latin typeface="Cambria"/>
              </a:rPr>
              <a:t>đưa</a:t>
            </a:r>
            <a:r>
              <a:rPr lang="en-US" sz="3334" dirty="0">
                <a:solidFill>
                  <a:srgbClr val="000000"/>
                </a:solidFill>
                <a:latin typeface="Cambria"/>
              </a:rPr>
              <a:t> </a:t>
            </a:r>
            <a:r>
              <a:rPr lang="en-US" sz="3334" dirty="0" err="1">
                <a:solidFill>
                  <a:srgbClr val="000000"/>
                </a:solidFill>
                <a:latin typeface="Cambria"/>
              </a:rPr>
              <a:t>vào</a:t>
            </a:r>
            <a:r>
              <a:rPr lang="en-US" sz="3334" dirty="0">
                <a:solidFill>
                  <a:srgbClr val="000000"/>
                </a:solidFill>
                <a:latin typeface="Cambria"/>
              </a:rPr>
              <a:t> </a:t>
            </a:r>
            <a:r>
              <a:rPr lang="en-US" sz="3334" dirty="0" err="1">
                <a:solidFill>
                  <a:srgbClr val="000000"/>
                </a:solidFill>
                <a:latin typeface="Cambria"/>
              </a:rPr>
              <a:t>bệnh</a:t>
            </a:r>
            <a:r>
              <a:rPr lang="en-US" sz="3334" dirty="0">
                <a:solidFill>
                  <a:srgbClr val="000000"/>
                </a:solidFill>
                <a:latin typeface="Cambria"/>
              </a:rPr>
              <a:t> </a:t>
            </a:r>
            <a:r>
              <a:rPr lang="en-US" sz="3334" dirty="0" err="1">
                <a:solidFill>
                  <a:srgbClr val="000000"/>
                </a:solidFill>
                <a:latin typeface="Cambria"/>
              </a:rPr>
              <a:t>viện</a:t>
            </a:r>
            <a:r>
              <a:rPr lang="en-US" sz="3334" dirty="0">
                <a:solidFill>
                  <a:srgbClr val="000000"/>
                </a:solidFill>
                <a:latin typeface="Cambria"/>
              </a:rPr>
              <a:t> </a:t>
            </a:r>
            <a:r>
              <a:rPr lang="en-US" sz="3334" dirty="0" err="1">
                <a:solidFill>
                  <a:srgbClr val="000000"/>
                </a:solidFill>
                <a:latin typeface="Cambria"/>
              </a:rPr>
              <a:t>điều</a:t>
            </a:r>
            <a:r>
              <a:rPr lang="en-US" sz="3334" dirty="0">
                <a:solidFill>
                  <a:srgbClr val="000000"/>
                </a:solidFill>
                <a:latin typeface="Cambria"/>
              </a:rPr>
              <a:t> </a:t>
            </a:r>
            <a:r>
              <a:rPr lang="en-US" sz="3334" dirty="0" err="1">
                <a:solidFill>
                  <a:srgbClr val="000000"/>
                </a:solidFill>
                <a:latin typeface="Cambria"/>
              </a:rPr>
              <a:t>trị</a:t>
            </a:r>
            <a:r>
              <a:rPr lang="en-US" sz="3334" dirty="0">
                <a:solidFill>
                  <a:srgbClr val="000000"/>
                </a:solidFill>
                <a:latin typeface="Cambria"/>
              </a:rPr>
              <a:t> </a:t>
            </a:r>
            <a:r>
              <a:rPr lang="en-US" sz="3334" dirty="0" err="1">
                <a:solidFill>
                  <a:srgbClr val="000000"/>
                </a:solidFill>
                <a:latin typeface="Cambria"/>
              </a:rPr>
              <a:t>và</a:t>
            </a:r>
            <a:r>
              <a:rPr lang="en-US" sz="3334" dirty="0">
                <a:solidFill>
                  <a:srgbClr val="000000"/>
                </a:solidFill>
                <a:latin typeface="Cambria"/>
              </a:rPr>
              <a:t> </a:t>
            </a:r>
            <a:r>
              <a:rPr lang="en-US" sz="3334" dirty="0" err="1">
                <a:solidFill>
                  <a:srgbClr val="000000"/>
                </a:solidFill>
                <a:latin typeface="Cambria"/>
              </a:rPr>
              <a:t>được</a:t>
            </a:r>
            <a:r>
              <a:rPr lang="en-US" sz="3334" dirty="0">
                <a:solidFill>
                  <a:srgbClr val="000000"/>
                </a:solidFill>
                <a:latin typeface="Cambria"/>
              </a:rPr>
              <a:t> </a:t>
            </a:r>
            <a:r>
              <a:rPr lang="en-US" sz="3334" dirty="0" err="1">
                <a:solidFill>
                  <a:srgbClr val="000000"/>
                </a:solidFill>
                <a:latin typeface="Cambria"/>
              </a:rPr>
              <a:t>các</a:t>
            </a:r>
            <a:r>
              <a:rPr lang="en-US" sz="3334" dirty="0">
                <a:solidFill>
                  <a:srgbClr val="000000"/>
                </a:solidFill>
                <a:latin typeface="Cambria"/>
              </a:rPr>
              <a:t> </a:t>
            </a:r>
            <a:r>
              <a:rPr lang="en-US" sz="3334" dirty="0" err="1">
                <a:solidFill>
                  <a:srgbClr val="000000"/>
                </a:solidFill>
                <a:latin typeface="Cambria"/>
              </a:rPr>
              <a:t>bác</a:t>
            </a:r>
            <a:r>
              <a:rPr lang="en-US" sz="3334" dirty="0">
                <a:solidFill>
                  <a:srgbClr val="000000"/>
                </a:solidFill>
                <a:latin typeface="Cambria"/>
              </a:rPr>
              <a:t> </a:t>
            </a:r>
            <a:r>
              <a:rPr lang="en-US" sz="3334" dirty="0" err="1">
                <a:solidFill>
                  <a:srgbClr val="000000"/>
                </a:solidFill>
                <a:latin typeface="Cambria"/>
              </a:rPr>
              <a:t>sĩ</a:t>
            </a:r>
            <a:r>
              <a:rPr lang="en-US" sz="3334" dirty="0">
                <a:solidFill>
                  <a:srgbClr val="000000"/>
                </a:solidFill>
                <a:latin typeface="Cambria"/>
              </a:rPr>
              <a:t> </a:t>
            </a:r>
            <a:r>
              <a:rPr lang="en-US" sz="3334" dirty="0" err="1">
                <a:solidFill>
                  <a:srgbClr val="000000"/>
                </a:solidFill>
                <a:latin typeface="Cambria"/>
              </a:rPr>
              <a:t>đặt</a:t>
            </a:r>
            <a:r>
              <a:rPr lang="en-US" sz="3334" dirty="0">
                <a:solidFill>
                  <a:srgbClr val="000000"/>
                </a:solidFill>
                <a:latin typeface="Cambria"/>
              </a:rPr>
              <a:t> </a:t>
            </a:r>
            <a:r>
              <a:rPr lang="en-US" sz="3334" dirty="0" err="1">
                <a:solidFill>
                  <a:srgbClr val="000000"/>
                </a:solidFill>
                <a:latin typeface="Cambria"/>
              </a:rPr>
              <a:t>tên</a:t>
            </a:r>
            <a:r>
              <a:rPr lang="en-US" sz="3334" dirty="0">
                <a:solidFill>
                  <a:srgbClr val="000000"/>
                </a:solidFill>
                <a:latin typeface="Cambria"/>
              </a:rPr>
              <a:t> </a:t>
            </a:r>
            <a:r>
              <a:rPr lang="en-US" sz="3334" dirty="0" err="1">
                <a:solidFill>
                  <a:srgbClr val="000000"/>
                </a:solidFill>
                <a:latin typeface="Cambria"/>
              </a:rPr>
              <a:t>là</a:t>
            </a:r>
            <a:r>
              <a:rPr lang="en-US" sz="3334" dirty="0">
                <a:solidFill>
                  <a:srgbClr val="000000"/>
                </a:solidFill>
                <a:latin typeface="Cambria"/>
              </a:rPr>
              <a:t> </a:t>
            </a:r>
            <a:r>
              <a:rPr lang="en-US" sz="3334" dirty="0" err="1">
                <a:solidFill>
                  <a:srgbClr val="000000"/>
                </a:solidFill>
                <a:latin typeface="Cambria"/>
              </a:rPr>
              <a:t>Thiện</a:t>
            </a:r>
            <a:r>
              <a:rPr lang="en-US" sz="3334" dirty="0">
                <a:solidFill>
                  <a:srgbClr val="000000"/>
                </a:solidFill>
                <a:latin typeface="Cambria"/>
              </a:rPr>
              <a:t> </a:t>
            </a:r>
            <a:r>
              <a:rPr lang="en-US" sz="3334" dirty="0" err="1">
                <a:solidFill>
                  <a:srgbClr val="000000"/>
                </a:solidFill>
                <a:latin typeface="Cambria"/>
              </a:rPr>
              <a:t>Nhân</a:t>
            </a:r>
            <a:r>
              <a:rPr lang="en-US" sz="3334" dirty="0">
                <a:solidFill>
                  <a:srgbClr val="000000"/>
                </a:solidFill>
                <a:latin typeface="Cambria"/>
              </a:rPr>
              <a:t> </a:t>
            </a:r>
            <a:r>
              <a:rPr lang="en-US" sz="3334" dirty="0" err="1">
                <a:solidFill>
                  <a:srgbClr val="000000"/>
                </a:solidFill>
                <a:latin typeface="Cambria"/>
              </a:rPr>
              <a:t>với</a:t>
            </a:r>
            <a:r>
              <a:rPr lang="en-US" sz="3334" dirty="0">
                <a:solidFill>
                  <a:srgbClr val="000000"/>
                </a:solidFill>
                <a:latin typeface="Cambria"/>
              </a:rPr>
              <a:t> </a:t>
            </a:r>
            <a:r>
              <a:rPr lang="en-US" sz="3334" dirty="0" err="1">
                <a:solidFill>
                  <a:srgbClr val="000000"/>
                </a:solidFill>
                <a:latin typeface="Cambria"/>
              </a:rPr>
              <a:t>mong</a:t>
            </a:r>
            <a:r>
              <a:rPr lang="en-US" sz="3334" dirty="0">
                <a:solidFill>
                  <a:srgbClr val="000000"/>
                </a:solidFill>
                <a:latin typeface="Cambria"/>
              </a:rPr>
              <a:t> </a:t>
            </a:r>
            <a:r>
              <a:rPr lang="en-US" sz="3334" dirty="0" err="1">
                <a:solidFill>
                  <a:srgbClr val="000000"/>
                </a:solidFill>
                <a:latin typeface="Cambria"/>
              </a:rPr>
              <a:t>muốn</a:t>
            </a:r>
            <a:r>
              <a:rPr lang="en-US" sz="3334" dirty="0">
                <a:solidFill>
                  <a:srgbClr val="000000"/>
                </a:solidFill>
                <a:latin typeface="Cambria"/>
              </a:rPr>
              <a:t> </a:t>
            </a:r>
            <a:r>
              <a:rPr lang="en-US" sz="3334" dirty="0" err="1">
                <a:solidFill>
                  <a:srgbClr val="000000"/>
                </a:solidFill>
                <a:latin typeface="Cambria"/>
              </a:rPr>
              <a:t>ghi</a:t>
            </a:r>
            <a:r>
              <a:rPr lang="en-US" sz="3334" dirty="0">
                <a:solidFill>
                  <a:srgbClr val="000000"/>
                </a:solidFill>
                <a:latin typeface="Cambria"/>
              </a:rPr>
              <a:t> </a:t>
            </a:r>
            <a:r>
              <a:rPr lang="en-US" sz="3334" dirty="0" err="1">
                <a:solidFill>
                  <a:srgbClr val="000000"/>
                </a:solidFill>
                <a:latin typeface="Cambria"/>
              </a:rPr>
              <a:t>nhận</a:t>
            </a:r>
            <a:r>
              <a:rPr lang="en-US" sz="3334" dirty="0">
                <a:solidFill>
                  <a:srgbClr val="000000"/>
                </a:solidFill>
                <a:latin typeface="Cambria"/>
              </a:rPr>
              <a:t> </a:t>
            </a:r>
            <a:r>
              <a:rPr lang="en-US" sz="3334" dirty="0" err="1">
                <a:solidFill>
                  <a:srgbClr val="000000"/>
                </a:solidFill>
                <a:latin typeface="Cambria"/>
              </a:rPr>
              <a:t>lòng</a:t>
            </a:r>
            <a:r>
              <a:rPr lang="en-US" sz="3334" dirty="0">
                <a:solidFill>
                  <a:srgbClr val="000000"/>
                </a:solidFill>
                <a:latin typeface="Cambria"/>
              </a:rPr>
              <a:t> </a:t>
            </a:r>
            <a:r>
              <a:rPr lang="en-US" sz="3334" dirty="0" err="1">
                <a:solidFill>
                  <a:srgbClr val="000000"/>
                </a:solidFill>
                <a:latin typeface="Cambria"/>
              </a:rPr>
              <a:t>thiện</a:t>
            </a:r>
            <a:r>
              <a:rPr lang="en-US" sz="3334" dirty="0">
                <a:solidFill>
                  <a:srgbClr val="000000"/>
                </a:solidFill>
                <a:latin typeface="Cambria"/>
              </a:rPr>
              <a:t>, </a:t>
            </a:r>
            <a:r>
              <a:rPr lang="en-US" sz="3334" dirty="0" err="1">
                <a:solidFill>
                  <a:srgbClr val="000000"/>
                </a:solidFill>
                <a:latin typeface="Cambria"/>
              </a:rPr>
              <a:t>điều</a:t>
            </a:r>
            <a:r>
              <a:rPr lang="en-US" sz="3334" dirty="0">
                <a:solidFill>
                  <a:srgbClr val="000000"/>
                </a:solidFill>
                <a:latin typeface="Cambria"/>
              </a:rPr>
              <a:t> </a:t>
            </a:r>
            <a:r>
              <a:rPr lang="en-US" sz="3334" dirty="0" err="1">
                <a:solidFill>
                  <a:srgbClr val="000000"/>
                </a:solidFill>
                <a:latin typeface="Cambria"/>
              </a:rPr>
              <a:t>nhân</a:t>
            </a:r>
            <a:r>
              <a:rPr lang="en-US" sz="3334" dirty="0">
                <a:solidFill>
                  <a:srgbClr val="000000"/>
                </a:solidFill>
                <a:latin typeface="Cambria"/>
              </a:rPr>
              <a:t> </a:t>
            </a:r>
            <a:r>
              <a:rPr lang="en-US" sz="3334" dirty="0" err="1">
                <a:solidFill>
                  <a:srgbClr val="000000"/>
                </a:solidFill>
                <a:latin typeface="Cambria"/>
              </a:rPr>
              <a:t>của</a:t>
            </a:r>
            <a:r>
              <a:rPr lang="en-US" sz="3334" dirty="0">
                <a:solidFill>
                  <a:srgbClr val="000000"/>
                </a:solidFill>
                <a:latin typeface="Cambria"/>
              </a:rPr>
              <a:t> </a:t>
            </a:r>
            <a:r>
              <a:rPr lang="en-US" sz="3334" dirty="0" err="1">
                <a:solidFill>
                  <a:srgbClr val="000000"/>
                </a:solidFill>
                <a:latin typeface="Cambria"/>
              </a:rPr>
              <a:t>những</a:t>
            </a:r>
            <a:r>
              <a:rPr lang="en-US" sz="3334" dirty="0">
                <a:solidFill>
                  <a:srgbClr val="000000"/>
                </a:solidFill>
                <a:latin typeface="Cambria"/>
              </a:rPr>
              <a:t> </a:t>
            </a:r>
            <a:r>
              <a:rPr lang="en-US" sz="3334" dirty="0" err="1">
                <a:solidFill>
                  <a:srgbClr val="000000"/>
                </a:solidFill>
                <a:latin typeface="Cambria"/>
              </a:rPr>
              <a:t>người</a:t>
            </a:r>
            <a:r>
              <a:rPr lang="en-US" sz="3334" dirty="0">
                <a:solidFill>
                  <a:srgbClr val="000000"/>
                </a:solidFill>
                <a:latin typeface="Cambria"/>
              </a:rPr>
              <a:t> </a:t>
            </a:r>
            <a:r>
              <a:rPr lang="en-US" sz="3334" dirty="0" err="1">
                <a:solidFill>
                  <a:srgbClr val="000000"/>
                </a:solidFill>
                <a:latin typeface="Cambria"/>
              </a:rPr>
              <a:t>đã</a:t>
            </a:r>
            <a:r>
              <a:rPr lang="en-US" sz="3334" dirty="0">
                <a:solidFill>
                  <a:srgbClr val="000000"/>
                </a:solidFill>
                <a:latin typeface="Cambria"/>
              </a:rPr>
              <a:t> </a:t>
            </a:r>
            <a:r>
              <a:rPr lang="en-US" sz="3334" dirty="0" err="1">
                <a:solidFill>
                  <a:srgbClr val="000000"/>
                </a:solidFill>
                <a:latin typeface="Cambria"/>
              </a:rPr>
              <a:t>giúp</a:t>
            </a:r>
            <a:r>
              <a:rPr lang="en-US" sz="3334" dirty="0">
                <a:solidFill>
                  <a:srgbClr val="000000"/>
                </a:solidFill>
                <a:latin typeface="Cambria"/>
              </a:rPr>
              <a:t> </a:t>
            </a:r>
            <a:r>
              <a:rPr lang="en-US" sz="3334" dirty="0" err="1">
                <a:solidFill>
                  <a:srgbClr val="000000"/>
                </a:solidFill>
                <a:latin typeface="Cambria"/>
              </a:rPr>
              <a:t>đỡ</a:t>
            </a:r>
            <a:r>
              <a:rPr lang="en-US" sz="3334" dirty="0">
                <a:solidFill>
                  <a:srgbClr val="000000"/>
                </a:solidFill>
                <a:latin typeface="Cambria"/>
              </a:rPr>
              <a:t> </a:t>
            </a:r>
            <a:r>
              <a:rPr lang="en-US" sz="3334" dirty="0" err="1">
                <a:solidFill>
                  <a:srgbClr val="000000"/>
                </a:solidFill>
                <a:latin typeface="Cambria"/>
              </a:rPr>
              <a:t>và</a:t>
            </a:r>
            <a:r>
              <a:rPr lang="en-US" sz="3334" dirty="0">
                <a:solidFill>
                  <a:srgbClr val="000000"/>
                </a:solidFill>
                <a:latin typeface="Cambria"/>
              </a:rPr>
              <a:t> </a:t>
            </a:r>
            <a:r>
              <a:rPr lang="en-US" sz="3334" dirty="0" err="1">
                <a:solidFill>
                  <a:srgbClr val="000000"/>
                </a:solidFill>
                <a:latin typeface="Cambria"/>
              </a:rPr>
              <a:t>cưu</a:t>
            </a:r>
            <a:r>
              <a:rPr lang="en-US" sz="3334" dirty="0">
                <a:solidFill>
                  <a:srgbClr val="000000"/>
                </a:solidFill>
                <a:latin typeface="Cambria"/>
              </a:rPr>
              <a:t> </a:t>
            </a:r>
            <a:r>
              <a:rPr lang="en-US" sz="3334" dirty="0" err="1">
                <a:solidFill>
                  <a:srgbClr val="000000"/>
                </a:solidFill>
                <a:latin typeface="Cambria"/>
              </a:rPr>
              <a:t>mang</a:t>
            </a:r>
            <a:r>
              <a:rPr lang="en-US" sz="3334" dirty="0">
                <a:solidFill>
                  <a:srgbClr val="000000"/>
                </a:solidFill>
                <a:latin typeface="Cambria"/>
              </a:rPr>
              <a:t> </a:t>
            </a:r>
            <a:r>
              <a:rPr lang="en-US" sz="3334" dirty="0" err="1">
                <a:solidFill>
                  <a:srgbClr val="000000"/>
                </a:solidFill>
                <a:latin typeface="Cambria"/>
              </a:rPr>
              <a:t>em</a:t>
            </a:r>
            <a:r>
              <a:rPr lang="en-US" sz="3334" dirty="0">
                <a:solidFill>
                  <a:srgbClr val="000000"/>
                </a:solidFill>
                <a:latin typeface="Cambria"/>
              </a:rPr>
              <a:t>.</a:t>
            </a:r>
          </a:p>
        </p:txBody>
      </p:sp>
      <p:sp>
        <p:nvSpPr>
          <p:cNvPr id="45" name="TextBox 45"/>
          <p:cNvSpPr txBox="1"/>
          <p:nvPr/>
        </p:nvSpPr>
        <p:spPr>
          <a:xfrm>
            <a:off x="1347843" y="1048261"/>
            <a:ext cx="9194070" cy="525785"/>
          </a:xfrm>
          <a:prstGeom prst="rect">
            <a:avLst/>
          </a:prstGeom>
        </p:spPr>
        <p:txBody>
          <a:bodyPr lIns="0" tIns="0" rIns="0" bIns="0" rtlCol="0" anchor="t">
            <a:spAutoFit/>
          </a:bodyPr>
          <a:lstStyle/>
          <a:p>
            <a:pPr>
              <a:lnSpc>
                <a:spcPts val="4100"/>
              </a:lnSpc>
            </a:pPr>
            <a:r>
              <a:rPr lang="en-US" sz="3334" dirty="0" err="1">
                <a:solidFill>
                  <a:srgbClr val="000000"/>
                </a:solidFill>
                <a:latin typeface="Cambria Bold"/>
              </a:rPr>
              <a:t>Đọc</a:t>
            </a:r>
            <a:r>
              <a:rPr lang="en-US" sz="3334" dirty="0">
                <a:solidFill>
                  <a:srgbClr val="000000"/>
                </a:solidFill>
                <a:latin typeface="Cambria Bold"/>
              </a:rPr>
              <a:t> </a:t>
            </a:r>
            <a:r>
              <a:rPr lang="en-US" sz="3334" dirty="0" err="1">
                <a:solidFill>
                  <a:srgbClr val="000000"/>
                </a:solidFill>
                <a:latin typeface="Cambria Bold"/>
              </a:rPr>
              <a:t>câu</a:t>
            </a:r>
            <a:r>
              <a:rPr lang="en-US" sz="3334" dirty="0">
                <a:solidFill>
                  <a:srgbClr val="000000"/>
                </a:solidFill>
                <a:latin typeface="Cambria Bold"/>
              </a:rPr>
              <a:t> </a:t>
            </a:r>
            <a:r>
              <a:rPr lang="en-US" sz="3334" dirty="0" err="1">
                <a:solidFill>
                  <a:srgbClr val="000000"/>
                </a:solidFill>
                <a:latin typeface="Cambria Bold"/>
              </a:rPr>
              <a:t>chuyện</a:t>
            </a:r>
            <a:r>
              <a:rPr lang="en-US" sz="3334" dirty="0">
                <a:solidFill>
                  <a:srgbClr val="000000"/>
                </a:solidFill>
                <a:latin typeface="Cambria Bold"/>
              </a:rPr>
              <a:t> </a:t>
            </a:r>
            <a:r>
              <a:rPr lang="en-US" sz="3334" dirty="0" err="1">
                <a:solidFill>
                  <a:srgbClr val="000000"/>
                </a:solidFill>
                <a:latin typeface="Cambria Bold"/>
              </a:rPr>
              <a:t>dưới</a:t>
            </a:r>
            <a:r>
              <a:rPr lang="en-US" sz="3334" dirty="0">
                <a:solidFill>
                  <a:srgbClr val="000000"/>
                </a:solidFill>
                <a:latin typeface="Cambria Bold"/>
              </a:rPr>
              <a:t> </a:t>
            </a:r>
            <a:r>
              <a:rPr lang="en-US" sz="3334" dirty="0" err="1">
                <a:solidFill>
                  <a:srgbClr val="000000"/>
                </a:solidFill>
                <a:latin typeface="Cambria Bold"/>
              </a:rPr>
              <a:t>đây</a:t>
            </a:r>
            <a:r>
              <a:rPr lang="en-US" sz="3334" dirty="0">
                <a:solidFill>
                  <a:srgbClr val="000000"/>
                </a:solidFill>
                <a:latin typeface="Cambria Bold"/>
              </a:rPr>
              <a:t> </a:t>
            </a:r>
            <a:r>
              <a:rPr lang="en-US" sz="3334" dirty="0" err="1">
                <a:solidFill>
                  <a:srgbClr val="000000"/>
                </a:solidFill>
                <a:latin typeface="Cambria Bold"/>
              </a:rPr>
              <a:t>và</a:t>
            </a:r>
            <a:r>
              <a:rPr lang="en-US" sz="3334" dirty="0">
                <a:solidFill>
                  <a:srgbClr val="000000"/>
                </a:solidFill>
                <a:latin typeface="Cambria Bold"/>
              </a:rPr>
              <a:t> </a:t>
            </a:r>
            <a:r>
              <a:rPr lang="en-US" sz="3334" dirty="0" err="1">
                <a:solidFill>
                  <a:srgbClr val="000000"/>
                </a:solidFill>
                <a:latin typeface="Cambria Bold"/>
              </a:rPr>
              <a:t>trả</a:t>
            </a:r>
            <a:r>
              <a:rPr lang="en-US" sz="3334" dirty="0">
                <a:solidFill>
                  <a:srgbClr val="000000"/>
                </a:solidFill>
                <a:latin typeface="Cambria Bold"/>
              </a:rPr>
              <a:t> </a:t>
            </a:r>
            <a:r>
              <a:rPr lang="en-US" sz="3334" dirty="0" err="1">
                <a:solidFill>
                  <a:srgbClr val="000000"/>
                </a:solidFill>
                <a:latin typeface="Cambria Bold"/>
              </a:rPr>
              <a:t>lời</a:t>
            </a:r>
            <a:r>
              <a:rPr lang="en-US" sz="3334" dirty="0">
                <a:solidFill>
                  <a:srgbClr val="000000"/>
                </a:solidFill>
                <a:latin typeface="Cambria Bold"/>
              </a:rPr>
              <a:t> </a:t>
            </a:r>
            <a:r>
              <a:rPr lang="en-US" sz="3334" dirty="0" err="1">
                <a:solidFill>
                  <a:srgbClr val="000000"/>
                </a:solidFill>
                <a:latin typeface="Cambria Bold"/>
              </a:rPr>
              <a:t>câu</a:t>
            </a:r>
            <a:r>
              <a:rPr lang="en-US" sz="3334" dirty="0">
                <a:solidFill>
                  <a:srgbClr val="000000"/>
                </a:solidFill>
                <a:latin typeface="Cambria Bold"/>
              </a:rPr>
              <a:t> </a:t>
            </a:r>
            <a:r>
              <a:rPr lang="en-US" sz="3334" dirty="0" err="1">
                <a:solidFill>
                  <a:srgbClr val="000000"/>
                </a:solidFill>
                <a:latin typeface="Cambria Bold"/>
              </a:rPr>
              <a:t>hỏi</a:t>
            </a:r>
            <a:r>
              <a:rPr lang="en-US" sz="3334" dirty="0">
                <a:solidFill>
                  <a:srgbClr val="000000"/>
                </a:solidFill>
                <a:latin typeface="Cambria Bold"/>
              </a:rPr>
              <a:t>:</a:t>
            </a:r>
          </a:p>
        </p:txBody>
      </p:sp>
      <p:pic>
        <p:nvPicPr>
          <p:cNvPr id="47" name="Picture 46"/>
          <p:cNvPicPr>
            <a:picLocks noChangeAspect="1"/>
          </p:cNvPicPr>
          <p:nvPr/>
        </p:nvPicPr>
        <p:blipFill>
          <a:blip r:embed="rId10"/>
          <a:stretch>
            <a:fillRect/>
          </a:stretch>
        </p:blipFill>
        <p:spPr>
          <a:xfrm>
            <a:off x="2997859" y="1667855"/>
            <a:ext cx="6218459" cy="780355"/>
          </a:xfrm>
          <a:prstGeom prst="rect">
            <a:avLst/>
          </a:prstGeom>
        </p:spPr>
      </p:pic>
    </p:spTree>
    <p:extLst>
      <p:ext uri="{BB962C8B-B14F-4D97-AF65-F5344CB8AC3E}">
        <p14:creationId xmlns:p14="http://schemas.microsoft.com/office/powerpoint/2010/main" val="410869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heel(1)">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randombar(horizontal)">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766"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1766"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4" name="Freeform 4"/>
          <p:cNvSpPr/>
          <p:nvPr/>
        </p:nvSpPr>
        <p:spPr>
          <a:xfrm>
            <a:off x="4378492" y="286753"/>
            <a:ext cx="4648200" cy="46482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4378492" y="4341896"/>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sp>
        <p:nvSpPr>
          <p:cNvPr id="6" name="Freeform 6"/>
          <p:cNvSpPr/>
          <p:nvPr/>
        </p:nvSpPr>
        <p:spPr>
          <a:xfrm>
            <a:off x="8465219" y="286753"/>
            <a:ext cx="3414963" cy="46482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 xmlns:asvg="http://schemas.microsoft.com/office/drawing/2016/SVG/main" r:embed="rId3"/>
                </a:ext>
              </a:extLst>
            </a:blip>
            <a:stretch>
              <a:fillRect r="-36112"/>
            </a:stretch>
          </a:blipFill>
        </p:spPr>
      </p:sp>
      <p:sp>
        <p:nvSpPr>
          <p:cNvPr id="7" name="Freeform 7"/>
          <p:cNvSpPr/>
          <p:nvPr/>
        </p:nvSpPr>
        <p:spPr>
          <a:xfrm>
            <a:off x="8465219" y="4313322"/>
            <a:ext cx="3435016" cy="2257926"/>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 xmlns:asvg="http://schemas.microsoft.com/office/drawing/2016/SVG/main" r:embed="rId5"/>
                </a:ext>
              </a:extLst>
            </a:blip>
            <a:stretch>
              <a:fillRect r="-35318" b="-105861"/>
            </a:stretch>
          </a:blipFill>
        </p:spPr>
      </p:sp>
      <p:sp>
        <p:nvSpPr>
          <p:cNvPr id="8" name="Freeform 8"/>
          <p:cNvSpPr/>
          <p:nvPr/>
        </p:nvSpPr>
        <p:spPr>
          <a:xfrm rot="-4547200">
            <a:off x="9327069" y="3855384"/>
            <a:ext cx="3667207" cy="3173801"/>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04670">
            <a:off x="-678798" y="-155511"/>
            <a:ext cx="3667207" cy="3173801"/>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0412530">
            <a:off x="9525184" y="-11951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912969">
            <a:off x="2677052" y="1416227"/>
            <a:ext cx="3073613" cy="27432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952889" y="455448"/>
            <a:ext cx="10207783" cy="1895389"/>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33867" tIns="33867" rIns="33867" bIns="33867" rtlCol="0" anchor="ctr"/>
              <a:lstStyle/>
              <a:p>
                <a:pPr algn="ctr">
                  <a:lnSpc>
                    <a:spcPts val="1871"/>
                  </a:lnSpc>
                </a:pPr>
                <a:endParaRPr sz="1200"/>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33867" tIns="33867" rIns="33867" bIns="33867" rtlCol="0" anchor="ctr"/>
              <a:lstStyle/>
              <a:p>
                <a:pPr algn="ctr">
                  <a:lnSpc>
                    <a:spcPts val="1871"/>
                  </a:lnSpc>
                  <a:spcBef>
                    <a:spcPct val="0"/>
                  </a:spcBef>
                </a:pPr>
                <a:endParaRPr sz="1200"/>
              </a:p>
            </p:txBody>
          </p:sp>
        </p:grpSp>
      </p:grpSp>
      <p:sp>
        <p:nvSpPr>
          <p:cNvPr id="40" name="Freeform 40"/>
          <p:cNvSpPr/>
          <p:nvPr/>
        </p:nvSpPr>
        <p:spPr>
          <a:xfrm>
            <a:off x="7252034" y="4313322"/>
            <a:ext cx="4648200" cy="2257926"/>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 xmlns:asvg="http://schemas.microsoft.com/office/drawing/2016/SVG/main" r:embed="rId3"/>
                </a:ext>
              </a:extLst>
            </a:blip>
            <a:stretch>
              <a:fillRect b="-105861"/>
            </a:stretch>
          </a:blipFill>
        </p:spPr>
      </p:sp>
      <p:grpSp>
        <p:nvGrpSpPr>
          <p:cNvPr id="41" name="Group 41"/>
          <p:cNvGrpSpPr/>
          <p:nvPr/>
        </p:nvGrpSpPr>
        <p:grpSpPr>
          <a:xfrm>
            <a:off x="685800" y="916883"/>
            <a:ext cx="10820400" cy="5449709"/>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33867" tIns="33867" rIns="33867" bIns="33867" rtlCol="0" anchor="ctr"/>
            <a:lstStyle/>
            <a:p>
              <a:pPr algn="ctr">
                <a:lnSpc>
                  <a:spcPts val="1871"/>
                </a:lnSpc>
              </a:pPr>
              <a:endParaRPr sz="1200"/>
            </a:p>
          </p:txBody>
        </p:sp>
      </p:grpSp>
      <p:sp>
        <p:nvSpPr>
          <p:cNvPr id="44" name="TextBox 44"/>
          <p:cNvSpPr txBox="1"/>
          <p:nvPr/>
        </p:nvSpPr>
        <p:spPr>
          <a:xfrm>
            <a:off x="860267" y="965200"/>
            <a:ext cx="10393027" cy="5257850"/>
          </a:xfrm>
          <a:prstGeom prst="rect">
            <a:avLst/>
          </a:prstGeom>
        </p:spPr>
        <p:txBody>
          <a:bodyPr lIns="0" tIns="0" rIns="0" bIns="0" rtlCol="0" anchor="t">
            <a:spAutoFit/>
          </a:bodyPr>
          <a:lstStyle/>
          <a:p>
            <a:pPr algn="just">
              <a:lnSpc>
                <a:spcPts val="4100"/>
              </a:lnSpc>
            </a:pPr>
            <a:r>
              <a:rPr lang="en-US" sz="3334" dirty="0">
                <a:solidFill>
                  <a:srgbClr val="000000"/>
                </a:solidFill>
                <a:latin typeface="Cambria"/>
              </a:rPr>
              <a:t>     </a:t>
            </a:r>
            <a:r>
              <a:rPr lang="en-US" sz="3334" dirty="0" err="1">
                <a:solidFill>
                  <a:srgbClr val="000000"/>
                </a:solidFill>
                <a:latin typeface="Cambria"/>
              </a:rPr>
              <a:t>Sau</a:t>
            </a:r>
            <a:r>
              <a:rPr lang="en-US" sz="3334" dirty="0">
                <a:solidFill>
                  <a:srgbClr val="000000"/>
                </a:solidFill>
                <a:latin typeface="Cambria"/>
              </a:rPr>
              <a:t> </a:t>
            </a:r>
            <a:r>
              <a:rPr lang="en-US" sz="3334" dirty="0" err="1">
                <a:solidFill>
                  <a:srgbClr val="000000"/>
                </a:solidFill>
                <a:latin typeface="Cambria"/>
              </a:rPr>
              <a:t>đó</a:t>
            </a:r>
            <a:r>
              <a:rPr lang="en-US" sz="3334" dirty="0">
                <a:solidFill>
                  <a:srgbClr val="000000"/>
                </a:solidFill>
                <a:latin typeface="Cambria"/>
              </a:rPr>
              <a:t>, </a:t>
            </a:r>
            <a:r>
              <a:rPr lang="en-US" sz="3334" dirty="0" err="1">
                <a:solidFill>
                  <a:srgbClr val="000000"/>
                </a:solidFill>
                <a:latin typeface="Cambria"/>
              </a:rPr>
              <a:t>Thiện</a:t>
            </a:r>
            <a:r>
              <a:rPr lang="en-US" sz="3334" dirty="0">
                <a:solidFill>
                  <a:srgbClr val="000000"/>
                </a:solidFill>
                <a:latin typeface="Cambria"/>
              </a:rPr>
              <a:t> </a:t>
            </a:r>
            <a:r>
              <a:rPr lang="en-US" sz="3334" dirty="0" err="1">
                <a:solidFill>
                  <a:srgbClr val="000000"/>
                </a:solidFill>
                <a:latin typeface="Cambria"/>
              </a:rPr>
              <a:t>Nhân</a:t>
            </a:r>
            <a:r>
              <a:rPr lang="en-US" sz="3334" dirty="0">
                <a:solidFill>
                  <a:srgbClr val="000000"/>
                </a:solidFill>
                <a:latin typeface="Cambria"/>
              </a:rPr>
              <a:t> may </a:t>
            </a:r>
            <a:r>
              <a:rPr lang="en-US" sz="3334" dirty="0" err="1">
                <a:solidFill>
                  <a:srgbClr val="000000"/>
                </a:solidFill>
                <a:latin typeface="Cambria"/>
              </a:rPr>
              <a:t>mắn</a:t>
            </a:r>
            <a:r>
              <a:rPr lang="en-US" sz="3334" dirty="0">
                <a:solidFill>
                  <a:srgbClr val="000000"/>
                </a:solidFill>
                <a:latin typeface="Cambria"/>
              </a:rPr>
              <a:t> </a:t>
            </a:r>
            <a:r>
              <a:rPr lang="en-US" sz="3334" dirty="0" err="1">
                <a:solidFill>
                  <a:srgbClr val="000000"/>
                </a:solidFill>
                <a:latin typeface="Cambria"/>
              </a:rPr>
              <a:t>trở</a:t>
            </a:r>
            <a:r>
              <a:rPr lang="en-US" sz="3334" dirty="0">
                <a:solidFill>
                  <a:srgbClr val="000000"/>
                </a:solidFill>
                <a:latin typeface="Cambria"/>
              </a:rPr>
              <a:t> </a:t>
            </a:r>
            <a:r>
              <a:rPr lang="en-US" sz="3334" dirty="0" err="1">
                <a:solidFill>
                  <a:srgbClr val="000000"/>
                </a:solidFill>
                <a:latin typeface="Cambria"/>
              </a:rPr>
              <a:t>thành</a:t>
            </a:r>
            <a:r>
              <a:rPr lang="en-US" sz="3334" dirty="0">
                <a:solidFill>
                  <a:srgbClr val="000000"/>
                </a:solidFill>
                <a:latin typeface="Cambria"/>
              </a:rPr>
              <a:t> con </a:t>
            </a:r>
            <a:r>
              <a:rPr lang="en-US" sz="3334" dirty="0" err="1">
                <a:solidFill>
                  <a:srgbClr val="000000"/>
                </a:solidFill>
                <a:latin typeface="Cambria"/>
              </a:rPr>
              <a:t>nuôi</a:t>
            </a:r>
            <a:r>
              <a:rPr lang="en-US" sz="3334" dirty="0">
                <a:solidFill>
                  <a:srgbClr val="000000"/>
                </a:solidFill>
                <a:latin typeface="Cambria"/>
              </a:rPr>
              <a:t> </a:t>
            </a:r>
            <a:r>
              <a:rPr lang="en-US" sz="3334" dirty="0" err="1">
                <a:solidFill>
                  <a:srgbClr val="000000"/>
                </a:solidFill>
                <a:latin typeface="Cambria"/>
              </a:rPr>
              <a:t>trong</a:t>
            </a:r>
            <a:r>
              <a:rPr lang="en-US" sz="3334" dirty="0">
                <a:solidFill>
                  <a:srgbClr val="000000"/>
                </a:solidFill>
                <a:latin typeface="Cambria"/>
              </a:rPr>
              <a:t> </a:t>
            </a:r>
            <a:r>
              <a:rPr lang="en-US" sz="3334" dirty="0" err="1">
                <a:solidFill>
                  <a:srgbClr val="000000"/>
                </a:solidFill>
                <a:latin typeface="Cambria"/>
              </a:rPr>
              <a:t>gia</a:t>
            </a:r>
            <a:r>
              <a:rPr lang="en-US" sz="3334" dirty="0">
                <a:solidFill>
                  <a:srgbClr val="000000"/>
                </a:solidFill>
                <a:latin typeface="Cambria"/>
              </a:rPr>
              <a:t> </a:t>
            </a:r>
            <a:r>
              <a:rPr lang="en-US" sz="3334" dirty="0" err="1">
                <a:solidFill>
                  <a:srgbClr val="000000"/>
                </a:solidFill>
                <a:latin typeface="Cambria"/>
              </a:rPr>
              <a:t>đình</a:t>
            </a:r>
            <a:r>
              <a:rPr lang="en-US" sz="3334" dirty="0">
                <a:solidFill>
                  <a:srgbClr val="000000"/>
                </a:solidFill>
                <a:latin typeface="Cambria"/>
              </a:rPr>
              <a:t> </a:t>
            </a:r>
            <a:r>
              <a:rPr lang="en-US" sz="3334" dirty="0" err="1">
                <a:solidFill>
                  <a:srgbClr val="000000"/>
                </a:solidFill>
                <a:latin typeface="Cambria"/>
              </a:rPr>
              <a:t>cô</a:t>
            </a:r>
            <a:r>
              <a:rPr lang="en-US" sz="3334" dirty="0">
                <a:solidFill>
                  <a:srgbClr val="000000"/>
                </a:solidFill>
                <a:latin typeface="Cambria"/>
              </a:rPr>
              <a:t> </a:t>
            </a:r>
            <a:r>
              <a:rPr lang="en-US" sz="3334" dirty="0" err="1">
                <a:solidFill>
                  <a:srgbClr val="000000"/>
                </a:solidFill>
                <a:latin typeface="Cambria"/>
              </a:rPr>
              <a:t>Trần</a:t>
            </a:r>
            <a:r>
              <a:rPr lang="en-US" sz="3334" dirty="0">
                <a:solidFill>
                  <a:srgbClr val="000000"/>
                </a:solidFill>
                <a:latin typeface="Cambria"/>
              </a:rPr>
              <a:t> Mai </a:t>
            </a:r>
            <a:r>
              <a:rPr lang="en-US" sz="3334" dirty="0" err="1">
                <a:solidFill>
                  <a:srgbClr val="000000"/>
                </a:solidFill>
                <a:latin typeface="Cambria"/>
              </a:rPr>
              <a:t>Anh</a:t>
            </a:r>
            <a:r>
              <a:rPr lang="en-US" sz="3334" dirty="0">
                <a:solidFill>
                  <a:srgbClr val="000000"/>
                </a:solidFill>
                <a:latin typeface="Cambria"/>
              </a:rPr>
              <a:t> (</a:t>
            </a:r>
            <a:r>
              <a:rPr lang="en-US" sz="3334" dirty="0" err="1">
                <a:solidFill>
                  <a:srgbClr val="000000"/>
                </a:solidFill>
                <a:latin typeface="Cambria"/>
              </a:rPr>
              <a:t>Hà</a:t>
            </a:r>
            <a:r>
              <a:rPr lang="en-US" sz="3334" dirty="0">
                <a:solidFill>
                  <a:srgbClr val="000000"/>
                </a:solidFill>
                <a:latin typeface="Cambria"/>
              </a:rPr>
              <a:t> </a:t>
            </a:r>
            <a:r>
              <a:rPr lang="en-US" sz="3334" dirty="0" err="1">
                <a:solidFill>
                  <a:srgbClr val="000000"/>
                </a:solidFill>
                <a:latin typeface="Cambria"/>
              </a:rPr>
              <a:t>Nội</a:t>
            </a:r>
            <a:r>
              <a:rPr lang="en-US" sz="3334" dirty="0">
                <a:solidFill>
                  <a:srgbClr val="000000"/>
                </a:solidFill>
                <a:latin typeface="Cambria"/>
              </a:rPr>
              <a:t>). </a:t>
            </a:r>
            <a:r>
              <a:rPr lang="en-US" sz="3334" dirty="0" err="1">
                <a:solidFill>
                  <a:srgbClr val="000000"/>
                </a:solidFill>
                <a:latin typeface="Cambria"/>
              </a:rPr>
              <a:t>Mẹ</a:t>
            </a:r>
            <a:r>
              <a:rPr lang="en-US" sz="3334" dirty="0">
                <a:solidFill>
                  <a:srgbClr val="000000"/>
                </a:solidFill>
                <a:latin typeface="Cambria"/>
              </a:rPr>
              <a:t> Mai </a:t>
            </a:r>
            <a:r>
              <a:rPr lang="en-US" sz="3334" dirty="0" err="1">
                <a:solidFill>
                  <a:srgbClr val="000000"/>
                </a:solidFill>
                <a:latin typeface="Cambria"/>
              </a:rPr>
              <a:t>Anh</a:t>
            </a:r>
            <a:r>
              <a:rPr lang="en-US" sz="3334" dirty="0">
                <a:solidFill>
                  <a:srgbClr val="000000"/>
                </a:solidFill>
                <a:latin typeface="Cambria"/>
              </a:rPr>
              <a:t> </a:t>
            </a:r>
            <a:r>
              <a:rPr lang="en-US" sz="3334" dirty="0" err="1">
                <a:solidFill>
                  <a:srgbClr val="000000"/>
                </a:solidFill>
                <a:latin typeface="Cambria"/>
              </a:rPr>
              <a:t>đã</a:t>
            </a:r>
            <a:r>
              <a:rPr lang="en-US" sz="3334" dirty="0">
                <a:solidFill>
                  <a:srgbClr val="000000"/>
                </a:solidFill>
                <a:latin typeface="Cambria"/>
              </a:rPr>
              <a:t> </a:t>
            </a:r>
            <a:r>
              <a:rPr lang="en-US" sz="3334" dirty="0" err="1">
                <a:solidFill>
                  <a:srgbClr val="000000"/>
                </a:solidFill>
                <a:latin typeface="Cambria"/>
              </a:rPr>
              <a:t>dạy</a:t>
            </a:r>
            <a:r>
              <a:rPr lang="en-US" sz="3334" dirty="0">
                <a:solidFill>
                  <a:srgbClr val="000000"/>
                </a:solidFill>
                <a:latin typeface="Cambria"/>
              </a:rPr>
              <a:t> </a:t>
            </a:r>
            <a:r>
              <a:rPr lang="en-US" sz="3334" dirty="0" err="1">
                <a:solidFill>
                  <a:srgbClr val="000000"/>
                </a:solidFill>
                <a:latin typeface="Cambria"/>
              </a:rPr>
              <a:t>em</a:t>
            </a:r>
            <a:r>
              <a:rPr lang="en-US" sz="3334" dirty="0">
                <a:solidFill>
                  <a:srgbClr val="000000"/>
                </a:solidFill>
                <a:latin typeface="Cambria"/>
              </a:rPr>
              <a:t> </a:t>
            </a:r>
            <a:r>
              <a:rPr lang="en-US" sz="3334" dirty="0" err="1">
                <a:solidFill>
                  <a:srgbClr val="000000"/>
                </a:solidFill>
                <a:latin typeface="Cambria"/>
              </a:rPr>
              <a:t>tập</a:t>
            </a:r>
            <a:r>
              <a:rPr lang="en-US" sz="3334" dirty="0">
                <a:solidFill>
                  <a:srgbClr val="000000"/>
                </a:solidFill>
                <a:latin typeface="Cambria"/>
              </a:rPr>
              <a:t> </a:t>
            </a:r>
            <a:r>
              <a:rPr lang="en-US" sz="3334" dirty="0" err="1">
                <a:solidFill>
                  <a:srgbClr val="000000"/>
                </a:solidFill>
                <a:latin typeface="Cambria"/>
              </a:rPr>
              <a:t>ăn</a:t>
            </a:r>
            <a:r>
              <a:rPr lang="en-US" sz="3334" dirty="0">
                <a:solidFill>
                  <a:srgbClr val="000000"/>
                </a:solidFill>
                <a:latin typeface="Cambria"/>
              </a:rPr>
              <a:t>, </a:t>
            </a:r>
            <a:r>
              <a:rPr lang="en-US" sz="3334" dirty="0" err="1">
                <a:solidFill>
                  <a:srgbClr val="000000"/>
                </a:solidFill>
                <a:latin typeface="Cambria"/>
              </a:rPr>
              <a:t>tập</a:t>
            </a:r>
            <a:r>
              <a:rPr lang="en-US" sz="3334" dirty="0">
                <a:solidFill>
                  <a:srgbClr val="000000"/>
                </a:solidFill>
                <a:latin typeface="Cambria"/>
              </a:rPr>
              <a:t> </a:t>
            </a:r>
            <a:r>
              <a:rPr lang="en-US" sz="3334" dirty="0" err="1">
                <a:solidFill>
                  <a:srgbClr val="000000"/>
                </a:solidFill>
                <a:latin typeface="Cambria"/>
              </a:rPr>
              <a:t>nói</a:t>
            </a:r>
            <a:r>
              <a:rPr lang="en-US" sz="3334" dirty="0">
                <a:solidFill>
                  <a:srgbClr val="000000"/>
                </a:solidFill>
                <a:latin typeface="Cambria"/>
              </a:rPr>
              <a:t>, </a:t>
            </a:r>
            <a:r>
              <a:rPr lang="en-US" sz="3334" dirty="0" err="1">
                <a:solidFill>
                  <a:srgbClr val="000000"/>
                </a:solidFill>
                <a:latin typeface="Cambria"/>
              </a:rPr>
              <a:t>kiên</a:t>
            </a:r>
            <a:r>
              <a:rPr lang="en-US" sz="3334" dirty="0">
                <a:solidFill>
                  <a:srgbClr val="000000"/>
                </a:solidFill>
                <a:latin typeface="Cambria"/>
              </a:rPr>
              <a:t> </a:t>
            </a:r>
            <a:r>
              <a:rPr lang="en-US" sz="3334" dirty="0" err="1">
                <a:solidFill>
                  <a:srgbClr val="000000"/>
                </a:solidFill>
                <a:latin typeface="Cambria"/>
              </a:rPr>
              <a:t>trì</a:t>
            </a:r>
            <a:r>
              <a:rPr lang="en-US" sz="3334" dirty="0">
                <a:solidFill>
                  <a:srgbClr val="000000"/>
                </a:solidFill>
                <a:latin typeface="Cambria"/>
              </a:rPr>
              <a:t>, </a:t>
            </a:r>
            <a:r>
              <a:rPr lang="en-US" sz="3334" dirty="0" err="1">
                <a:solidFill>
                  <a:srgbClr val="000000"/>
                </a:solidFill>
                <a:latin typeface="Cambria"/>
              </a:rPr>
              <a:t>bền</a:t>
            </a:r>
            <a:r>
              <a:rPr lang="en-US" sz="3334" dirty="0">
                <a:solidFill>
                  <a:srgbClr val="000000"/>
                </a:solidFill>
                <a:latin typeface="Cambria"/>
              </a:rPr>
              <a:t> </a:t>
            </a:r>
            <a:r>
              <a:rPr lang="en-US" sz="3334" dirty="0" err="1">
                <a:solidFill>
                  <a:srgbClr val="000000"/>
                </a:solidFill>
                <a:latin typeface="Cambria"/>
              </a:rPr>
              <a:t>bỉ</a:t>
            </a:r>
            <a:r>
              <a:rPr lang="en-US" sz="3334" dirty="0">
                <a:solidFill>
                  <a:srgbClr val="000000"/>
                </a:solidFill>
                <a:latin typeface="Cambria"/>
              </a:rPr>
              <a:t> song </a:t>
            </a:r>
            <a:r>
              <a:rPr lang="en-US" sz="3334" dirty="0" err="1">
                <a:solidFill>
                  <a:srgbClr val="000000"/>
                </a:solidFill>
                <a:latin typeface="Cambria"/>
              </a:rPr>
              <a:t>hành</a:t>
            </a:r>
            <a:r>
              <a:rPr lang="en-US" sz="3334" dirty="0">
                <a:solidFill>
                  <a:srgbClr val="000000"/>
                </a:solidFill>
                <a:latin typeface="Cambria"/>
              </a:rPr>
              <a:t> </a:t>
            </a:r>
            <a:r>
              <a:rPr lang="en-US" sz="3334" dirty="0" err="1">
                <a:solidFill>
                  <a:srgbClr val="000000"/>
                </a:solidFill>
                <a:latin typeface="Cambria"/>
              </a:rPr>
              <a:t>cùng</a:t>
            </a:r>
            <a:r>
              <a:rPr lang="en-US" sz="3334" dirty="0">
                <a:solidFill>
                  <a:srgbClr val="000000"/>
                </a:solidFill>
                <a:latin typeface="Cambria"/>
              </a:rPr>
              <a:t> </a:t>
            </a:r>
            <a:r>
              <a:rPr lang="en-US" sz="3334" dirty="0" err="1">
                <a:solidFill>
                  <a:srgbClr val="000000"/>
                </a:solidFill>
                <a:latin typeface="Cambria"/>
              </a:rPr>
              <a:t>em</a:t>
            </a:r>
            <a:r>
              <a:rPr lang="en-US" sz="3334" dirty="0">
                <a:solidFill>
                  <a:srgbClr val="000000"/>
                </a:solidFill>
                <a:latin typeface="Cambria"/>
              </a:rPr>
              <a:t> </a:t>
            </a:r>
            <a:r>
              <a:rPr lang="en-US" sz="3334" dirty="0" err="1">
                <a:solidFill>
                  <a:srgbClr val="000000"/>
                </a:solidFill>
                <a:latin typeface="Cambria"/>
              </a:rPr>
              <a:t>nhiều</a:t>
            </a:r>
            <a:r>
              <a:rPr lang="en-US" sz="3334" dirty="0">
                <a:solidFill>
                  <a:srgbClr val="000000"/>
                </a:solidFill>
                <a:latin typeface="Cambria"/>
              </a:rPr>
              <a:t> </a:t>
            </a:r>
            <a:r>
              <a:rPr lang="en-US" sz="3334" dirty="0" err="1">
                <a:solidFill>
                  <a:srgbClr val="000000"/>
                </a:solidFill>
                <a:latin typeface="Cambria"/>
              </a:rPr>
              <a:t>năm</a:t>
            </a:r>
            <a:r>
              <a:rPr lang="en-US" sz="3334" dirty="0">
                <a:solidFill>
                  <a:srgbClr val="000000"/>
                </a:solidFill>
                <a:latin typeface="Cambria"/>
              </a:rPr>
              <a:t>, </a:t>
            </a:r>
            <a:r>
              <a:rPr lang="en-US" sz="3334" dirty="0" err="1">
                <a:solidFill>
                  <a:srgbClr val="000000"/>
                </a:solidFill>
                <a:latin typeface="Cambria"/>
              </a:rPr>
              <a:t>tới</a:t>
            </a:r>
            <a:r>
              <a:rPr lang="en-US" sz="3334" dirty="0">
                <a:solidFill>
                  <a:srgbClr val="000000"/>
                </a:solidFill>
                <a:latin typeface="Cambria"/>
              </a:rPr>
              <a:t> </a:t>
            </a:r>
            <a:r>
              <a:rPr lang="en-US" sz="3334" dirty="0" err="1">
                <a:solidFill>
                  <a:srgbClr val="000000"/>
                </a:solidFill>
                <a:latin typeface="Cambria"/>
              </a:rPr>
              <a:t>nhiều</a:t>
            </a:r>
            <a:r>
              <a:rPr lang="en-US" sz="3334" dirty="0">
                <a:solidFill>
                  <a:srgbClr val="000000"/>
                </a:solidFill>
                <a:latin typeface="Cambria"/>
              </a:rPr>
              <a:t> </a:t>
            </a:r>
            <a:r>
              <a:rPr lang="en-US" sz="3334" dirty="0" err="1">
                <a:solidFill>
                  <a:srgbClr val="000000"/>
                </a:solidFill>
                <a:latin typeface="Cambria"/>
              </a:rPr>
              <a:t>quốc</a:t>
            </a:r>
            <a:r>
              <a:rPr lang="en-US" sz="3334" dirty="0">
                <a:solidFill>
                  <a:srgbClr val="000000"/>
                </a:solidFill>
                <a:latin typeface="Cambria"/>
              </a:rPr>
              <a:t> </a:t>
            </a:r>
            <a:r>
              <a:rPr lang="en-US" sz="3334" dirty="0" err="1">
                <a:solidFill>
                  <a:srgbClr val="000000"/>
                </a:solidFill>
                <a:latin typeface="Cambria"/>
              </a:rPr>
              <a:t>gia</a:t>
            </a:r>
            <a:r>
              <a:rPr lang="en-US" sz="3334" dirty="0">
                <a:solidFill>
                  <a:srgbClr val="000000"/>
                </a:solidFill>
                <a:latin typeface="Cambria"/>
              </a:rPr>
              <a:t> </a:t>
            </a:r>
            <a:r>
              <a:rPr lang="en-US" sz="3334" dirty="0" err="1">
                <a:solidFill>
                  <a:srgbClr val="000000"/>
                </a:solidFill>
                <a:latin typeface="Cambria"/>
              </a:rPr>
              <a:t>như</a:t>
            </a:r>
            <a:r>
              <a:rPr lang="en-US" sz="3334" dirty="0">
                <a:solidFill>
                  <a:srgbClr val="000000"/>
                </a:solidFill>
                <a:latin typeface="Cambria"/>
              </a:rPr>
              <a:t> I-ta-li-a, </a:t>
            </a:r>
            <a:r>
              <a:rPr lang="en-US" sz="3334" dirty="0" err="1">
                <a:solidFill>
                  <a:srgbClr val="000000"/>
                </a:solidFill>
                <a:latin typeface="Cambria"/>
              </a:rPr>
              <a:t>Đức</a:t>
            </a:r>
            <a:r>
              <a:rPr lang="en-US" sz="3334" dirty="0">
                <a:solidFill>
                  <a:srgbClr val="000000"/>
                </a:solidFill>
                <a:latin typeface="Cambria"/>
              </a:rPr>
              <a:t>, </a:t>
            </a:r>
            <a:r>
              <a:rPr lang="en-US" sz="3334" dirty="0" err="1">
                <a:solidFill>
                  <a:srgbClr val="000000"/>
                </a:solidFill>
                <a:latin typeface="Cambria"/>
              </a:rPr>
              <a:t>Mỹ</a:t>
            </a:r>
            <a:r>
              <a:rPr lang="en-US" sz="3334" dirty="0">
                <a:solidFill>
                  <a:srgbClr val="000000"/>
                </a:solidFill>
                <a:latin typeface="Cambria"/>
              </a:rPr>
              <a:t>… </a:t>
            </a:r>
            <a:r>
              <a:rPr lang="en-US" sz="3334" dirty="0" err="1">
                <a:solidFill>
                  <a:srgbClr val="000000"/>
                </a:solidFill>
                <a:latin typeface="Cambria"/>
              </a:rPr>
              <a:t>để</a:t>
            </a:r>
            <a:r>
              <a:rPr lang="en-US" sz="3334" dirty="0">
                <a:solidFill>
                  <a:srgbClr val="000000"/>
                </a:solidFill>
                <a:latin typeface="Cambria"/>
              </a:rPr>
              <a:t> </a:t>
            </a:r>
            <a:r>
              <a:rPr lang="en-US" sz="3334" dirty="0" err="1">
                <a:solidFill>
                  <a:srgbClr val="000000"/>
                </a:solidFill>
                <a:latin typeface="Cambria"/>
              </a:rPr>
              <a:t>chạy</a:t>
            </a:r>
            <a:r>
              <a:rPr lang="en-US" sz="3334" dirty="0">
                <a:solidFill>
                  <a:srgbClr val="000000"/>
                </a:solidFill>
                <a:latin typeface="Cambria"/>
              </a:rPr>
              <a:t> </a:t>
            </a:r>
            <a:r>
              <a:rPr lang="en-US" sz="3334" dirty="0" err="1">
                <a:solidFill>
                  <a:srgbClr val="000000"/>
                </a:solidFill>
                <a:latin typeface="Cambria"/>
              </a:rPr>
              <a:t>chữa</a:t>
            </a:r>
            <a:r>
              <a:rPr lang="en-US" sz="3334" dirty="0">
                <a:solidFill>
                  <a:srgbClr val="000000"/>
                </a:solidFill>
                <a:latin typeface="Cambria"/>
              </a:rPr>
              <a:t>, </a:t>
            </a:r>
            <a:r>
              <a:rPr lang="en-US" sz="3334" dirty="0" err="1">
                <a:solidFill>
                  <a:srgbClr val="000000"/>
                </a:solidFill>
                <a:latin typeface="Cambria"/>
              </a:rPr>
              <a:t>tái</a:t>
            </a:r>
            <a:r>
              <a:rPr lang="en-US" sz="3334" dirty="0">
                <a:solidFill>
                  <a:srgbClr val="000000"/>
                </a:solidFill>
                <a:latin typeface="Cambria"/>
              </a:rPr>
              <a:t> </a:t>
            </a:r>
            <a:r>
              <a:rPr lang="en-US" sz="3334" dirty="0" err="1">
                <a:solidFill>
                  <a:srgbClr val="000000"/>
                </a:solidFill>
                <a:latin typeface="Cambria"/>
              </a:rPr>
              <a:t>tạo</a:t>
            </a:r>
            <a:r>
              <a:rPr lang="en-US" sz="3334" dirty="0">
                <a:solidFill>
                  <a:srgbClr val="000000"/>
                </a:solidFill>
                <a:latin typeface="Cambria"/>
              </a:rPr>
              <a:t> </a:t>
            </a:r>
            <a:r>
              <a:rPr lang="en-US" sz="3334" dirty="0" err="1">
                <a:solidFill>
                  <a:srgbClr val="000000"/>
                </a:solidFill>
                <a:latin typeface="Cambria"/>
              </a:rPr>
              <a:t>một</a:t>
            </a:r>
            <a:r>
              <a:rPr lang="en-US" sz="3334" dirty="0">
                <a:solidFill>
                  <a:srgbClr val="000000"/>
                </a:solidFill>
                <a:latin typeface="Cambria"/>
              </a:rPr>
              <a:t> </a:t>
            </a:r>
            <a:r>
              <a:rPr lang="en-US" sz="3334" dirty="0" err="1">
                <a:solidFill>
                  <a:srgbClr val="000000"/>
                </a:solidFill>
                <a:latin typeface="Cambria"/>
              </a:rPr>
              <a:t>phần</a:t>
            </a:r>
            <a:r>
              <a:rPr lang="en-US" sz="3334" dirty="0">
                <a:solidFill>
                  <a:srgbClr val="000000"/>
                </a:solidFill>
                <a:latin typeface="Cambria"/>
              </a:rPr>
              <a:t> </a:t>
            </a:r>
            <a:r>
              <a:rPr lang="en-US" sz="3334" dirty="0" err="1">
                <a:solidFill>
                  <a:srgbClr val="000000"/>
                </a:solidFill>
                <a:latin typeface="Cambria"/>
              </a:rPr>
              <a:t>cơ</a:t>
            </a:r>
            <a:r>
              <a:rPr lang="en-US" sz="3334" dirty="0">
                <a:solidFill>
                  <a:srgbClr val="000000"/>
                </a:solidFill>
                <a:latin typeface="Cambria"/>
              </a:rPr>
              <a:t> </a:t>
            </a:r>
            <a:r>
              <a:rPr lang="en-US" sz="3334" dirty="0" err="1">
                <a:solidFill>
                  <a:srgbClr val="000000"/>
                </a:solidFill>
                <a:latin typeface="Cambria"/>
              </a:rPr>
              <a:t>thể</a:t>
            </a:r>
            <a:r>
              <a:rPr lang="en-US" sz="3334" dirty="0">
                <a:solidFill>
                  <a:srgbClr val="000000"/>
                </a:solidFill>
                <a:latin typeface="Cambria"/>
              </a:rPr>
              <a:t> </a:t>
            </a:r>
            <a:r>
              <a:rPr lang="en-US" sz="3334" dirty="0" err="1">
                <a:solidFill>
                  <a:srgbClr val="000000"/>
                </a:solidFill>
                <a:latin typeface="Cambria"/>
              </a:rPr>
              <a:t>bị</a:t>
            </a:r>
            <a:r>
              <a:rPr lang="en-US" sz="3334" dirty="0">
                <a:solidFill>
                  <a:srgbClr val="000000"/>
                </a:solidFill>
                <a:latin typeface="Cambria"/>
              </a:rPr>
              <a:t> </a:t>
            </a:r>
            <a:r>
              <a:rPr lang="en-US" sz="3334" dirty="0" err="1">
                <a:solidFill>
                  <a:srgbClr val="000000"/>
                </a:solidFill>
                <a:latin typeface="Cambria"/>
              </a:rPr>
              <a:t>mất</a:t>
            </a:r>
            <a:r>
              <a:rPr lang="en-US" sz="3334" dirty="0">
                <a:solidFill>
                  <a:srgbClr val="000000"/>
                </a:solidFill>
                <a:latin typeface="Cambria"/>
              </a:rPr>
              <a:t>.</a:t>
            </a:r>
          </a:p>
          <a:p>
            <a:pPr algn="just">
              <a:lnSpc>
                <a:spcPts val="4100"/>
              </a:lnSpc>
            </a:pPr>
            <a:r>
              <a:rPr lang="en-US" sz="3334" dirty="0">
                <a:solidFill>
                  <a:srgbClr val="000000"/>
                </a:solidFill>
                <a:latin typeface="Cambria"/>
              </a:rPr>
              <a:t>     </a:t>
            </a:r>
            <a:r>
              <a:rPr lang="en-US" sz="3334" dirty="0" err="1">
                <a:solidFill>
                  <a:srgbClr val="000000"/>
                </a:solidFill>
                <a:latin typeface="Cambria"/>
              </a:rPr>
              <a:t>Ngày</a:t>
            </a:r>
            <a:r>
              <a:rPr lang="en-US" sz="3334" dirty="0">
                <a:solidFill>
                  <a:srgbClr val="000000"/>
                </a:solidFill>
                <a:latin typeface="Cambria"/>
              </a:rPr>
              <a:t> </a:t>
            </a:r>
            <a:r>
              <a:rPr lang="en-US" sz="3334" dirty="0" err="1">
                <a:solidFill>
                  <a:srgbClr val="000000"/>
                </a:solidFill>
                <a:latin typeface="Cambria"/>
              </a:rPr>
              <a:t>hôm</a:t>
            </a:r>
            <a:r>
              <a:rPr lang="en-US" sz="3334" dirty="0">
                <a:solidFill>
                  <a:srgbClr val="000000"/>
                </a:solidFill>
                <a:latin typeface="Cambria"/>
              </a:rPr>
              <a:t> nay, </a:t>
            </a:r>
            <a:r>
              <a:rPr lang="en-US" sz="3334" dirty="0" err="1">
                <a:solidFill>
                  <a:srgbClr val="000000"/>
                </a:solidFill>
                <a:latin typeface="Cambria"/>
              </a:rPr>
              <a:t>Thiện</a:t>
            </a:r>
            <a:r>
              <a:rPr lang="en-US" sz="3334" dirty="0">
                <a:solidFill>
                  <a:srgbClr val="000000"/>
                </a:solidFill>
                <a:latin typeface="Cambria"/>
              </a:rPr>
              <a:t> </a:t>
            </a:r>
            <a:r>
              <a:rPr lang="en-US" sz="3334" dirty="0" err="1">
                <a:solidFill>
                  <a:srgbClr val="000000"/>
                </a:solidFill>
                <a:latin typeface="Cambria"/>
              </a:rPr>
              <a:t>Nhân</a:t>
            </a:r>
            <a:r>
              <a:rPr lang="en-US" sz="3334" dirty="0">
                <a:solidFill>
                  <a:srgbClr val="000000"/>
                </a:solidFill>
                <a:latin typeface="Cambria"/>
              </a:rPr>
              <a:t> </a:t>
            </a:r>
            <a:r>
              <a:rPr lang="en-US" sz="3334" dirty="0" err="1">
                <a:solidFill>
                  <a:srgbClr val="000000"/>
                </a:solidFill>
                <a:latin typeface="Cambria"/>
              </a:rPr>
              <a:t>đã</a:t>
            </a:r>
            <a:r>
              <a:rPr lang="en-US" sz="3334" dirty="0">
                <a:solidFill>
                  <a:srgbClr val="000000"/>
                </a:solidFill>
                <a:latin typeface="Cambria"/>
              </a:rPr>
              <a:t> </a:t>
            </a:r>
            <a:r>
              <a:rPr lang="en-US" sz="3334" dirty="0" err="1">
                <a:solidFill>
                  <a:srgbClr val="000000"/>
                </a:solidFill>
                <a:latin typeface="Cambria"/>
              </a:rPr>
              <a:t>khỏe</a:t>
            </a:r>
            <a:r>
              <a:rPr lang="en-US" sz="3334" dirty="0">
                <a:solidFill>
                  <a:srgbClr val="000000"/>
                </a:solidFill>
                <a:latin typeface="Cambria"/>
              </a:rPr>
              <a:t> </a:t>
            </a:r>
            <a:r>
              <a:rPr lang="en-US" sz="3334" dirty="0" err="1">
                <a:solidFill>
                  <a:srgbClr val="000000"/>
                </a:solidFill>
                <a:latin typeface="Cambria"/>
              </a:rPr>
              <a:t>mạnh</a:t>
            </a:r>
            <a:r>
              <a:rPr lang="en-US" sz="3334" dirty="0">
                <a:solidFill>
                  <a:srgbClr val="000000"/>
                </a:solidFill>
                <a:latin typeface="Cambria"/>
              </a:rPr>
              <a:t> </a:t>
            </a:r>
            <a:r>
              <a:rPr lang="en-US" sz="3334" dirty="0" err="1">
                <a:solidFill>
                  <a:srgbClr val="000000"/>
                </a:solidFill>
                <a:latin typeface="Cambria"/>
              </a:rPr>
              <a:t>và</a:t>
            </a:r>
            <a:r>
              <a:rPr lang="en-US" sz="3334" dirty="0">
                <a:solidFill>
                  <a:srgbClr val="000000"/>
                </a:solidFill>
                <a:latin typeface="Cambria"/>
              </a:rPr>
              <a:t> </a:t>
            </a:r>
            <a:r>
              <a:rPr lang="en-US" sz="3334" dirty="0" err="1">
                <a:solidFill>
                  <a:srgbClr val="000000"/>
                </a:solidFill>
                <a:latin typeface="Cambria"/>
              </a:rPr>
              <a:t>có</a:t>
            </a:r>
            <a:r>
              <a:rPr lang="en-US" sz="3334" dirty="0">
                <a:solidFill>
                  <a:srgbClr val="000000"/>
                </a:solidFill>
                <a:latin typeface="Cambria"/>
              </a:rPr>
              <a:t> </a:t>
            </a:r>
            <a:r>
              <a:rPr lang="en-US" sz="3334" dirty="0" err="1">
                <a:solidFill>
                  <a:srgbClr val="000000"/>
                </a:solidFill>
                <a:latin typeface="Cambria"/>
              </a:rPr>
              <a:t>cuộc</a:t>
            </a:r>
            <a:r>
              <a:rPr lang="en-US" sz="3334" dirty="0">
                <a:solidFill>
                  <a:srgbClr val="000000"/>
                </a:solidFill>
                <a:latin typeface="Cambria"/>
              </a:rPr>
              <a:t> </a:t>
            </a:r>
            <a:r>
              <a:rPr lang="en-US" sz="3334" dirty="0" err="1">
                <a:solidFill>
                  <a:srgbClr val="000000"/>
                </a:solidFill>
                <a:latin typeface="Cambria"/>
              </a:rPr>
              <a:t>sống</a:t>
            </a:r>
            <a:r>
              <a:rPr lang="en-US" sz="3334" dirty="0">
                <a:solidFill>
                  <a:srgbClr val="000000"/>
                </a:solidFill>
                <a:latin typeface="Cambria"/>
              </a:rPr>
              <a:t> </a:t>
            </a:r>
            <a:r>
              <a:rPr lang="en-US" sz="3334" dirty="0" err="1">
                <a:solidFill>
                  <a:srgbClr val="000000"/>
                </a:solidFill>
                <a:latin typeface="Cambria"/>
              </a:rPr>
              <a:t>bình</a:t>
            </a:r>
            <a:r>
              <a:rPr lang="en-US" sz="3334" dirty="0">
                <a:solidFill>
                  <a:srgbClr val="000000"/>
                </a:solidFill>
                <a:latin typeface="Cambria"/>
              </a:rPr>
              <a:t> </a:t>
            </a:r>
            <a:r>
              <a:rPr lang="en-US" sz="3334" dirty="0" err="1">
                <a:solidFill>
                  <a:srgbClr val="000000"/>
                </a:solidFill>
                <a:latin typeface="Cambria"/>
              </a:rPr>
              <a:t>thường</a:t>
            </a:r>
            <a:r>
              <a:rPr lang="en-US" sz="3334" dirty="0">
                <a:solidFill>
                  <a:srgbClr val="000000"/>
                </a:solidFill>
                <a:latin typeface="Cambria"/>
              </a:rPr>
              <a:t> </a:t>
            </a:r>
            <a:r>
              <a:rPr lang="en-US" sz="3334" dirty="0" err="1">
                <a:solidFill>
                  <a:srgbClr val="000000"/>
                </a:solidFill>
                <a:latin typeface="Cambria"/>
              </a:rPr>
              <a:t>như</a:t>
            </a:r>
            <a:r>
              <a:rPr lang="en-US" sz="3334" dirty="0">
                <a:solidFill>
                  <a:srgbClr val="000000"/>
                </a:solidFill>
                <a:latin typeface="Cambria"/>
              </a:rPr>
              <a:t> </a:t>
            </a:r>
            <a:r>
              <a:rPr lang="en-US" sz="3334" dirty="0" err="1">
                <a:solidFill>
                  <a:srgbClr val="000000"/>
                </a:solidFill>
                <a:latin typeface="Cambria"/>
              </a:rPr>
              <a:t>bao</a:t>
            </a:r>
            <a:r>
              <a:rPr lang="en-US" sz="3334" dirty="0">
                <a:solidFill>
                  <a:srgbClr val="000000"/>
                </a:solidFill>
                <a:latin typeface="Cambria"/>
              </a:rPr>
              <a:t> </a:t>
            </a:r>
            <a:r>
              <a:rPr lang="en-US" sz="3334" dirty="0" err="1">
                <a:solidFill>
                  <a:srgbClr val="000000"/>
                </a:solidFill>
                <a:latin typeface="Cambria"/>
              </a:rPr>
              <a:t>bạn</a:t>
            </a:r>
            <a:r>
              <a:rPr lang="en-US" sz="3334" dirty="0">
                <a:solidFill>
                  <a:srgbClr val="000000"/>
                </a:solidFill>
                <a:latin typeface="Cambria"/>
              </a:rPr>
              <a:t> </a:t>
            </a:r>
            <a:r>
              <a:rPr lang="en-US" sz="3334" dirty="0" err="1">
                <a:solidFill>
                  <a:srgbClr val="000000"/>
                </a:solidFill>
                <a:latin typeface="Cambria"/>
              </a:rPr>
              <a:t>bè</a:t>
            </a:r>
            <a:r>
              <a:rPr lang="en-US" sz="3334" dirty="0">
                <a:solidFill>
                  <a:srgbClr val="000000"/>
                </a:solidFill>
                <a:latin typeface="Cambria"/>
              </a:rPr>
              <a:t> </a:t>
            </a:r>
            <a:r>
              <a:rPr lang="en-US" sz="3334" dirty="0" err="1">
                <a:solidFill>
                  <a:srgbClr val="000000"/>
                </a:solidFill>
                <a:latin typeface="Cambria"/>
              </a:rPr>
              <a:t>khác</a:t>
            </a:r>
            <a:r>
              <a:rPr lang="en-US" sz="3334" dirty="0">
                <a:solidFill>
                  <a:srgbClr val="000000"/>
                </a:solidFill>
                <a:latin typeface="Cambria"/>
              </a:rPr>
              <a:t>. </a:t>
            </a:r>
            <a:r>
              <a:rPr lang="en-US" sz="3334" dirty="0" err="1">
                <a:solidFill>
                  <a:srgbClr val="000000"/>
                </a:solidFill>
                <a:latin typeface="Cambria"/>
              </a:rPr>
              <a:t>Thiện</a:t>
            </a:r>
            <a:r>
              <a:rPr lang="en-US" sz="3334" dirty="0">
                <a:solidFill>
                  <a:srgbClr val="000000"/>
                </a:solidFill>
                <a:latin typeface="Cambria"/>
              </a:rPr>
              <a:t> </a:t>
            </a:r>
            <a:r>
              <a:rPr lang="en-US" sz="3334" dirty="0" err="1">
                <a:solidFill>
                  <a:srgbClr val="000000"/>
                </a:solidFill>
                <a:latin typeface="Cambria"/>
              </a:rPr>
              <a:t>Nhân</a:t>
            </a:r>
            <a:r>
              <a:rPr lang="en-US" sz="3334" dirty="0">
                <a:solidFill>
                  <a:srgbClr val="000000"/>
                </a:solidFill>
                <a:latin typeface="Cambria"/>
              </a:rPr>
              <a:t> </a:t>
            </a:r>
            <a:r>
              <a:rPr lang="en-US" sz="3334" dirty="0" err="1">
                <a:solidFill>
                  <a:srgbClr val="000000"/>
                </a:solidFill>
                <a:latin typeface="Cambria"/>
              </a:rPr>
              <a:t>rất</a:t>
            </a:r>
            <a:r>
              <a:rPr lang="en-US" sz="3334" dirty="0">
                <a:solidFill>
                  <a:srgbClr val="000000"/>
                </a:solidFill>
                <a:latin typeface="Cambria"/>
              </a:rPr>
              <a:t> </a:t>
            </a:r>
            <a:r>
              <a:rPr lang="en-US" sz="3334" dirty="0" err="1">
                <a:solidFill>
                  <a:srgbClr val="000000"/>
                </a:solidFill>
                <a:latin typeface="Cambria"/>
              </a:rPr>
              <a:t>mê</a:t>
            </a:r>
            <a:r>
              <a:rPr lang="en-US" sz="3334" dirty="0">
                <a:solidFill>
                  <a:srgbClr val="000000"/>
                </a:solidFill>
                <a:latin typeface="Cambria"/>
              </a:rPr>
              <a:t> </a:t>
            </a:r>
            <a:r>
              <a:rPr lang="en-US" sz="3334" dirty="0" err="1">
                <a:solidFill>
                  <a:srgbClr val="000000"/>
                </a:solidFill>
                <a:latin typeface="Cambria"/>
              </a:rPr>
              <a:t>thể</a:t>
            </a:r>
            <a:r>
              <a:rPr lang="en-US" sz="3334" dirty="0">
                <a:solidFill>
                  <a:srgbClr val="000000"/>
                </a:solidFill>
                <a:latin typeface="Cambria"/>
              </a:rPr>
              <a:t> </a:t>
            </a:r>
            <a:r>
              <a:rPr lang="en-US" sz="3334" dirty="0" err="1">
                <a:solidFill>
                  <a:srgbClr val="000000"/>
                </a:solidFill>
                <a:latin typeface="Cambria"/>
              </a:rPr>
              <a:t>thao</a:t>
            </a:r>
            <a:r>
              <a:rPr lang="en-US" sz="3334" dirty="0">
                <a:solidFill>
                  <a:srgbClr val="000000"/>
                </a:solidFill>
                <a:latin typeface="Cambria"/>
              </a:rPr>
              <a:t>, </a:t>
            </a:r>
            <a:r>
              <a:rPr lang="en-US" sz="3334" dirty="0" err="1">
                <a:solidFill>
                  <a:srgbClr val="000000"/>
                </a:solidFill>
                <a:latin typeface="Cambria"/>
              </a:rPr>
              <a:t>có</a:t>
            </a:r>
            <a:r>
              <a:rPr lang="en-US" sz="3334" dirty="0">
                <a:solidFill>
                  <a:srgbClr val="000000"/>
                </a:solidFill>
                <a:latin typeface="Cambria"/>
              </a:rPr>
              <a:t> </a:t>
            </a:r>
            <a:r>
              <a:rPr lang="en-US" sz="3334" dirty="0" err="1">
                <a:solidFill>
                  <a:srgbClr val="000000"/>
                </a:solidFill>
                <a:latin typeface="Cambria"/>
              </a:rPr>
              <a:t>thể</a:t>
            </a:r>
            <a:r>
              <a:rPr lang="en-US" sz="3334" dirty="0">
                <a:solidFill>
                  <a:srgbClr val="000000"/>
                </a:solidFill>
                <a:latin typeface="Cambria"/>
              </a:rPr>
              <a:t> </a:t>
            </a:r>
            <a:r>
              <a:rPr lang="en-US" sz="3334" dirty="0" err="1">
                <a:solidFill>
                  <a:srgbClr val="000000"/>
                </a:solidFill>
                <a:latin typeface="Cambria"/>
              </a:rPr>
              <a:t>chơi</a:t>
            </a:r>
            <a:r>
              <a:rPr lang="en-US" sz="3334" dirty="0">
                <a:solidFill>
                  <a:srgbClr val="000000"/>
                </a:solidFill>
                <a:latin typeface="Cambria"/>
              </a:rPr>
              <a:t> </a:t>
            </a:r>
            <a:r>
              <a:rPr lang="en-US" sz="3334" dirty="0" err="1">
                <a:solidFill>
                  <a:srgbClr val="000000"/>
                </a:solidFill>
                <a:latin typeface="Cambria"/>
              </a:rPr>
              <a:t>bóng</a:t>
            </a:r>
            <a:r>
              <a:rPr lang="en-US" sz="3334" dirty="0">
                <a:solidFill>
                  <a:srgbClr val="000000"/>
                </a:solidFill>
                <a:latin typeface="Cambria"/>
              </a:rPr>
              <a:t> </a:t>
            </a:r>
            <a:r>
              <a:rPr lang="en-US" sz="3334" dirty="0" err="1">
                <a:solidFill>
                  <a:srgbClr val="000000"/>
                </a:solidFill>
                <a:latin typeface="Cambria"/>
              </a:rPr>
              <a:t>rổ</a:t>
            </a:r>
            <a:r>
              <a:rPr lang="en-US" sz="3334" dirty="0">
                <a:solidFill>
                  <a:srgbClr val="000000"/>
                </a:solidFill>
                <a:latin typeface="Cambria"/>
              </a:rPr>
              <a:t>, </a:t>
            </a:r>
            <a:r>
              <a:rPr lang="en-US" sz="3334" dirty="0" err="1">
                <a:solidFill>
                  <a:srgbClr val="000000"/>
                </a:solidFill>
                <a:latin typeface="Cambria"/>
              </a:rPr>
              <a:t>bóng</a:t>
            </a:r>
            <a:r>
              <a:rPr lang="en-US" sz="3334" dirty="0">
                <a:solidFill>
                  <a:srgbClr val="000000"/>
                </a:solidFill>
                <a:latin typeface="Cambria"/>
              </a:rPr>
              <a:t> </a:t>
            </a:r>
            <a:r>
              <a:rPr lang="en-US" sz="3334" dirty="0" err="1">
                <a:solidFill>
                  <a:srgbClr val="000000"/>
                </a:solidFill>
                <a:latin typeface="Cambria"/>
              </a:rPr>
              <a:t>đá</a:t>
            </a:r>
            <a:r>
              <a:rPr lang="en-US" sz="3334" dirty="0">
                <a:solidFill>
                  <a:srgbClr val="000000"/>
                </a:solidFill>
                <a:latin typeface="Cambria"/>
              </a:rPr>
              <a:t> </a:t>
            </a:r>
            <a:r>
              <a:rPr lang="en-US" sz="3334" dirty="0" err="1">
                <a:solidFill>
                  <a:srgbClr val="000000"/>
                </a:solidFill>
                <a:latin typeface="Cambria"/>
              </a:rPr>
              <a:t>cả</a:t>
            </a:r>
            <a:r>
              <a:rPr lang="en-US" sz="3334" dirty="0">
                <a:solidFill>
                  <a:srgbClr val="000000"/>
                </a:solidFill>
                <a:latin typeface="Cambria"/>
              </a:rPr>
              <a:t> </a:t>
            </a:r>
            <a:r>
              <a:rPr lang="en-US" sz="3334" dirty="0" err="1">
                <a:solidFill>
                  <a:srgbClr val="000000"/>
                </a:solidFill>
                <a:latin typeface="Cambria"/>
              </a:rPr>
              <a:t>ngày</a:t>
            </a:r>
            <a:r>
              <a:rPr lang="en-US" sz="3334" dirty="0">
                <a:solidFill>
                  <a:srgbClr val="000000"/>
                </a:solidFill>
                <a:latin typeface="Cambria"/>
              </a:rPr>
              <a:t> </a:t>
            </a:r>
            <a:r>
              <a:rPr lang="en-US" sz="3334" dirty="0" err="1">
                <a:solidFill>
                  <a:srgbClr val="000000"/>
                </a:solidFill>
                <a:latin typeface="Cambria"/>
              </a:rPr>
              <a:t>mà</a:t>
            </a:r>
            <a:r>
              <a:rPr lang="en-US" sz="3334" dirty="0">
                <a:solidFill>
                  <a:srgbClr val="000000"/>
                </a:solidFill>
                <a:latin typeface="Cambria"/>
              </a:rPr>
              <a:t> </a:t>
            </a:r>
            <a:r>
              <a:rPr lang="en-US" sz="3334" dirty="0" err="1">
                <a:solidFill>
                  <a:srgbClr val="000000"/>
                </a:solidFill>
                <a:latin typeface="Cambria"/>
              </a:rPr>
              <a:t>không</a:t>
            </a:r>
            <a:r>
              <a:rPr lang="en-US" sz="3334" dirty="0">
                <a:solidFill>
                  <a:srgbClr val="000000"/>
                </a:solidFill>
                <a:latin typeface="Cambria"/>
              </a:rPr>
              <a:t> </a:t>
            </a:r>
            <a:r>
              <a:rPr lang="en-US" sz="3334" dirty="0" err="1">
                <a:solidFill>
                  <a:srgbClr val="000000"/>
                </a:solidFill>
                <a:latin typeface="Cambria"/>
              </a:rPr>
              <a:t>chán</a:t>
            </a:r>
            <a:r>
              <a:rPr lang="en-US" sz="3334" dirty="0">
                <a:solidFill>
                  <a:srgbClr val="000000"/>
                </a:solidFill>
                <a:latin typeface="Cambria"/>
              </a:rPr>
              <a:t>. </a:t>
            </a:r>
            <a:r>
              <a:rPr lang="en-US" sz="3334" dirty="0" err="1">
                <a:solidFill>
                  <a:srgbClr val="000000"/>
                </a:solidFill>
                <a:latin typeface="Cambria"/>
              </a:rPr>
              <a:t>Trong</a:t>
            </a:r>
            <a:r>
              <a:rPr lang="en-US" sz="3334" dirty="0">
                <a:solidFill>
                  <a:srgbClr val="000000"/>
                </a:solidFill>
                <a:latin typeface="Cambria"/>
              </a:rPr>
              <a:t> </a:t>
            </a:r>
            <a:r>
              <a:rPr lang="en-US" sz="3334" dirty="0" err="1">
                <a:solidFill>
                  <a:srgbClr val="000000"/>
                </a:solidFill>
                <a:latin typeface="Cambria"/>
              </a:rPr>
              <a:t>học</a:t>
            </a:r>
            <a:r>
              <a:rPr lang="en-US" sz="3334" dirty="0">
                <a:solidFill>
                  <a:srgbClr val="000000"/>
                </a:solidFill>
                <a:latin typeface="Cambria"/>
              </a:rPr>
              <a:t> </a:t>
            </a:r>
            <a:r>
              <a:rPr lang="en-US" sz="3334" dirty="0" err="1">
                <a:solidFill>
                  <a:srgbClr val="000000"/>
                </a:solidFill>
                <a:latin typeface="Cambria"/>
              </a:rPr>
              <a:t>tập</a:t>
            </a:r>
            <a:r>
              <a:rPr lang="en-US" sz="3334" dirty="0">
                <a:solidFill>
                  <a:srgbClr val="000000"/>
                </a:solidFill>
                <a:latin typeface="Cambria"/>
              </a:rPr>
              <a:t>, </a:t>
            </a:r>
            <a:r>
              <a:rPr lang="en-US" sz="3334" dirty="0" err="1">
                <a:solidFill>
                  <a:srgbClr val="000000"/>
                </a:solidFill>
                <a:latin typeface="Cambria"/>
              </a:rPr>
              <a:t>bạn</a:t>
            </a:r>
            <a:r>
              <a:rPr lang="en-US" sz="3334" dirty="0">
                <a:solidFill>
                  <a:srgbClr val="000000"/>
                </a:solidFill>
                <a:latin typeface="Cambria"/>
              </a:rPr>
              <a:t> </a:t>
            </a:r>
            <a:r>
              <a:rPr lang="en-US" sz="3334" dirty="0" err="1">
                <a:solidFill>
                  <a:srgbClr val="000000"/>
                </a:solidFill>
                <a:latin typeface="Cambria"/>
              </a:rPr>
              <a:t>luôn</a:t>
            </a:r>
            <a:r>
              <a:rPr lang="en-US" sz="3334" dirty="0">
                <a:solidFill>
                  <a:srgbClr val="000000"/>
                </a:solidFill>
                <a:latin typeface="Cambria"/>
              </a:rPr>
              <a:t> </a:t>
            </a:r>
            <a:r>
              <a:rPr lang="en-US" sz="3334" dirty="0" err="1">
                <a:solidFill>
                  <a:srgbClr val="000000"/>
                </a:solidFill>
                <a:latin typeface="Cambria"/>
              </a:rPr>
              <a:t>tự</a:t>
            </a:r>
            <a:r>
              <a:rPr lang="en-US" sz="3334" dirty="0">
                <a:solidFill>
                  <a:srgbClr val="000000"/>
                </a:solidFill>
                <a:latin typeface="Cambria"/>
              </a:rPr>
              <a:t> </a:t>
            </a:r>
            <a:r>
              <a:rPr lang="en-US" sz="3334" dirty="0" err="1">
                <a:solidFill>
                  <a:srgbClr val="000000"/>
                </a:solidFill>
                <a:latin typeface="Cambria"/>
              </a:rPr>
              <a:t>giác</a:t>
            </a:r>
            <a:r>
              <a:rPr lang="en-US" sz="3334" dirty="0">
                <a:solidFill>
                  <a:srgbClr val="000000"/>
                </a:solidFill>
                <a:latin typeface="Cambria"/>
              </a:rPr>
              <a:t> </a:t>
            </a:r>
            <a:r>
              <a:rPr lang="en-US" sz="3334" dirty="0" err="1">
                <a:solidFill>
                  <a:srgbClr val="000000"/>
                </a:solidFill>
                <a:latin typeface="Cambria"/>
              </a:rPr>
              <a:t>và</a:t>
            </a:r>
            <a:r>
              <a:rPr lang="en-US" sz="3334" dirty="0">
                <a:solidFill>
                  <a:srgbClr val="000000"/>
                </a:solidFill>
                <a:latin typeface="Cambria"/>
              </a:rPr>
              <a:t> </a:t>
            </a:r>
            <a:r>
              <a:rPr lang="en-US" sz="3334" dirty="0" err="1">
                <a:solidFill>
                  <a:srgbClr val="000000"/>
                </a:solidFill>
                <a:latin typeface="Cambria"/>
              </a:rPr>
              <a:t>tích</a:t>
            </a:r>
            <a:r>
              <a:rPr lang="en-US" sz="3334" dirty="0">
                <a:solidFill>
                  <a:srgbClr val="000000"/>
                </a:solidFill>
                <a:latin typeface="Cambria"/>
              </a:rPr>
              <a:t> </a:t>
            </a:r>
            <a:r>
              <a:rPr lang="en-US" sz="3334" dirty="0" err="1">
                <a:solidFill>
                  <a:srgbClr val="000000"/>
                </a:solidFill>
                <a:latin typeface="Cambria"/>
              </a:rPr>
              <a:t>cực</a:t>
            </a:r>
            <a:r>
              <a:rPr lang="en-US" sz="3334" dirty="0">
                <a:solidFill>
                  <a:srgbClr val="000000"/>
                </a:solidFill>
                <a:latin typeface="Cambria"/>
              </a:rPr>
              <a:t> </a:t>
            </a:r>
            <a:r>
              <a:rPr lang="en-US" sz="3334" dirty="0" err="1">
                <a:solidFill>
                  <a:srgbClr val="000000"/>
                </a:solidFill>
                <a:latin typeface="Cambria"/>
              </a:rPr>
              <a:t>tham</a:t>
            </a:r>
            <a:r>
              <a:rPr lang="en-US" sz="3334" dirty="0">
                <a:solidFill>
                  <a:srgbClr val="000000"/>
                </a:solidFill>
                <a:latin typeface="Cambria"/>
              </a:rPr>
              <a:t> </a:t>
            </a:r>
            <a:r>
              <a:rPr lang="en-US" sz="3334" dirty="0" err="1">
                <a:solidFill>
                  <a:srgbClr val="000000"/>
                </a:solidFill>
                <a:latin typeface="Cambria"/>
              </a:rPr>
              <a:t>gia</a:t>
            </a:r>
            <a:r>
              <a:rPr lang="en-US" sz="3334" dirty="0">
                <a:solidFill>
                  <a:srgbClr val="000000"/>
                </a:solidFill>
                <a:latin typeface="Cambria"/>
              </a:rPr>
              <a:t> </a:t>
            </a:r>
            <a:r>
              <a:rPr lang="en-US" sz="3334" dirty="0" err="1">
                <a:solidFill>
                  <a:srgbClr val="000000"/>
                </a:solidFill>
                <a:latin typeface="Cambria"/>
              </a:rPr>
              <a:t>mọi</a:t>
            </a:r>
            <a:r>
              <a:rPr lang="en-US" sz="3334" dirty="0">
                <a:solidFill>
                  <a:srgbClr val="000000"/>
                </a:solidFill>
                <a:latin typeface="Cambria"/>
              </a:rPr>
              <a:t> </a:t>
            </a:r>
            <a:r>
              <a:rPr lang="en-US" sz="3334" dirty="0" err="1">
                <a:solidFill>
                  <a:srgbClr val="000000"/>
                </a:solidFill>
                <a:latin typeface="Cambria"/>
              </a:rPr>
              <a:t>hoạt</a:t>
            </a:r>
            <a:r>
              <a:rPr lang="en-US" sz="3334" dirty="0">
                <a:solidFill>
                  <a:srgbClr val="000000"/>
                </a:solidFill>
                <a:latin typeface="Cambria"/>
              </a:rPr>
              <a:t> </a:t>
            </a:r>
            <a:r>
              <a:rPr lang="en-US" sz="3334" dirty="0" err="1">
                <a:solidFill>
                  <a:srgbClr val="000000"/>
                </a:solidFill>
                <a:latin typeface="Cambria"/>
              </a:rPr>
              <a:t>động</a:t>
            </a:r>
            <a:r>
              <a:rPr lang="en-US" sz="3334" dirty="0">
                <a:solidFill>
                  <a:srgbClr val="000000"/>
                </a:solidFill>
                <a:latin typeface="Cambria"/>
              </a:rPr>
              <a:t> </a:t>
            </a:r>
            <a:r>
              <a:rPr lang="en-US" sz="3334" dirty="0" err="1">
                <a:solidFill>
                  <a:srgbClr val="000000"/>
                </a:solidFill>
                <a:latin typeface="Cambria"/>
              </a:rPr>
              <a:t>của</a:t>
            </a:r>
            <a:r>
              <a:rPr lang="en-US" sz="3334" dirty="0">
                <a:solidFill>
                  <a:srgbClr val="000000"/>
                </a:solidFill>
                <a:latin typeface="Cambria"/>
              </a:rPr>
              <a:t> </a:t>
            </a:r>
            <a:r>
              <a:rPr lang="en-US" sz="3334" dirty="0" err="1">
                <a:solidFill>
                  <a:srgbClr val="000000"/>
                </a:solidFill>
                <a:latin typeface="Cambria"/>
              </a:rPr>
              <a:t>trường</a:t>
            </a:r>
            <a:r>
              <a:rPr lang="en-US" sz="3334" dirty="0">
                <a:solidFill>
                  <a:srgbClr val="000000"/>
                </a:solidFill>
                <a:latin typeface="Cambria"/>
              </a:rPr>
              <a:t>, </a:t>
            </a:r>
            <a:r>
              <a:rPr lang="en-US" sz="3334" dirty="0" err="1">
                <a:solidFill>
                  <a:srgbClr val="000000"/>
                </a:solidFill>
                <a:latin typeface="Cambria"/>
              </a:rPr>
              <a:t>lớp</a:t>
            </a:r>
            <a:r>
              <a:rPr lang="en-US" sz="3334" dirty="0">
                <a:solidFill>
                  <a:srgbClr val="000000"/>
                </a:solidFill>
                <a:latin typeface="Cambria"/>
              </a:rPr>
              <a:t>.</a:t>
            </a:r>
          </a:p>
        </p:txBody>
      </p:sp>
    </p:spTree>
    <p:extLst>
      <p:ext uri="{BB962C8B-B14F-4D97-AF65-F5344CB8AC3E}">
        <p14:creationId xmlns:p14="http://schemas.microsoft.com/office/powerpoint/2010/main" val="785324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894</Words>
  <Application>Microsoft Office PowerPoint</Application>
  <PresentationFormat>Widescreen</PresentationFormat>
  <Paragraphs>53</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Cambria</vt:lpstr>
      <vt:lpstr>Cambria Bold</vt:lpstr>
      <vt:lpstr>Cambria Italics</vt:lpstr>
      <vt:lpstr>Nunito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2024-04-16T07:37:44Z</dcterms:created>
  <dcterms:modified xsi:type="dcterms:W3CDTF">2024-04-16T07:39:22Z</dcterms:modified>
</cp:coreProperties>
</file>