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4" r:id="rId4"/>
    <p:sldId id="26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4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65EF-D9F5-4C81-BBC1-01BF50A5AF1A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022F-B50F-40E4-B6AA-E2D27B72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7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65EF-D9F5-4C81-BBC1-01BF50A5AF1A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022F-B50F-40E4-B6AA-E2D27B72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2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65EF-D9F5-4C81-BBC1-01BF50A5AF1A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022F-B50F-40E4-B6AA-E2D27B72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8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65EF-D9F5-4C81-BBC1-01BF50A5AF1A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022F-B50F-40E4-B6AA-E2D27B72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0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65EF-D9F5-4C81-BBC1-01BF50A5AF1A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022F-B50F-40E4-B6AA-E2D27B72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65EF-D9F5-4C81-BBC1-01BF50A5AF1A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022F-B50F-40E4-B6AA-E2D27B72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8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65EF-D9F5-4C81-BBC1-01BF50A5AF1A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022F-B50F-40E4-B6AA-E2D27B72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6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65EF-D9F5-4C81-BBC1-01BF50A5AF1A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022F-B50F-40E4-B6AA-E2D27B72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06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65EF-D9F5-4C81-BBC1-01BF50A5AF1A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022F-B50F-40E4-B6AA-E2D27B72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9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65EF-D9F5-4C81-BBC1-01BF50A5AF1A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022F-B50F-40E4-B6AA-E2D27B72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4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65EF-D9F5-4C81-BBC1-01BF50A5AF1A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022F-B50F-40E4-B6AA-E2D27B72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2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F65EF-D9F5-4C81-BBC1-01BF50A5AF1A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022F-B50F-40E4-B6AA-E2D27B72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63642" y="4912523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00" y="1900198"/>
            <a:ext cx="10820400" cy="505402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43874" y="3858358"/>
            <a:ext cx="607571" cy="404311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5185" y="-25399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1656126" y="-25398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3316703" y="-32512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4967644" y="-32511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6570751" y="-32513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8221692" y="-32512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9779060" y="-33495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1430001" y="-33494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3009" y="617181"/>
            <a:ext cx="2958849" cy="11867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85" y="216574"/>
            <a:ext cx="1544454" cy="15444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8800" y="368619"/>
            <a:ext cx="9143481" cy="32034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2000" y="3038173"/>
            <a:ext cx="1601355" cy="7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63282" y="2209800"/>
            <a:ext cx="6464313" cy="5494166"/>
          </a:xfrm>
          <a:custGeom>
            <a:avLst/>
            <a:gdLst/>
            <a:ahLst/>
            <a:cxnLst/>
            <a:rect l="l" t="t" r="r" b="b"/>
            <a:pathLst>
              <a:path w="9696470" h="8241249">
                <a:moveTo>
                  <a:pt x="0" y="0"/>
                </a:moveTo>
                <a:lnTo>
                  <a:pt x="9696470" y="0"/>
                </a:lnTo>
                <a:lnTo>
                  <a:pt x="9696470" y="8241250"/>
                </a:lnTo>
                <a:lnTo>
                  <a:pt x="0" y="824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922" r="-115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32044" y="1258630"/>
            <a:ext cx="5392225" cy="4340741"/>
          </a:xfrm>
          <a:custGeom>
            <a:avLst/>
            <a:gdLst/>
            <a:ahLst/>
            <a:cxnLst/>
            <a:rect l="l" t="t" r="r" b="b"/>
            <a:pathLst>
              <a:path w="8088337" h="6511111">
                <a:moveTo>
                  <a:pt x="0" y="0"/>
                </a:moveTo>
                <a:lnTo>
                  <a:pt x="8088337" y="0"/>
                </a:lnTo>
                <a:lnTo>
                  <a:pt x="8088337" y="6511110"/>
                </a:lnTo>
                <a:lnTo>
                  <a:pt x="0" y="6511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86028" y="571454"/>
            <a:ext cx="649122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11" indent="-228611" algn="just">
              <a:buAutoNum type="arabicPeriod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11" indent="-228611" algn="just">
              <a:buAutoNum type="arabicPeriod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11" indent="-228611" algn="just">
              <a:buAutoNum type="arabicPeriod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khiếu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11" indent="-228611" algn="just">
              <a:buAutoNum type="arabicPeriod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11" indent="-228611" algn="just">
              <a:buAutoNum type="arabicPeriod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11" indent="-228611" algn="just">
              <a:buAutoNum type="arabicPeriod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họp.</a:t>
            </a: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......</a:t>
            </a:r>
          </a:p>
        </p:txBody>
      </p:sp>
      <p:sp>
        <p:nvSpPr>
          <p:cNvPr id="6" name="Freeform 5"/>
          <p:cNvSpPr/>
          <p:nvPr/>
        </p:nvSpPr>
        <p:spPr>
          <a:xfrm rot="10800000">
            <a:off x="-508000" y="-371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1142941" y="-370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2803519" y="-7484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4454459" y="-7483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6057567" y="-7485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7708507" y="-7484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9265875" y="-8467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0916816" y="-8466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956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4" name="Freeform 33"/>
          <p:cNvSpPr/>
          <p:nvPr/>
        </p:nvSpPr>
        <p:spPr>
          <a:xfrm rot="10800000">
            <a:off x="-508000" y="-371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 rot="10800000">
            <a:off x="1142941" y="-370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 rot="10800000">
            <a:off x="2803519" y="-7484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 rot="10800000">
            <a:off x="4454459" y="-7483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 rot="10800000">
            <a:off x="6057567" y="-7485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/>
          <p:cNvSpPr/>
          <p:nvPr/>
        </p:nvSpPr>
        <p:spPr>
          <a:xfrm rot="10800000">
            <a:off x="7708507" y="-7484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 rot="10800000">
            <a:off x="9265875" y="-8467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5"/>
          <p:cNvSpPr/>
          <p:nvPr/>
        </p:nvSpPr>
        <p:spPr>
          <a:xfrm rot="10800000">
            <a:off x="10916816" y="-8466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1200" y="1701800"/>
            <a:ext cx="5636491" cy="56364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3664834" y="1376013"/>
            <a:ext cx="4474133" cy="1371600"/>
            <a:chOff x="5521233" y="3231449"/>
            <a:chExt cx="5738950" cy="3155978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rgbClr val="FFD6CE"/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5"/>
                <a:ext cx="5220148" cy="114591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8" y="3513909"/>
              <a:ext cx="4620245" cy="2761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Đánh đập, hành hạ trẻ em.</a:t>
              </a:r>
              <a:endPara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矩形: 圆角 33">
            <a:extLst>
              <a:ext uri="{FF2B5EF4-FFF2-40B4-BE49-F238E27FC236}">
                <a16:creationId xmlns:a16="http://schemas.microsoft.com/office/drawing/2014/main" id="{042D817F-1120-2B53-3541-49C8B87A5F37}"/>
              </a:ext>
            </a:extLst>
          </p:cNvPr>
          <p:cNvSpPr/>
          <p:nvPr/>
        </p:nvSpPr>
        <p:spPr>
          <a:xfrm>
            <a:off x="452106" y="129335"/>
            <a:ext cx="11347136" cy="1208903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 defTabSz="609630">
              <a:defRPr/>
            </a:pPr>
            <a:r>
              <a:rPr lang="vi-VN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2. Hành vi nào sau đây xâm phạm đến quyền trẻ em? Vì sao?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7524674" y="2708154"/>
            <a:ext cx="4674560" cy="1371600"/>
            <a:chOff x="5521233" y="3231449"/>
            <a:chExt cx="5738950" cy="3155978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 sz="1067"/>
              </a:p>
            </p:txBody>
          </p:sp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 sz="1067"/>
              </a:p>
            </p:txBody>
          </p:sp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4"/>
                <a:ext cx="5220149" cy="1145920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</p:spPr>
            <p:txBody>
              <a:bodyPr/>
              <a:lstStyle/>
              <a:p>
                <a:endParaRPr lang="en-US" sz="1067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47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Bắt trẻ em nghỉ học để làm việc.</a:t>
              </a:r>
              <a:endPara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3690429" y="4047102"/>
            <a:ext cx="4474133" cy="1371600"/>
            <a:chOff x="5521233" y="3231449"/>
            <a:chExt cx="5738950" cy="3155978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5" y="272224"/>
                <a:ext cx="5095613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rgbClr val="FFD6CE"/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5"/>
                <a:ext cx="5220148" cy="114591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8" y="3513909"/>
              <a:ext cx="4620245" cy="2761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Nhắc nhở khi trẻ em lười học.</a:t>
              </a:r>
              <a:endPara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7540886" y="5416527"/>
            <a:ext cx="4674560" cy="1446390"/>
            <a:chOff x="5521233" y="3231449"/>
            <a:chExt cx="5738950" cy="3328066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31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 sz="1067"/>
              </a:p>
            </p:txBody>
          </p:sp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 sz="1067"/>
              </a:p>
            </p:txBody>
          </p:sp>
          <p:sp>
            <p:nvSpPr>
              <p:cNvPr id="33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4"/>
                <a:ext cx="5220149" cy="1145920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</p:spPr>
            <p:txBody>
              <a:bodyPr/>
              <a:lstStyle/>
              <a:p>
                <a:endParaRPr lang="en-US" sz="1067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3045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67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 Yêu cầu trẻ em phụ giúp công việc gia đình phù hợp lứa tuổi.</a:t>
              </a:r>
              <a:endParaRPr lang="en-US" sz="2667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636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7265" y="-393132"/>
            <a:ext cx="6568888" cy="4061734"/>
          </a:xfrm>
          <a:custGeom>
            <a:avLst/>
            <a:gdLst/>
            <a:ahLst/>
            <a:cxnLst/>
            <a:rect l="l" t="t" r="r" b="b"/>
            <a:pathLst>
              <a:path w="9853332" h="6092601">
                <a:moveTo>
                  <a:pt x="0" y="0"/>
                </a:moveTo>
                <a:lnTo>
                  <a:pt x="9853332" y="0"/>
                </a:lnTo>
                <a:lnTo>
                  <a:pt x="9853332" y="6092601"/>
                </a:lnTo>
                <a:lnTo>
                  <a:pt x="0" y="609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3084" b="-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47266" y="3008441"/>
            <a:ext cx="10248717" cy="4868078"/>
          </a:xfrm>
          <a:custGeom>
            <a:avLst/>
            <a:gdLst/>
            <a:ahLst/>
            <a:cxnLst/>
            <a:rect l="l" t="t" r="r" b="b"/>
            <a:pathLst>
              <a:path w="15373076" h="7302117">
                <a:moveTo>
                  <a:pt x="0" y="0"/>
                </a:moveTo>
                <a:lnTo>
                  <a:pt x="15373076" y="0"/>
                </a:lnTo>
                <a:lnTo>
                  <a:pt x="15373076" y="7302117"/>
                </a:lnTo>
                <a:lnTo>
                  <a:pt x="0" y="7302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4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24258" y="1510411"/>
            <a:ext cx="5410200" cy="4661789"/>
          </a:xfrm>
          <a:custGeom>
            <a:avLst/>
            <a:gdLst/>
            <a:ahLst/>
            <a:cxnLst/>
            <a:rect l="l" t="t" r="r" b="b"/>
            <a:pathLst>
              <a:path w="8115300" h="6992684">
                <a:moveTo>
                  <a:pt x="0" y="0"/>
                </a:moveTo>
                <a:lnTo>
                  <a:pt x="8115300" y="0"/>
                </a:lnTo>
                <a:lnTo>
                  <a:pt x="8115300" y="6992684"/>
                </a:lnTo>
                <a:lnTo>
                  <a:pt x="0" y="6992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6"/>
          <p:cNvSpPr/>
          <p:nvPr/>
        </p:nvSpPr>
        <p:spPr>
          <a:xfrm rot="10800000">
            <a:off x="-508000" y="-371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1142941" y="-370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2803519" y="-7484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4454459" y="-7483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6057567" y="-7485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7708507" y="-7484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9265875" y="-8467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0916816" y="-8466"/>
            <a:ext cx="1671215" cy="350318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矩形: 圆角 33">
            <a:extLst>
              <a:ext uri="{FF2B5EF4-FFF2-40B4-BE49-F238E27FC236}">
                <a16:creationId xmlns:a16="http://schemas.microsoft.com/office/drawing/2014/main" id="{042D817F-1120-2B53-3541-49C8B87A5F37}"/>
              </a:ext>
            </a:extLst>
          </p:cNvPr>
          <p:cNvSpPr/>
          <p:nvPr/>
        </p:nvSpPr>
        <p:spPr>
          <a:xfrm>
            <a:off x="327607" y="533368"/>
            <a:ext cx="5428279" cy="6045232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altLang="zh-CN" sz="5867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3. Em tán thành hoặc không tán thành ý kiến nào dưới đây? Vì sao?</a:t>
            </a:r>
            <a:endParaRPr lang="zh-CN" altLang="en-US" sz="5334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阿里巴巴普惠体" panose="00020600040101010101"/>
            </a:endParaRPr>
          </a:p>
        </p:txBody>
      </p:sp>
    </p:spTree>
    <p:extLst>
      <p:ext uri="{BB962C8B-B14F-4D97-AF65-F5344CB8AC3E}">
        <p14:creationId xmlns:p14="http://schemas.microsoft.com/office/powerpoint/2010/main" val="42632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141</Words>
  <Application>Microsoft Office PowerPoint</Application>
  <PresentationFormat>Widescreen</PresentationFormat>
  <Paragraphs>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Cambria</vt:lpstr>
      <vt:lpstr>阿里巴巴普惠体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</cp:revision>
  <dcterms:created xsi:type="dcterms:W3CDTF">2024-04-26T07:36:03Z</dcterms:created>
  <dcterms:modified xsi:type="dcterms:W3CDTF">2024-04-26T07:56:36Z</dcterms:modified>
</cp:coreProperties>
</file>