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0"/>
  </p:notesMasterIdLst>
  <p:handoutMasterIdLst>
    <p:handoutMasterId r:id="rId21"/>
  </p:handoutMasterIdLst>
  <p:sldIdLst>
    <p:sldId id="334" r:id="rId2"/>
    <p:sldId id="326" r:id="rId3"/>
    <p:sldId id="329" r:id="rId4"/>
    <p:sldId id="303" r:id="rId5"/>
    <p:sldId id="345" r:id="rId6"/>
    <p:sldId id="336" r:id="rId7"/>
    <p:sldId id="340" r:id="rId8"/>
    <p:sldId id="338" r:id="rId9"/>
    <p:sldId id="339" r:id="rId10"/>
    <p:sldId id="343" r:id="rId11"/>
    <p:sldId id="342" r:id="rId12"/>
    <p:sldId id="341" r:id="rId13"/>
    <p:sldId id="344" r:id="rId14"/>
    <p:sldId id="335" r:id="rId15"/>
    <p:sldId id="330" r:id="rId16"/>
    <p:sldId id="331" r:id="rId17"/>
    <p:sldId id="332" r:id="rId18"/>
    <p:sldId id="33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7/17/2023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7/17/2023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1021DB-78C2-4760-AFDF-2546674B1B96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807484" y="188640"/>
            <a:ext cx="5249565" cy="234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282108" y="1200119"/>
            <a:ext cx="230031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9552" y="2996952"/>
            <a:ext cx="8465550" cy="5017552"/>
          </a:xfrm>
          <a:custGeom>
            <a:avLst/>
            <a:gdLst>
              <a:gd name="connsiteX0" fmla="*/ 0 w 6912768"/>
              <a:gd name="connsiteY0" fmla="*/ 0 h 3785652"/>
              <a:gd name="connsiteX1" fmla="*/ 6912768 w 6912768"/>
              <a:gd name="connsiteY1" fmla="*/ 0 h 3785652"/>
              <a:gd name="connsiteX2" fmla="*/ 6912768 w 6912768"/>
              <a:gd name="connsiteY2" fmla="*/ 3785652 h 3785652"/>
              <a:gd name="connsiteX3" fmla="*/ 0 w 6912768"/>
              <a:gd name="connsiteY3" fmla="*/ 3785652 h 3785652"/>
              <a:gd name="connsiteX4" fmla="*/ 0 w 6912768"/>
              <a:gd name="connsiteY4" fmla="*/ 0 h 3785652"/>
              <a:gd name="connsiteX0" fmla="*/ 0 w 7331868"/>
              <a:gd name="connsiteY0" fmla="*/ 0 h 5017552"/>
              <a:gd name="connsiteX1" fmla="*/ 7331868 w 7331868"/>
              <a:gd name="connsiteY1" fmla="*/ 1231900 h 5017552"/>
              <a:gd name="connsiteX2" fmla="*/ 7331868 w 7331868"/>
              <a:gd name="connsiteY2" fmla="*/ 5017552 h 5017552"/>
              <a:gd name="connsiteX3" fmla="*/ 419100 w 7331868"/>
              <a:gd name="connsiteY3" fmla="*/ 5017552 h 5017552"/>
              <a:gd name="connsiteX4" fmla="*/ 0 w 7331868"/>
              <a:gd name="connsiteY4" fmla="*/ 0 h 5017552"/>
              <a:gd name="connsiteX0" fmla="*/ 0 w 7331868"/>
              <a:gd name="connsiteY0" fmla="*/ 0 h 5017552"/>
              <a:gd name="connsiteX1" fmla="*/ 7331868 w 7331868"/>
              <a:gd name="connsiteY1" fmla="*/ 1231900 h 5017552"/>
              <a:gd name="connsiteX2" fmla="*/ 7331868 w 7331868"/>
              <a:gd name="connsiteY2" fmla="*/ 5017552 h 5017552"/>
              <a:gd name="connsiteX3" fmla="*/ 419100 w 7331868"/>
              <a:gd name="connsiteY3" fmla="*/ 5017552 h 5017552"/>
              <a:gd name="connsiteX4" fmla="*/ 0 w 7331868"/>
              <a:gd name="connsiteY4" fmla="*/ 0 h 5017552"/>
              <a:gd name="connsiteX0" fmla="*/ 0 w 7331868"/>
              <a:gd name="connsiteY0" fmla="*/ 0 h 5017552"/>
              <a:gd name="connsiteX1" fmla="*/ 7331868 w 7331868"/>
              <a:gd name="connsiteY1" fmla="*/ 1231900 h 5017552"/>
              <a:gd name="connsiteX2" fmla="*/ 7331868 w 7331868"/>
              <a:gd name="connsiteY2" fmla="*/ 5017552 h 5017552"/>
              <a:gd name="connsiteX3" fmla="*/ 419100 w 7331868"/>
              <a:gd name="connsiteY3" fmla="*/ 5017552 h 5017552"/>
              <a:gd name="connsiteX4" fmla="*/ 0 w 7331868"/>
              <a:gd name="connsiteY4" fmla="*/ 0 h 5017552"/>
              <a:gd name="connsiteX0" fmla="*/ 0 w 8144668"/>
              <a:gd name="connsiteY0" fmla="*/ 0 h 5017552"/>
              <a:gd name="connsiteX1" fmla="*/ 8144668 w 8144668"/>
              <a:gd name="connsiteY1" fmla="*/ 1104900 h 5017552"/>
              <a:gd name="connsiteX2" fmla="*/ 7331868 w 8144668"/>
              <a:gd name="connsiteY2" fmla="*/ 5017552 h 5017552"/>
              <a:gd name="connsiteX3" fmla="*/ 419100 w 8144668"/>
              <a:gd name="connsiteY3" fmla="*/ 5017552 h 5017552"/>
              <a:gd name="connsiteX4" fmla="*/ 0 w 8144668"/>
              <a:gd name="connsiteY4" fmla="*/ 0 h 5017552"/>
              <a:gd name="connsiteX0" fmla="*/ 0 w 8144668"/>
              <a:gd name="connsiteY0" fmla="*/ 0 h 5017552"/>
              <a:gd name="connsiteX1" fmla="*/ 8144668 w 8144668"/>
              <a:gd name="connsiteY1" fmla="*/ 1104900 h 5017552"/>
              <a:gd name="connsiteX2" fmla="*/ 7331868 w 8144668"/>
              <a:gd name="connsiteY2" fmla="*/ 5017552 h 5017552"/>
              <a:gd name="connsiteX3" fmla="*/ 419100 w 8144668"/>
              <a:gd name="connsiteY3" fmla="*/ 5017552 h 5017552"/>
              <a:gd name="connsiteX4" fmla="*/ 0 w 8144668"/>
              <a:gd name="connsiteY4" fmla="*/ 0 h 5017552"/>
              <a:gd name="connsiteX0" fmla="*/ 320882 w 8465550"/>
              <a:gd name="connsiteY0" fmla="*/ 0 h 5017552"/>
              <a:gd name="connsiteX1" fmla="*/ 8465550 w 8465550"/>
              <a:gd name="connsiteY1" fmla="*/ 1104900 h 5017552"/>
              <a:gd name="connsiteX2" fmla="*/ 7652750 w 8465550"/>
              <a:gd name="connsiteY2" fmla="*/ 5017552 h 5017552"/>
              <a:gd name="connsiteX3" fmla="*/ 3382 w 8465550"/>
              <a:gd name="connsiteY3" fmla="*/ 3226852 h 5017552"/>
              <a:gd name="connsiteX4" fmla="*/ 320882 w 8465550"/>
              <a:gd name="connsiteY4" fmla="*/ 0 h 5017552"/>
              <a:gd name="connsiteX0" fmla="*/ 320882 w 8465550"/>
              <a:gd name="connsiteY0" fmla="*/ 0 h 5017552"/>
              <a:gd name="connsiteX1" fmla="*/ 8465550 w 8465550"/>
              <a:gd name="connsiteY1" fmla="*/ 1104900 h 5017552"/>
              <a:gd name="connsiteX2" fmla="*/ 7652750 w 8465550"/>
              <a:gd name="connsiteY2" fmla="*/ 5017552 h 5017552"/>
              <a:gd name="connsiteX3" fmla="*/ 3382 w 8465550"/>
              <a:gd name="connsiteY3" fmla="*/ 3226852 h 5017552"/>
              <a:gd name="connsiteX4" fmla="*/ 320882 w 8465550"/>
              <a:gd name="connsiteY4" fmla="*/ 0 h 501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5550" h="5017552">
                <a:moveTo>
                  <a:pt x="320882" y="0"/>
                </a:moveTo>
                <a:cubicBezTo>
                  <a:pt x="3780838" y="2620433"/>
                  <a:pt x="6021594" y="694267"/>
                  <a:pt x="8465550" y="1104900"/>
                </a:cubicBezTo>
                <a:cubicBezTo>
                  <a:pt x="-2981383" y="3780717"/>
                  <a:pt x="7923683" y="3713335"/>
                  <a:pt x="7652750" y="5017552"/>
                </a:cubicBezTo>
                <a:cubicBezTo>
                  <a:pt x="5102961" y="4420652"/>
                  <a:pt x="8433271" y="2033052"/>
                  <a:pt x="3382" y="3226852"/>
                </a:cubicBezTo>
                <a:cubicBezTo>
                  <a:pt x="-136318" y="1554335"/>
                  <a:pt x="4118182" y="4314117"/>
                  <a:pt x="32088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3: THỦ TỤC TRONG LOGO</a:t>
            </a:r>
            <a:endParaRPr lang="en-US" sz="8000" b="1" dirty="0"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72816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2: Gõ các lệnh vẽ hình tam giác trong cửa sổ soạn thảo</a:t>
            </a:r>
          </a:p>
        </p:txBody>
      </p:sp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562600" y="3429000"/>
            <a:ext cx="3124200" cy="1371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Gõ chèn vào các lệnh vẽ hình tam giác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971800" y="3886200"/>
            <a:ext cx="2590800" cy="2286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819400" y="37338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038600"/>
            <a:ext cx="1981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03710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3: Ghi vào bộ nhớ và đóng cửa sổ soạn thảo</a:t>
            </a: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216"/>
            <a:ext cx="426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715000" y="3849216"/>
            <a:ext cx="30480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Nháy vào File rồi chọn Save and Exit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362200" y="4077816"/>
            <a:ext cx="3352800" cy="342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681278"/>
            <a:ext cx="7850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4: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tamgiac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vào ngăn gõ lệnh rồi nhấn phím Enter. Quan sát kết quả</a:t>
            </a:r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42672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5400000">
            <a:off x="2209800" y="4267200"/>
            <a:ext cx="2971800" cy="1447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000500" y="3924300"/>
            <a:ext cx="12192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09600" y="1844824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thủ tục</a:t>
            </a:r>
          </a:p>
        </p:txBody>
      </p:sp>
    </p:spTree>
    <p:extLst>
      <p:ext uri="{BB962C8B-B14F-4D97-AF65-F5344CB8AC3E}">
        <p14:creationId xmlns:p14="http://schemas.microsoft.com/office/powerpoint/2010/main" val="288385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60032" y="2480697"/>
            <a:ext cx="4163948" cy="31085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chung của một 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&lt; tên thủ tục&gt;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Thân  của thủ tục 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&lt; các dòng lệnh&gt;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4163948" cy="31085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 vẽ hình tam giác: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Repeat 3[fd 100 rt 120]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  <a:endCxn id="9" idx="1"/>
          </p:cNvCxnSpPr>
          <p:nvPr/>
        </p:nvCxnSpPr>
        <p:spPr>
          <a:xfrm flipV="1">
            <a:off x="4355976" y="4034969"/>
            <a:ext cx="504056" cy="49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0862" y="1534198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600" u="sng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vi-VN" sz="4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 chữ Việt không dấu để đặt tên cho thủ tục.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Trong tên thủ tục không được có dấu cách phải có ít nhất một chữ cái.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đúng: Tamgiac; tamgiac1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sai: Tam giác; Tamgiac 1; 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Em nên đặt tên thủ tục sao cho gợi mở và dễ nhớ.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0751" y="11055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2564904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91680" y="3717032"/>
            <a:ext cx="6840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5872" y="260648"/>
            <a:ext cx="6138459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THỰC HÀNH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1556792"/>
            <a:ext cx="868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1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Viết thủ tục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FD 100 RT 90 FD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4077072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2: Viết thủ tục vẽ hình vuông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hinhvuong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Repeat 4 [fd 100 rt 90]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1:Để mở cửa sổ soạn thảo thủ tục, ta dùng câu lệnh: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Edit “&lt;Tên thủ tục&gt;”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Exit “&lt;Tên thủ tục&gt;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Edit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Save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34724"/>
            <a:ext cx="870978" cy="597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89300"/>
            <a:ext cx="870978" cy="597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149403"/>
            <a:ext cx="870978" cy="5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872" y="4168663"/>
            <a:ext cx="730473" cy="73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2: Điền từ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thủ tục, thân thủ tục, end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vào chỗ chấm sao cho đúng: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16970"/>
              </p:ext>
            </p:extLst>
          </p:nvPr>
        </p:nvGraphicFramePr>
        <p:xfrm>
          <a:off x="1043608" y="3520901"/>
          <a:ext cx="7776864" cy="2820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504"/>
                <a:gridCol w="3240360"/>
              </a:tblGrid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&lt;...........................&gt;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&lt;Các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lệnh trong thân thủ tục&gt;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344889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40981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46685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55576" y="3448893"/>
            <a:ext cx="216024" cy="295232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-108520" y="4457005"/>
            <a:ext cx="1072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 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hần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587" y="2628201"/>
            <a:ext cx="4774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thủ tục gồm ba phần: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Nhận xét tiết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nhà em xem lại nội dung bài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altLang="vi-VN" sz="4400" dirty="0" smtClean="0">
                <a:latin typeface="Times New Roman" pitchFamily="18" charset="0"/>
                <a:cs typeface="Times New Roman" pitchFamily="18" charset="0"/>
              </a:rPr>
              <a:t>và thực hiện nội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152400" y="2049815"/>
            <a:ext cx="8534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 lệnh Repeat để vẽ hình tam giác sau: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KIỂM TRA BÀI CŨ: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06" y="3359890"/>
            <a:ext cx="2946994" cy="2448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67944" y="4260860"/>
            <a:ext cx="4519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Repeat </a:t>
            </a:r>
            <a:r>
              <a:rPr lang="vi-VN" sz="3600" dirty="0">
                <a:solidFill>
                  <a:srgbClr val="FF0000"/>
                </a:solidFill>
              </a:rPr>
              <a:t>3[fd 100 rt 120]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5714092"/>
            <a:ext cx="2215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Hình tam giác</a:t>
            </a:r>
            <a:endParaRPr lang="vi-V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42301" y="439935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364502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  <p:sp>
        <p:nvSpPr>
          <p:cNvPr id="12" name="TextBox 11"/>
          <p:cNvSpPr txBox="1"/>
          <p:nvPr/>
        </p:nvSpPr>
        <p:spPr>
          <a:xfrm>
            <a:off x="3059832" y="49411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80728"/>
            <a:ext cx="3553728" cy="29523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4116844"/>
            <a:ext cx="50016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dirty="0" smtClean="0">
                <a:solidFill>
                  <a:srgbClr val="3200C0"/>
                </a:solidFill>
              </a:rPr>
              <a:t>Repeat </a:t>
            </a:r>
            <a:r>
              <a:rPr lang="vi-VN" sz="4000" dirty="0">
                <a:solidFill>
                  <a:srgbClr val="3200C0"/>
                </a:solidFill>
              </a:rPr>
              <a:t>3[fd 100 rt 120]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08097" y="4149080"/>
            <a:ext cx="1942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dirty="0" smtClean="0">
                <a:solidFill>
                  <a:srgbClr val="3200C0"/>
                </a:solidFill>
              </a:rPr>
              <a:t>Tamgiac</a:t>
            </a:r>
            <a:endParaRPr lang="vi-VN" sz="4000" dirty="0">
              <a:solidFill>
                <a:srgbClr val="320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80358" y="2456892"/>
            <a:ext cx="1747626" cy="1659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5868144" y="2708920"/>
            <a:ext cx="1611245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66" y="2564904"/>
            <a:ext cx="994578" cy="1012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18503" y="764704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học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6203" y="1916832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THỦ TỤC TRONG LOGO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81706" y="3178923"/>
            <a:ext cx="3637063" cy="792088"/>
            <a:chOff x="629" y="108"/>
            <a:chExt cx="4752" cy="505"/>
          </a:xfrm>
          <a:solidFill>
            <a:schemeClr val="bg1"/>
          </a:solidFill>
        </p:grpSpPr>
        <p:sp>
          <p:nvSpPr>
            <p:cNvPr id="6" name="AutoShape 23" descr="White marble"/>
            <p:cNvSpPr>
              <a:spLocks noChangeArrowheads="1"/>
            </p:cNvSpPr>
            <p:nvPr/>
          </p:nvSpPr>
          <p:spPr bwMode="gray">
            <a:xfrm>
              <a:off x="629" y="108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>
                <a:defRPr/>
              </a:pP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 descr="White marble"/>
            <p:cNvSpPr txBox="1">
              <a:spLocks noChangeArrowheads="1"/>
            </p:cNvSpPr>
            <p:nvPr/>
          </p:nvSpPr>
          <p:spPr bwMode="gray">
            <a:xfrm>
              <a:off x="827" y="164"/>
              <a:ext cx="4371" cy="3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sp>
        <p:nvSpPr>
          <p:cNvPr id="8" name="Flowchart: Terminator 7"/>
          <p:cNvSpPr/>
          <p:nvPr/>
        </p:nvSpPr>
        <p:spPr>
          <a:xfrm>
            <a:off x="1805416" y="4174888"/>
            <a:ext cx="6757988" cy="97313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khái niệm, cách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và cách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lại thủ tục trong Logo.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1905000" y="5693510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Viết, lưu lại và sử dụng được một thủ tục đã lưu trong Logo.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75" y="4420983"/>
            <a:ext cx="1554163" cy="2094852"/>
            <a:chOff x="350838" y="1876799"/>
            <a:chExt cx="1554162" cy="2746001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6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2169" y="2124"/>
                <a:ext cx="1412" cy="107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18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Thủ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tục là một dãy các thao tác được thực hiện theo thứ tự để hoàn thành một công việc nào đó.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083501" y="3085362"/>
            <a:ext cx="30243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Mỗi sáng thức dậy em làm gì trước khi tới trường?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14465"/>
            <a:ext cx="3463800" cy="23108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93" y="3487185"/>
            <a:ext cx="761308" cy="12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8149"/>
              </p:ext>
            </p:extLst>
          </p:nvPr>
        </p:nvGraphicFramePr>
        <p:xfrm>
          <a:off x="762000" y="3669036"/>
          <a:ext cx="7698432" cy="192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/>
                <a:gridCol w="2520280"/>
              </a:tblGrid>
              <a:tr h="188858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Tamgiac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9504" y="2060848"/>
            <a:ext cx="8512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u="sng" dirty="0" smtClean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Thủ tục Tamgiac được viết bằng lệnh của Logo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89040"/>
            <a:ext cx="18573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23914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Đọc và tìm hiểu sách giáo khoa từ trang 90 – 92 và lần lượt trả lời các câu hỏi: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9872" y="3356992"/>
            <a:ext cx="55717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Để bắt đầu viết thủ tục, em gõ lệnh gì trong ngăn gõ lệnh?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Nêu các bước viết thủ tục hình tam giác?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11" y="3490169"/>
            <a:ext cx="2561509" cy="25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684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6288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Trong Logo, để viết thủ tục </a:t>
            </a:r>
            <a:r>
              <a:rPr lang="pt-BR" alt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 ta làm theo các bước sau: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2560172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 chuột trong ngăn gõ lệnh.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847358"/>
            <a:ext cx="791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1.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edit “Tamgiac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 nhấn phím Enter.</a:t>
            </a:r>
            <a:endParaRPr lang="en-US" altLang="vi-VN" sz="2800">
              <a:latin typeface=".VnArial" pitchFamily="34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295400" y="3581400"/>
            <a:ext cx="23622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5486400"/>
            <a:ext cx="762000" cy="406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311151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04864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 hiện cửa sổ soạn thảo</a:t>
            </a:r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6" y="2918284"/>
            <a:ext cx="3775578" cy="23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38800" y="3200400"/>
            <a:ext cx="3352800" cy="152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Các lệnh có sẵn: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To tamgiac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end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1905000" y="3962400"/>
            <a:ext cx="3733800" cy="76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1782761" y="36957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3885</TotalTime>
  <Words>619</Words>
  <Application>Microsoft Office PowerPoint</Application>
  <PresentationFormat>On-screen Show (4:3)</PresentationFormat>
  <Paragraphs>108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Admin</cp:lastModifiedBy>
  <cp:revision>357</cp:revision>
  <cp:lastPrinted>2019-01-13T14:31:43Z</cp:lastPrinted>
  <dcterms:created xsi:type="dcterms:W3CDTF">2014-10-11T13:38:36Z</dcterms:created>
  <dcterms:modified xsi:type="dcterms:W3CDTF">2023-07-18T05:39:37Z</dcterms:modified>
</cp:coreProperties>
</file>