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80" r:id="rId10"/>
    <p:sldId id="268" r:id="rId11"/>
    <p:sldId id="269" r:id="rId12"/>
    <p:sldId id="270" r:id="rId13"/>
    <p:sldId id="284" r:id="rId14"/>
    <p:sldId id="285" r:id="rId15"/>
    <p:sldId id="286" r:id="rId16"/>
    <p:sldId id="287" r:id="rId17"/>
    <p:sldId id="275" r:id="rId18"/>
    <p:sldId id="276" r:id="rId19"/>
    <p:sldId id="278" r:id="rId20"/>
    <p:sldId id="279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1F2FD-B41A-486D-A191-AB2A5F29783D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B33CF-8B92-473C-90F1-BD7D4C85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EE58-F50F-4212-93AE-EFBBC62A3E53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CaoCao-MyLinh-2471391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gif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146677"/>
            <a:ext cx="19812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9530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BLUME0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31445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BLUME0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29540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386138" y="3746481"/>
            <a:ext cx="253047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LỚP: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endParaRPr lang="en-US" sz="32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5" descr="hinh ngu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5762627"/>
            <a:ext cx="914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hinh ngu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40313" y="5762627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7" descr="blumen-pflanzen10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5800727"/>
            <a:ext cx="1219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7" descr="sun1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600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WordArt 11"/>
          <p:cNvSpPr>
            <a:spLocks noChangeArrowheads="1" noChangeShapeType="1" noTextEdit="1"/>
          </p:cNvSpPr>
          <p:nvPr/>
        </p:nvSpPr>
        <p:spPr bwMode="auto">
          <a:xfrm>
            <a:off x="1981200" y="2667000"/>
            <a:ext cx="50292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394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BahamasBH"/>
              </a:rPr>
              <a:t>Tin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BahamasBH"/>
              </a:rPr>
              <a:t>häc</a:t>
            </a:r>
            <a:endParaRPr lang="en-US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.VnBahamasBH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57300" y="4630015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NGUYỄN </a:t>
            </a: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LÊ MẠNH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ngsana New" pitchFamily="18" charset="-34"/>
            </a:endParaRPr>
          </a:p>
        </p:txBody>
      </p:sp>
      <p:pic>
        <p:nvPicPr>
          <p:cNvPr id="206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Text Box 12"/>
          <p:cNvSpPr txBox="1">
            <a:spLocks noChangeArrowheads="1"/>
          </p:cNvSpPr>
          <p:nvPr/>
        </p:nvSpPr>
        <p:spPr bwMode="auto">
          <a:xfrm>
            <a:off x="3581400" y="1820862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 dirty="0">
                <a:solidFill>
                  <a:srgbClr val="FF6600"/>
                </a:solidFill>
                <a:latin typeface=".VnVogue" pitchFamily="34" charset="0"/>
                <a:cs typeface="Angsana New" pitchFamily="18" charset="-34"/>
              </a:rPr>
              <a:t>M¤N</a:t>
            </a:r>
            <a:r>
              <a:rPr lang="en-GB" sz="4000" dirty="0">
                <a:solidFill>
                  <a:srgbClr val="FF6600"/>
                </a:solidFill>
                <a:latin typeface=".VnVogue" pitchFamily="34" charset="0"/>
                <a:cs typeface="Angsana New" pitchFamily="18" charset="-34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TRƯỜNG TIỂU HỌC NGỌC LÂM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3554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257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5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4549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46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5807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99525" y="6367463"/>
            <a:ext cx="184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458200" y="5748338"/>
            <a:ext cx="185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958263" y="4767263"/>
            <a:ext cx="185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567738" y="3249613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43963" y="2319338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305800" y="1681163"/>
            <a:ext cx="3000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43963" y="555625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832725" y="195263"/>
            <a:ext cx="298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456488" y="979488"/>
            <a:ext cx="3000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477000" y="0"/>
            <a:ext cx="300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710238" y="979488"/>
            <a:ext cx="298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892675" y="0"/>
            <a:ext cx="300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468813" y="898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8608">
            <a:off x="8037513" y="2759075"/>
            <a:ext cx="73342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48110">
            <a:off x="179388" y="2689225"/>
            <a:ext cx="733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8275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650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363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8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5802313"/>
            <a:ext cx="404812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9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663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0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1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2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0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67664" y="924729"/>
            <a:ext cx="639149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b="1" cap="all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/>
              </a:rPr>
              <a:t>Thực hành</a:t>
            </a:r>
          </a:p>
        </p:txBody>
      </p:sp>
      <p:pic>
        <p:nvPicPr>
          <p:cNvPr id="35874" name="Picture 5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3888" y="2570163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5" name="Picture 5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7350" y="3489325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5588" y="501650"/>
            <a:ext cx="1752600" cy="685800"/>
            <a:chOff x="2268" y="2544"/>
            <a:chExt cx="1236" cy="591"/>
          </a:xfrm>
        </p:grpSpPr>
        <p:pic>
          <p:nvPicPr>
            <p:cNvPr id="35881" name="Picture 10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Picture 11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77" name="Picture 20" descr="H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6482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331075" y="385763"/>
            <a:ext cx="1752600" cy="685800"/>
            <a:chOff x="2268" y="2544"/>
            <a:chExt cx="1236" cy="591"/>
          </a:xfrm>
        </p:grpSpPr>
        <p:pic>
          <p:nvPicPr>
            <p:cNvPr id="35879" name="Picture 10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0" name="Picture 11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5"/>
          <p:cNvSpPr txBox="1">
            <a:spLocks noChangeArrowheads="1"/>
          </p:cNvSpPr>
          <p:nvPr/>
        </p:nvSpPr>
        <p:spPr bwMode="auto">
          <a:xfrm>
            <a:off x="304800" y="425450"/>
            <a:ext cx="8691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Em hãy viết lệnh để rùa vẽ hình sau: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1143000"/>
            <a:ext cx="3810000" cy="32004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143000" y="4343400"/>
            <a:ext cx="7010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rgbClr val="00B0F0"/>
                </a:solidFill>
              </a:rPr>
              <a:t>Repeat 6 [ fd 100 rt 60 ]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5"/>
          <p:cNvSpPr txBox="1">
            <a:spLocks noChangeArrowheads="1"/>
          </p:cNvSpPr>
          <p:nvPr/>
        </p:nvSpPr>
        <p:spPr bwMode="auto">
          <a:xfrm>
            <a:off x="533400" y="425450"/>
            <a:ext cx="8691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Em hãy thêm thủ tục lucgiac để vẽ hình sau: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1143000"/>
            <a:ext cx="3810000" cy="32004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143000" y="4343400"/>
            <a:ext cx="7010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to lucgiac</a:t>
            </a:r>
          </a:p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Repeat 6 [ hinhtron fd 100 rt 60 ]</a:t>
            </a:r>
          </a:p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end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5240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5" name="Rectangle 4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457200" y="13208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3. Thực hiện các yêu cầu sau: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457200" y="1908175"/>
            <a:ext cx="667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a. Viết dòng lệnh vẽ hình bông tuyết: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362200"/>
            <a:ext cx="1066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41388" y="2492375"/>
            <a:ext cx="5700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 FD 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45]      </a:t>
            </a:r>
            <a:endParaRPr lang="vi-VN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423863" y="3160713"/>
            <a:ext cx="7256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b. </a:t>
            </a: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Viết thủ tục bongtuyet vẽ hình bông tuyết:</a:t>
            </a:r>
            <a:endParaRPr lang="en-US" altLang="en-US" sz="28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43000" y="3744913"/>
            <a:ext cx="5084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bongtuyet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 FD </a:t>
            </a:r>
            <a:r>
              <a:rPr lang="vi-VN" altLang="en-US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bk </a:t>
            </a:r>
            <a:r>
              <a:rPr lang="vi-VN" altLang="en-US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rt 45]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alt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"/>
          <p:cNvSpPr>
            <a:spLocks noChangeArrowheads="1"/>
          </p:cNvSpPr>
          <p:nvPr/>
        </p:nvSpPr>
        <p:spPr bwMode="auto">
          <a:xfrm>
            <a:off x="533400" y="1371600"/>
            <a:ext cx="769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3. </a:t>
            </a: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c. </a:t>
            </a: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Sử dụng thủ tục hinhtron và bongtuyet,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viết chương trình vẽ các hình sau:</a:t>
            </a:r>
            <a:endParaRPr lang="en-US" altLang="en-US" sz="28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51125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2574925"/>
            <a:ext cx="5562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to </a:t>
            </a:r>
            <a:r>
              <a:rPr lang="en-US" sz="2800" dirty="0" err="1">
                <a:latin typeface="+mj-lt"/>
              </a:rPr>
              <a:t>lucgiac</a:t>
            </a:r>
            <a:endParaRPr lang="en-US" sz="2800" dirty="0">
              <a:latin typeface="+mj-lt"/>
            </a:endParaRPr>
          </a:p>
          <a:p>
            <a:pPr>
              <a:defRPr/>
            </a:pPr>
            <a:r>
              <a:rPr lang="vi-VN" sz="2800" dirty="0">
                <a:latin typeface="+mj-lt"/>
              </a:rPr>
              <a:t>  </a:t>
            </a:r>
            <a:r>
              <a:rPr lang="en-US" sz="2800" dirty="0">
                <a:latin typeface="+mj-lt"/>
              </a:rPr>
              <a:t>repeat 6 [</a:t>
            </a:r>
            <a:r>
              <a:rPr lang="en-US" sz="2800" dirty="0" err="1">
                <a:latin typeface="+mj-lt"/>
              </a:rPr>
              <a:t>fd</a:t>
            </a:r>
            <a:r>
              <a:rPr lang="en-US" sz="2800" dirty="0">
                <a:latin typeface="+mj-lt"/>
              </a:rPr>
              <a:t> 50 </a:t>
            </a:r>
            <a:r>
              <a:rPr lang="en-US" sz="2800" dirty="0" err="1">
                <a:latin typeface="+mj-lt"/>
              </a:rPr>
              <a:t>bongtuyet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rt</a:t>
            </a:r>
            <a:r>
              <a:rPr lang="en-US" sz="2800" dirty="0">
                <a:latin typeface="+mj-lt"/>
              </a:rPr>
              <a:t> 60]</a:t>
            </a:r>
          </a:p>
          <a:p>
            <a:pPr>
              <a:defRPr/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end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22725"/>
            <a:ext cx="1295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38200" y="4022725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saucanh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repeat 6 [fd 50 hinhtron bk 50 rt 60]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767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9"/>
          <p:cNvSpPr txBox="1">
            <a:spLocks noChangeArrowheads="1"/>
          </p:cNvSpPr>
          <p:nvPr/>
        </p:nvSpPr>
        <p:spPr bwMode="auto">
          <a:xfrm>
            <a:off x="325438" y="1358900"/>
            <a:ext cx="81645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4. Sử dụng câu lệnh vẽ đường tròn: Repeat 60 [fd 5 rt 6]. Viết thủ tục duongtron và chương trình sử dụng thủ tục duongtron để vẽ hình sau: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650" y="3403600"/>
            <a:ext cx="6400800" cy="18462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dirty="0"/>
              <a:t>To </a:t>
            </a:r>
            <a:r>
              <a:rPr lang="vi-VN" altLang="en-US" sz="3200" dirty="0"/>
              <a:t>duongtron</a:t>
            </a: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repeat 6</a:t>
            </a:r>
            <a:r>
              <a:rPr lang="vi-VN" altLang="en-US" sz="3200" dirty="0"/>
              <a:t>0</a:t>
            </a:r>
            <a:r>
              <a:rPr lang="en-US" altLang="en-US" sz="3200" dirty="0"/>
              <a:t> [</a:t>
            </a:r>
            <a:r>
              <a:rPr lang="en-US" altLang="en-US" sz="3200" dirty="0" err="1"/>
              <a:t>fd</a:t>
            </a:r>
            <a:r>
              <a:rPr lang="en-US" altLang="en-US" sz="3200" dirty="0"/>
              <a:t> 5 rt 6]</a:t>
            </a:r>
          </a:p>
          <a:p>
            <a:pPr>
              <a:defRPr/>
            </a:pPr>
            <a:r>
              <a:rPr lang="en-US" altLang="en-US" sz="3200" dirty="0"/>
              <a:t>end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232150"/>
            <a:ext cx="20383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1650" y="5105400"/>
            <a:ext cx="6400800" cy="15700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dirty="0"/>
              <a:t>to </a:t>
            </a:r>
            <a:r>
              <a:rPr lang="vi-VN" altLang="en-US" sz="3200" dirty="0"/>
              <a:t>4duongtron</a:t>
            </a: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repeat </a:t>
            </a:r>
            <a:r>
              <a:rPr lang="vi-VN" altLang="en-US" sz="3200" dirty="0"/>
              <a:t>4</a:t>
            </a:r>
            <a:r>
              <a:rPr lang="en-US" altLang="en-US" sz="3200" dirty="0"/>
              <a:t> [</a:t>
            </a:r>
            <a:r>
              <a:rPr lang="vi-VN" altLang="en-US" sz="3200" dirty="0"/>
              <a:t>duong</a:t>
            </a:r>
            <a:r>
              <a:rPr lang="en-US" altLang="en-US" sz="3200" dirty="0" err="1"/>
              <a:t>tron</a:t>
            </a:r>
            <a:r>
              <a:rPr lang="en-US" altLang="en-US" sz="3200" dirty="0"/>
              <a:t> rt </a:t>
            </a:r>
            <a:r>
              <a:rPr lang="vi-VN" altLang="en-US" sz="3200" dirty="0"/>
              <a:t>9</a:t>
            </a:r>
            <a:r>
              <a:rPr lang="en-US" altLang="en-US" sz="3200" dirty="0"/>
              <a:t>0]</a:t>
            </a:r>
          </a:p>
          <a:p>
            <a:pPr>
              <a:defRPr/>
            </a:pPr>
            <a:r>
              <a:rPr lang="en-US" altLang="en-US" sz="32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9786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ỨNG DỤNG MỞ RỘNG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-369359" y="37207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35313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59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59113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25"/>
          <p:cNvSpPr txBox="1">
            <a:spLocks noChangeArrowheads="1"/>
          </p:cNvSpPr>
          <p:nvPr/>
        </p:nvSpPr>
        <p:spPr bwMode="auto">
          <a:xfrm>
            <a:off x="1295400" y="50403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1</a:t>
            </a:r>
          </a:p>
        </p:txBody>
      </p:sp>
      <p:sp>
        <p:nvSpPr>
          <p:cNvPr id="17418" name="TextBox 26"/>
          <p:cNvSpPr txBox="1">
            <a:spLocks noChangeArrowheads="1"/>
          </p:cNvSpPr>
          <p:nvPr/>
        </p:nvSpPr>
        <p:spPr bwMode="auto">
          <a:xfrm>
            <a:off x="3886200" y="4887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2</a:t>
            </a:r>
          </a:p>
        </p:txBody>
      </p:sp>
      <p:sp>
        <p:nvSpPr>
          <p:cNvPr id="17419" name="TextBox 34"/>
          <p:cNvSpPr txBox="1">
            <a:spLocks noChangeArrowheads="1"/>
          </p:cNvSpPr>
          <p:nvPr/>
        </p:nvSpPr>
        <p:spPr bwMode="auto">
          <a:xfrm>
            <a:off x="6096000" y="48879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3</a:t>
            </a:r>
          </a:p>
        </p:txBody>
      </p:sp>
      <p:sp>
        <p:nvSpPr>
          <p:cNvPr id="17420" name="Rectangle 21"/>
          <p:cNvSpPr>
            <a:spLocks noChangeArrowheads="1"/>
          </p:cNvSpPr>
          <p:nvPr/>
        </p:nvSpPr>
        <p:spPr bwMode="auto">
          <a:xfrm>
            <a:off x="419100" y="1377950"/>
            <a:ext cx="83058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viết chương trình sử dụng các thủ tục hinhvuong để vẽ các hình sau: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7" name="Explosion 2 16"/>
          <p:cNvSpPr/>
          <p:nvPr/>
        </p:nvSpPr>
        <p:spPr>
          <a:xfrm rot="20881914">
            <a:off x="-134378" y="1625627"/>
            <a:ext cx="9495080" cy="4108826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Ai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nhanh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???</a:t>
            </a:r>
          </a:p>
        </p:txBody>
      </p:sp>
      <p:pic>
        <p:nvPicPr>
          <p:cNvPr id="5" name="ConCaoCao-MyLinh-24713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200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1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sổ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soạn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Save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Edit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Load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572000"/>
            <a:ext cx="2174875" cy="7620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1139826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638800"/>
            <a:ext cx="1295400" cy="11985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791200" y="27432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</a:t>
              </a:r>
              <a:r>
                <a:rPr lang="en-US" sz="3600" b="1" kern="1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 </a:t>
              </a:r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giê</a:t>
              </a:r>
              <a:endPara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endParaRP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14600" y="45720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B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638800"/>
            <a:ext cx="1471612" cy="1014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xong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Tắt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cửa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sổ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thủ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tục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</a:rPr>
              <a:t> File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Exit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</a:rPr>
              <a:t> File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Save and Exit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724400"/>
            <a:ext cx="2174875" cy="7620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987425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867400"/>
            <a:ext cx="1219200" cy="969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248400" y="30480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</a:t>
              </a:r>
              <a:r>
                <a:rPr lang="en-US" sz="3600" b="1" kern="1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 </a:t>
              </a:r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giê</a:t>
              </a:r>
              <a:endPara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endParaRP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32063" y="47244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c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867400"/>
            <a:ext cx="1319212" cy="785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9144000" cy="6858000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1752600"/>
            <a:ext cx="5334000" cy="1371600"/>
            <a:chOff x="2065" y="1496"/>
            <a:chExt cx="1498" cy="1496"/>
          </a:xfrm>
        </p:grpSpPr>
        <p:sp>
          <p:nvSpPr>
            <p:cNvPr id="3079" name="Oval 6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0" name="Oval 7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1" name="Oval 8"/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2" name="Oval 9"/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3" name="Oval 10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FF00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4" name="Oval 11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6" name="Oval 13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7" name="Oval 14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 b="0" i="0">
                <a:solidFill>
                  <a:schemeClr val="tx1"/>
                </a:solidFill>
              </a:endParaRPr>
            </a:p>
          </p:txBody>
        </p:sp>
      </p:grp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3505200" y="2209800"/>
            <a:ext cx="2971800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6" descr="cun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31448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E638A-926A-46B1-A19A-820C23321A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cạnh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100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Repeat 6 [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Repeat 7 [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Repeat 8 [ 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419601"/>
            <a:ext cx="2454275" cy="9906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1368425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248400" y="30480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32063" y="44958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A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791200"/>
            <a:ext cx="1395412" cy="862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sz="28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MIL100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829800" cy="7372350"/>
          </a:xfrm>
          <a:noFill/>
        </p:spPr>
      </p:pic>
      <p:pic>
        <p:nvPicPr>
          <p:cNvPr id="12293" name="Picture 8" descr="j031806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343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 rot="-432407">
            <a:off x="2593975" y="2765657"/>
            <a:ext cx="4035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D3E2F"/>
                </a:solidFill>
              </a:rPr>
              <a:t>Thực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hành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thêm</a:t>
            </a:r>
            <a:r>
              <a:rPr lang="en-US" sz="2800" b="1" dirty="0">
                <a:solidFill>
                  <a:srgbClr val="FD3E2F"/>
                </a:solidFill>
              </a:rPr>
              <a:t> ở </a:t>
            </a:r>
            <a:r>
              <a:rPr lang="en-US" sz="2800" b="1" dirty="0" err="1">
                <a:solidFill>
                  <a:srgbClr val="FD3E2F"/>
                </a:solidFill>
              </a:rPr>
              <a:t>nhà</a:t>
            </a:r>
            <a:endParaRPr lang="en-US" sz="2800" b="1" dirty="0">
              <a:solidFill>
                <a:srgbClr val="FD3E2F"/>
              </a:solidFill>
            </a:endParaRP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629025" cy="838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 rot="-432407">
            <a:off x="2971800" y="3807153"/>
            <a:ext cx="4244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D3E2F"/>
                </a:solidFill>
              </a:rPr>
              <a:t>Xem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trước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các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bài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còn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lại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endParaRPr lang="en-US" sz="2800" b="1" dirty="0">
              <a:solidFill>
                <a:srgbClr val="FD3E2F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 rot="-432407">
            <a:off x="3530600" y="4656922"/>
            <a:ext cx="4035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F0000"/>
                </a:solidFill>
              </a:rPr>
              <a:t>Giờ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thực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2" grpId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balonn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-304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5745" y="3505200"/>
            <a:ext cx="55461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KÍNH CHÀO QUÝ THẦY CÔ</a:t>
            </a:r>
            <a:endParaRPr lang="en-US" sz="5400" b="1" cap="all" spc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905000"/>
            <a:ext cx="624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Cacthutuc.lgo,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124200"/>
            <a:ext cx="4794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7338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419600"/>
            <a:ext cx="464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3810000"/>
            <a:ext cx="609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4104" name="TextBox 15"/>
          <p:cNvSpPr txBox="1">
            <a:spLocks noChangeArrowheads="1"/>
          </p:cNvSpPr>
          <p:nvPr/>
        </p:nvSpPr>
        <p:spPr bwMode="auto">
          <a:xfrm>
            <a:off x="1371600" y="11430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905000"/>
            <a:ext cx="624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Cacthutuc.lgo,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124200"/>
            <a:ext cx="4794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7338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419600"/>
            <a:ext cx="464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4484688"/>
            <a:ext cx="609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1371600" y="11430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393743" y="703431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5: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thủ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tục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73" name="WordArt 8"/>
          <p:cNvSpPr>
            <a:spLocks noChangeArrowheads="1" noChangeShapeType="1" noTextEdit="1"/>
          </p:cNvSpPr>
          <p:nvPr/>
        </p:nvSpPr>
        <p:spPr bwMode="auto">
          <a:xfrm>
            <a:off x="3352800" y="304800"/>
            <a:ext cx="18573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.VnBlackH"/>
              </a:rPr>
              <a:t>Tin </a:t>
            </a:r>
            <a:r>
              <a:rPr lang="en-US" sz="32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.VnBlackH"/>
              </a:rPr>
              <a:t>häc</a:t>
            </a:r>
            <a:endParaRPr lang="en-US" sz="3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latin typeface=".VnBlackH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345661" y="2170953"/>
            <a:ext cx="73390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Logo.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369473" y="3879103"/>
            <a:ext cx="71353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Rèn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Logo.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11275" y="2038693"/>
            <a:ext cx="923112" cy="1057275"/>
            <a:chOff x="4782092" y="1154815"/>
            <a:chExt cx="798322" cy="1056691"/>
          </a:xfrm>
        </p:grpSpPr>
        <p:pic>
          <p:nvPicPr>
            <p:cNvPr id="9" name="Tao do 1" descr="C:\Users\Administrator\Desktop\Tro choi hai tao\tao d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2092" y="1154815"/>
              <a:ext cx="798322" cy="105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51"/>
            <p:cNvSpPr txBox="1">
              <a:spLocks noChangeArrowheads="1"/>
            </p:cNvSpPr>
            <p:nvPr/>
          </p:nvSpPr>
          <p:spPr bwMode="auto">
            <a:xfrm>
              <a:off x="4914828" y="1434796"/>
              <a:ext cx="62508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 dirty="0"/>
                <a:t>1</a:t>
              </a:r>
              <a:endParaRPr lang="vi-VN" sz="4400" b="1" dirty="0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64601" y="3853849"/>
            <a:ext cx="923112" cy="1095375"/>
            <a:chOff x="4470738" y="1147546"/>
            <a:chExt cx="798322" cy="1094221"/>
          </a:xfrm>
        </p:grpSpPr>
        <p:pic>
          <p:nvPicPr>
            <p:cNvPr id="12" name="Tao do 1" descr="C:\Users\Administrator\Desktop\Tro choi hai tao\tao d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0738" y="1147546"/>
              <a:ext cx="798322" cy="105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54"/>
            <p:cNvSpPr txBox="1">
              <a:spLocks noChangeArrowheads="1"/>
            </p:cNvSpPr>
            <p:nvPr/>
          </p:nvSpPr>
          <p:spPr bwMode="auto">
            <a:xfrm>
              <a:off x="4574669" y="1472326"/>
              <a:ext cx="62508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/>
                <a:t>2</a:t>
              </a:r>
              <a:endParaRPr lang="vi-VN" sz="4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err="1" smtClean="0">
                <a:solidFill>
                  <a:srgbClr val="002060"/>
                </a:solidFill>
              </a:rPr>
              <a:t>Câu</a:t>
            </a:r>
            <a:r>
              <a:rPr lang="en-US" sz="3200" b="1" u="sng" dirty="0" smtClean="0">
                <a:solidFill>
                  <a:srgbClr val="002060"/>
                </a:solidFill>
              </a:rPr>
              <a:t> 1</a:t>
            </a:r>
            <a:r>
              <a:rPr lang="en-US" sz="3200" b="1" dirty="0" smtClean="0">
                <a:solidFill>
                  <a:srgbClr val="002060"/>
                </a:solidFill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đáp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án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Rùa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dòng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lệnh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REPEAT 120 [FD 100 BK 100 RT 3]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62200" y="3962400"/>
            <a:ext cx="4572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u="sng" dirty="0" err="1" smtClean="0"/>
              <a:t>Câu</a:t>
            </a:r>
            <a:r>
              <a:rPr lang="en-US" sz="3600" b="1" u="sng" dirty="0" smtClean="0"/>
              <a:t> 2: </a:t>
            </a:r>
            <a:r>
              <a:rPr lang="en-US" sz="3600" b="1" dirty="0" err="1" smtClean="0"/>
              <a:t>Thêm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lệnh</a:t>
            </a:r>
            <a:r>
              <a:rPr lang="en-US" sz="3600" b="1" dirty="0" smtClean="0"/>
              <a:t> WAIT </a:t>
            </a:r>
            <a:r>
              <a:rPr lang="en-US" sz="3600" b="1" dirty="0" err="1" smtClean="0"/>
              <a:t>vào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dòng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lệnh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dưới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Rùa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vẽ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?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2819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dirty="0" err="1" smtClean="0"/>
              <a:t>Rùa</a:t>
            </a:r>
            <a:r>
              <a:rPr lang="en-US" sz="4000" dirty="0" smtClean="0"/>
              <a:t> </a:t>
            </a:r>
            <a:r>
              <a:rPr lang="en-US" sz="4000" dirty="0" err="1" smtClean="0"/>
              <a:t>sẽ</a:t>
            </a:r>
            <a:r>
              <a:rPr lang="en-US" sz="4000" dirty="0" smtClean="0"/>
              <a:t> </a:t>
            </a:r>
            <a:r>
              <a:rPr lang="en-US" sz="4000" dirty="0" err="1" smtClean="0"/>
              <a:t>tạm</a:t>
            </a:r>
            <a:r>
              <a:rPr lang="en-US" sz="4000" dirty="0" smtClean="0"/>
              <a:t> </a:t>
            </a:r>
            <a:r>
              <a:rPr lang="en-US" sz="4000" dirty="0" err="1" smtClean="0"/>
              <a:t>dừng</a:t>
            </a:r>
            <a:r>
              <a:rPr lang="en-US" sz="4000" dirty="0" smtClean="0"/>
              <a:t> 15 </a:t>
            </a:r>
            <a:r>
              <a:rPr lang="en-US" sz="4000" dirty="0" err="1" smtClean="0"/>
              <a:t>tíc</a:t>
            </a:r>
            <a:r>
              <a:rPr lang="en-US" sz="4000" dirty="0" smtClean="0"/>
              <a:t> ( 60 </a:t>
            </a:r>
            <a:r>
              <a:rPr lang="en-US" sz="4000" dirty="0" err="1" smtClean="0"/>
              <a:t>tíc</a:t>
            </a:r>
            <a:r>
              <a:rPr lang="en-US" sz="4000" dirty="0" smtClean="0"/>
              <a:t> = 1s) </a:t>
            </a:r>
            <a:r>
              <a:rPr lang="en-US" sz="4000" dirty="0" err="1" smtClean="0"/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thực</a:t>
            </a:r>
            <a:r>
              <a:rPr lang="en-US" sz="4000" dirty="0" smtClean="0"/>
              <a:t> </a:t>
            </a:r>
            <a:r>
              <a:rPr lang="en-US" sz="4000" dirty="0" err="1" smtClean="0"/>
              <a:t>hiện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r>
              <a:rPr lang="en-US" sz="4000" dirty="0" err="1" smtClean="0"/>
              <a:t>tiếp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endParaRPr lang="en-US" sz="4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133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REPEAT 120 [FD 100 WAIT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15 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BK 100 WAIT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15 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RT 3 WAIT 15]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392362"/>
          </a:xfrm>
        </p:spPr>
        <p:txBody>
          <a:bodyPr/>
          <a:lstStyle/>
          <a:p>
            <a:pPr algn="l"/>
            <a:r>
              <a:rPr lang="en-US" sz="4000" u="sng" dirty="0" err="1" smtClean="0"/>
              <a:t>Câu</a:t>
            </a:r>
            <a:r>
              <a:rPr lang="en-US" sz="4000" u="sng" dirty="0" smtClean="0"/>
              <a:t> 3: </a:t>
            </a:r>
            <a:r>
              <a:rPr lang="en-US" sz="4000" dirty="0" err="1" smtClean="0"/>
              <a:t>Dựa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dòng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REPEAT 120 [FD 10 BK 10 RT 3] </a:t>
            </a:r>
            <a:br>
              <a:rPr lang="en-US" sz="4000" dirty="0" smtClean="0"/>
            </a:b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hoàn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thủ</a:t>
            </a:r>
            <a:r>
              <a:rPr lang="en-US" sz="4000" dirty="0" smtClean="0"/>
              <a:t> </a:t>
            </a:r>
            <a:r>
              <a:rPr lang="en-US" sz="4000" dirty="0" err="1" smtClean="0"/>
              <a:t>tục</a:t>
            </a:r>
            <a:r>
              <a:rPr lang="en-US" sz="4000" dirty="0" smtClean="0"/>
              <a:t> </a:t>
            </a:r>
            <a:r>
              <a:rPr lang="en-US" sz="4000" dirty="0" err="1" smtClean="0"/>
              <a:t>Hinhtron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32305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to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………………………………………………………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392362"/>
          </a:xfrm>
        </p:spPr>
        <p:txBody>
          <a:bodyPr/>
          <a:lstStyle/>
          <a:p>
            <a:pPr algn="l"/>
            <a:r>
              <a:rPr lang="en-US" sz="4000" u="sng" dirty="0" err="1" smtClean="0"/>
              <a:t>Câu</a:t>
            </a:r>
            <a:r>
              <a:rPr lang="en-US" sz="4000" u="sng" dirty="0" smtClean="0"/>
              <a:t> 3: </a:t>
            </a:r>
            <a:r>
              <a:rPr lang="en-US" sz="4000" dirty="0" err="1" smtClean="0"/>
              <a:t>Dựa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dòng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REPEAT 120 [FD 100 BK 100 RT 3] </a:t>
            </a:r>
            <a:br>
              <a:rPr lang="en-US" sz="4000" dirty="0" smtClean="0"/>
            </a:b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hoàn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thủ</a:t>
            </a:r>
            <a:r>
              <a:rPr lang="en-US" sz="4000" dirty="0" smtClean="0"/>
              <a:t> </a:t>
            </a:r>
            <a:r>
              <a:rPr lang="en-US" sz="4000" dirty="0" err="1" smtClean="0"/>
              <a:t>tục</a:t>
            </a:r>
            <a:r>
              <a:rPr lang="en-US" sz="4000" dirty="0" smtClean="0"/>
              <a:t> </a:t>
            </a:r>
            <a:r>
              <a:rPr lang="en-US" sz="4000" dirty="0" err="1" smtClean="0"/>
              <a:t>Hinhtron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32305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to  </a:t>
            </a:r>
            <a:r>
              <a:rPr lang="en-US" sz="4000" dirty="0" err="1" smtClean="0">
                <a:solidFill>
                  <a:srgbClr val="FF33CC"/>
                </a:solidFill>
              </a:rPr>
              <a:t>Hinhtron</a:t>
            </a:r>
            <a:endParaRPr lang="en-US" sz="4000" dirty="0" smtClean="0">
              <a:solidFill>
                <a:srgbClr val="FF33CC"/>
              </a:solidFill>
            </a:endParaRP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REPEAT 120 [</a:t>
            </a:r>
            <a:r>
              <a:rPr lang="en-US" sz="4000" smtClean="0">
                <a:solidFill>
                  <a:srgbClr val="FF33CC"/>
                </a:solidFill>
              </a:rPr>
              <a:t>FD 10 BK 10 </a:t>
            </a:r>
            <a:r>
              <a:rPr lang="en-US" sz="4000" dirty="0" smtClean="0">
                <a:solidFill>
                  <a:srgbClr val="FF33CC"/>
                </a:solidFill>
              </a:rPr>
              <a:t>RT 3]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343</TotalTime>
  <Words>717</Words>
  <Application>Microsoft Office PowerPoint</Application>
  <PresentationFormat>On-screen Show (4:3)</PresentationFormat>
  <Paragraphs>127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.VnArial Narrow</vt:lpstr>
      <vt:lpstr>.VnBahamasBH</vt:lpstr>
      <vt:lpstr>.VnBlackH</vt:lpstr>
      <vt:lpstr>.VnTime</vt:lpstr>
      <vt:lpstr>.VnVogue</vt:lpstr>
      <vt:lpstr>Angsana New</vt:lpstr>
      <vt:lpstr>Arial</vt:lpstr>
      <vt:lpstr>Calibri</vt:lpstr>
      <vt:lpstr>Constantia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Chọn đáp án đúng: Rùa vẽ hình nào khi thực hiện dòng lệnh sau REPEAT 120 [FD 100 BK 100 RT 3]  </vt:lpstr>
      <vt:lpstr>Câu 2: Thêm lệnh WAIT vào dòng lệnh  dưới và quan sát Rùa vẽ như thế nào? </vt:lpstr>
      <vt:lpstr>Câu 3: Dựa vào dòng lệnh  REPEAT 120 [FD 10 BK 10 RT 3]  em hãy hoàn thành thủ tục Hinhtron</vt:lpstr>
      <vt:lpstr>Câu 3: Dựa vào dòng lệnh  REPEAT 120 [FD 100 BK 100 RT 3]  em hãy hoàn thành thủ tục Hinhtron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ChatGPT</cp:lastModifiedBy>
  <cp:revision>38</cp:revision>
  <dcterms:created xsi:type="dcterms:W3CDTF">2019-03-19T03:42:37Z</dcterms:created>
  <dcterms:modified xsi:type="dcterms:W3CDTF">2024-04-04T09:14:56Z</dcterms:modified>
</cp:coreProperties>
</file>