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8" r:id="rId2"/>
    <p:sldMasterId id="2147483686" r:id="rId3"/>
  </p:sldMasterIdLst>
  <p:notesMasterIdLst>
    <p:notesMasterId r:id="rId17"/>
  </p:notesMasterIdLst>
  <p:sldIdLst>
    <p:sldId id="303" r:id="rId4"/>
    <p:sldId id="305" r:id="rId5"/>
    <p:sldId id="295" r:id="rId6"/>
    <p:sldId id="296" r:id="rId7"/>
    <p:sldId id="297" r:id="rId8"/>
    <p:sldId id="298" r:id="rId9"/>
    <p:sldId id="299" r:id="rId10"/>
    <p:sldId id="300" r:id="rId11"/>
    <p:sldId id="301" r:id="rId12"/>
    <p:sldId id="302" r:id="rId13"/>
    <p:sldId id="270" r:id="rId14"/>
    <p:sldId id="306" r:id="rId15"/>
    <p:sldId id="27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5CD"/>
    <a:srgbClr val="F6BABB"/>
    <a:srgbClr val="E4BBD6"/>
    <a:srgbClr val="F7C188"/>
    <a:srgbClr val="FFFAD9"/>
    <a:srgbClr val="F9F8F6"/>
    <a:srgbClr val="E89A5C"/>
    <a:srgbClr val="DA8B37"/>
    <a:srgbClr val="FDE59B"/>
    <a:srgbClr val="070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2" autoAdjust="0"/>
    <p:restoredTop sz="94660"/>
  </p:normalViewPr>
  <p:slideViewPr>
    <p:cSldViewPr snapToGrid="0">
      <p:cViewPr varScale="1">
        <p:scale>
          <a:sx n="69" d="100"/>
          <a:sy n="69" d="100"/>
        </p:scale>
        <p:origin x="408"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8927B-124F-470C-BA25-F5E4AB43D155}" type="datetimeFigureOut">
              <a:rPr lang="vi-VN" smtClean="0"/>
              <a:t>22/04/2024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1603B-74DF-4E34-9D31-CD7F27DA6A0C}" type="slidenum">
              <a:rPr lang="vi-VN" smtClean="0"/>
              <a:t>‹#›</a:t>
            </a:fld>
            <a:endParaRPr lang="vi-VN"/>
          </a:p>
        </p:txBody>
      </p:sp>
    </p:spTree>
    <p:extLst>
      <p:ext uri="{BB962C8B-B14F-4D97-AF65-F5344CB8AC3E}">
        <p14:creationId xmlns:p14="http://schemas.microsoft.com/office/powerpoint/2010/main" val="296104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7AF81A-5A48-44B6-BFB3-5A2D3370088C}"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100791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7AF81A-5A48-44B6-BFB3-5A2D3370088C}" type="slidenum">
              <a:rPr lang="zh-CN" altLang="en-US" smtClean="0">
                <a:solidFill>
                  <a:prstClr val="black"/>
                </a:solidFill>
              </a:rPr>
              <a:pPr>
                <a:defRPr/>
              </a:pPr>
              <a:t>12</a:t>
            </a:fld>
            <a:endParaRPr lang="zh-CN" altLang="en-US">
              <a:solidFill>
                <a:prstClr val="black"/>
              </a:solidFill>
            </a:endParaRPr>
          </a:p>
        </p:txBody>
      </p:sp>
    </p:spTree>
    <p:extLst>
      <p:ext uri="{BB962C8B-B14F-4D97-AF65-F5344CB8AC3E}">
        <p14:creationId xmlns:p14="http://schemas.microsoft.com/office/powerpoint/2010/main" val="2276308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xmlns=""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xmlns=""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214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solidFill>
                  <a:prstClr val="black"/>
                </a:solidFill>
              </a:rPr>
              <a:pPr/>
              <a:t>2024/4/22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03395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0" y="-114299"/>
            <a:ext cx="11838369" cy="6718300"/>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0" y="-114299"/>
            <a:ext cx="11838369" cy="6718300"/>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5861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rgbClr val="F79646">
                    <a:lumMod val="75000"/>
                  </a:srgbClr>
                </a:solidFill>
                <a:latin typeface="Times New Roman" panose="02020603050405020304" pitchFamily="18" charset="0"/>
                <a:cs typeface="Times New Roman" panose="02020603050405020304" pitchFamily="18" charset="0"/>
              </a:rPr>
              <a:t>Design by: </a:t>
            </a:r>
            <a:r>
              <a:rPr lang="en-US" sz="1100" i="1" dirty="0" err="1">
                <a:solidFill>
                  <a:srgbClr val="F79646">
                    <a:lumMod val="75000"/>
                  </a:srgbClr>
                </a:solidFill>
                <a:latin typeface="Times New Roman" panose="02020603050405020304" pitchFamily="18" charset="0"/>
                <a:cs typeface="Times New Roman" panose="02020603050405020304" pitchFamily="18" charset="0"/>
              </a:rPr>
              <a:t>Hương</a:t>
            </a:r>
            <a:r>
              <a:rPr lang="en-US" sz="1100" i="1" dirty="0">
                <a:solidFill>
                  <a:srgbClr val="F79646">
                    <a:lumMod val="75000"/>
                  </a:srgbClr>
                </a:solidFill>
                <a:latin typeface="Times New Roman" panose="02020603050405020304" pitchFamily="18" charset="0"/>
                <a:cs typeface="Times New Roman" panose="02020603050405020304" pitchFamily="18" charset="0"/>
              </a:rPr>
              <a:t> </a:t>
            </a:r>
            <a:r>
              <a:rPr lang="en-US" sz="1100" i="1" dirty="0" err="1">
                <a:solidFill>
                  <a:srgbClr val="F79646">
                    <a:lumMod val="75000"/>
                  </a:srgbClr>
                </a:solidFill>
                <a:latin typeface="Times New Roman" panose="02020603050405020304" pitchFamily="18" charset="0"/>
                <a:cs typeface="Times New Roman" panose="02020603050405020304" pitchFamily="18" charset="0"/>
              </a:rPr>
              <a:t>Thảo</a:t>
            </a:r>
            <a:r>
              <a:rPr lang="en-US" sz="1100" i="1" dirty="0">
                <a:solidFill>
                  <a:srgbClr val="F79646">
                    <a:lumMod val="75000"/>
                  </a:srgb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68694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558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951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893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702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373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64" r:id="rId1"/>
    <p:sldLayoutId id="2147483665" r:id="rId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614992062"/>
      </p:ext>
    </p:extLst>
  </p:cSld>
  <p:clrMap bg1="lt1" tx1="dk1" bg2="dk2" tx2="lt2" accent1="accent1" accent2="accent2" accent3="accent3" accent4="accent4" accent5="accent5" accent6="accent6" hlink="hlink" folHlink="folHlink"/>
  <p:sldLayoutIdLst>
    <p:sldLayoutId id="2147483685"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6707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09314" y="1005839"/>
            <a:ext cx="331796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CHỦ ĐỀ 8</a:t>
            </a:r>
          </a:p>
        </p:txBody>
      </p:sp>
      <p:sp>
        <p:nvSpPr>
          <p:cNvPr id="4" name="TextBox 3"/>
          <p:cNvSpPr txBox="1"/>
          <p:nvPr/>
        </p:nvSpPr>
        <p:spPr>
          <a:xfrm>
            <a:off x="8902337" y="1974982"/>
            <a:ext cx="3043646" cy="2554545"/>
          </a:xfrm>
          <a:prstGeom prst="rect">
            <a:avLst/>
          </a:prstGeom>
          <a:noFill/>
        </p:spPr>
        <p:txBody>
          <a:bodyPr wrap="square" rtlCol="0">
            <a:spAutoFit/>
          </a:bodyPr>
          <a:lstStyle/>
          <a:p>
            <a:r>
              <a:rPr lang="en-US" sz="4000" dirty="0">
                <a:solidFill>
                  <a:srgbClr val="00B0F0"/>
                </a:solidFill>
                <a:latin typeface="Times New Roman" panose="02020603050405020304" pitchFamily="18" charset="0"/>
                <a:cs typeface="Times New Roman" panose="02020603050405020304" pitchFamily="18" charset="0"/>
              </a:rPr>
              <a:t>TUÂN THỦ QUY ĐỊNH NƠI CÔNG CỘNG</a:t>
            </a:r>
          </a:p>
        </p:txBody>
      </p:sp>
      <p:sp>
        <p:nvSpPr>
          <p:cNvPr id="6" name="TextBox 5"/>
          <p:cNvSpPr txBox="1"/>
          <p:nvPr/>
        </p:nvSpPr>
        <p:spPr>
          <a:xfrm>
            <a:off x="862146" y="809896"/>
            <a:ext cx="2723706" cy="5509200"/>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15: </a:t>
            </a:r>
          </a:p>
          <a:p>
            <a:r>
              <a:rPr lang="en-US" sz="4400" dirty="0">
                <a:latin typeface="Times New Roman" panose="02020603050405020304" pitchFamily="18" charset="0"/>
                <a:cs typeface="Times New Roman" panose="02020603050405020304" pitchFamily="18" charset="0"/>
              </a:rPr>
              <a:t>TUÂN THỦ QUY ĐỊNH NƠI CÔNG CỘNG</a:t>
            </a:r>
          </a:p>
          <a:p>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2)</a:t>
            </a:r>
          </a:p>
          <a:p>
            <a:r>
              <a:rPr lang="en-US" sz="4400" dirty="0">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4077854" y="548639"/>
            <a:ext cx="4639458" cy="5901439"/>
          </a:xfrm>
          <a:prstGeom prst="rect">
            <a:avLst/>
          </a:prstGeom>
        </p:spPr>
      </p:pic>
    </p:spTree>
    <p:extLst>
      <p:ext uri="{BB962C8B-B14F-4D97-AF65-F5344CB8AC3E}">
        <p14:creationId xmlns:p14="http://schemas.microsoft.com/office/powerpoint/2010/main" val="293551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E66B2D-A481-4548-B87B-7FF8CFA362D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4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146603" y="467353"/>
            <a:ext cx="8415674" cy="5490614"/>
          </a:xfrm>
          <a:prstGeom prst="rect">
            <a:avLst/>
          </a:prstGeom>
        </p:spPr>
      </p:pic>
      <p:grpSp>
        <p:nvGrpSpPr>
          <p:cNvPr id="4" name="Group 3">
            <a:extLst>
              <a:ext uri="{FF2B5EF4-FFF2-40B4-BE49-F238E27FC236}">
                <a16:creationId xmlns:a16="http://schemas.microsoft.com/office/drawing/2014/main" xmlns="" id="{F92D2F66-D9BF-F94F-A4DD-EB146643C53C}"/>
              </a:ext>
            </a:extLst>
          </p:cNvPr>
          <p:cNvGrpSpPr/>
          <p:nvPr/>
        </p:nvGrpSpPr>
        <p:grpSpPr>
          <a:xfrm>
            <a:off x="2456680" y="5957967"/>
            <a:ext cx="6716107" cy="525040"/>
            <a:chOff x="2331070" y="5835768"/>
            <a:chExt cx="6716107" cy="525040"/>
          </a:xfrm>
        </p:grpSpPr>
        <p:sp>
          <p:nvSpPr>
            <p:cNvPr id="5" name="TextBox 4">
              <a:extLst>
                <a:ext uri="{FF2B5EF4-FFF2-40B4-BE49-F238E27FC236}">
                  <a16:creationId xmlns:a16="http://schemas.microsoft.com/office/drawing/2014/main" xmlns="" id="{F8340A1F-3961-C746-9F3A-53C35322665A}"/>
                </a:ext>
              </a:extLst>
            </p:cNvPr>
            <p:cNvSpPr txBox="1"/>
            <p:nvPr/>
          </p:nvSpPr>
          <p:spPr>
            <a:xfrm>
              <a:off x="3000329" y="5837588"/>
              <a:ext cx="6046848" cy="523220"/>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Mạnh giẫm chân lên ghế đá ở công viên.</a:t>
              </a:r>
              <a:endParaRPr lang="x-none" sz="2800" i="1" dirty="0">
                <a:solidFill>
                  <a:srgbClr val="002060"/>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xmlns="" id="{5BEA0F05-FC8F-654D-ACF2-5E4B229235C0}"/>
                </a:ext>
              </a:extLst>
            </p:cNvPr>
            <p:cNvGrpSpPr/>
            <p:nvPr/>
          </p:nvGrpSpPr>
          <p:grpSpPr>
            <a:xfrm>
              <a:off x="2331070" y="5835768"/>
              <a:ext cx="408621" cy="523220"/>
              <a:chOff x="5023487" y="-1003845"/>
              <a:chExt cx="408621" cy="523220"/>
            </a:xfrm>
          </p:grpSpPr>
          <p:sp>
            <p:nvSpPr>
              <p:cNvPr id="7" name="Rectangle 6">
                <a:extLst>
                  <a:ext uri="{FF2B5EF4-FFF2-40B4-BE49-F238E27FC236}">
                    <a16:creationId xmlns:a16="http://schemas.microsoft.com/office/drawing/2014/main" xmlns="" id="{3ECADED1-2F6A-C444-903D-05E63EBEC47F}"/>
                  </a:ext>
                </a:extLst>
              </p:cNvPr>
              <p:cNvSpPr/>
              <p:nvPr/>
            </p:nvSpPr>
            <p:spPr>
              <a:xfrm rot="2723604">
                <a:off x="5023487"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D3B529F7-5D41-DE4E-ACAD-4EB896865F9E}"/>
                  </a:ext>
                </a:extLst>
              </p:cNvPr>
              <p:cNvSpPr txBox="1"/>
              <p:nvPr/>
            </p:nvSpPr>
            <p:spPr>
              <a:xfrm>
                <a:off x="5035276" y="-1003845"/>
                <a:ext cx="385042" cy="523220"/>
              </a:xfrm>
              <a:prstGeom prst="rect">
                <a:avLst/>
              </a:prstGeom>
              <a:noFill/>
            </p:spPr>
            <p:txBody>
              <a:bodyPr wrap="none" rtlCol="0">
                <a:spAutoFit/>
              </a:bodyPr>
              <a:lstStyle/>
              <a:p>
                <a:r>
                  <a:rPr lang="x-none" sz="2800" dirty="0">
                    <a:solidFill>
                      <a:schemeClr val="tx2">
                        <a:lumMod val="10000"/>
                      </a:schemeClr>
                    </a:solidFill>
                  </a:rPr>
                  <a:t>3</a:t>
                </a:r>
              </a:p>
            </p:txBody>
          </p:sp>
        </p:grpSp>
      </p:grpSp>
    </p:spTree>
    <p:extLst>
      <p:ext uri="{BB962C8B-B14F-4D97-AF65-F5344CB8AC3E}">
        <p14:creationId xmlns:p14="http://schemas.microsoft.com/office/powerpoint/2010/main" val="17371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28A1BE0-E469-4869-8417-DE9B9EC6F2B4}"/>
              </a:ext>
            </a:extLst>
          </p:cNvPr>
          <p:cNvGrpSpPr/>
          <p:nvPr/>
        </p:nvGrpSpPr>
        <p:grpSpPr>
          <a:xfrm>
            <a:off x="537988" y="398867"/>
            <a:ext cx="2677424" cy="1274454"/>
            <a:chOff x="479771" y="4186500"/>
            <a:chExt cx="2677424" cy="1274454"/>
          </a:xfrm>
        </p:grpSpPr>
        <p:pic>
          <p:nvPicPr>
            <p:cNvPr id="3" name="Picture 2">
              <a:extLst>
                <a:ext uri="{FF2B5EF4-FFF2-40B4-BE49-F238E27FC236}">
                  <a16:creationId xmlns:a16="http://schemas.microsoft.com/office/drawing/2014/main" xmlns=""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xmlns="" id="{99733AAB-E5E3-46A1-9F4E-0452DF37F2DF}"/>
                </a:ext>
              </a:extLst>
            </p:cNvPr>
            <p:cNvSpPr txBox="1"/>
            <p:nvPr/>
          </p:nvSpPr>
          <p:spPr>
            <a:xfrm>
              <a:off x="1148949" y="4550361"/>
              <a:ext cx="1837362" cy="461665"/>
            </a:xfrm>
            <a:prstGeom prst="rect">
              <a:avLst/>
            </a:prstGeom>
            <a:noFill/>
          </p:spPr>
          <p:txBody>
            <a:bodyPr wrap="none" rtlCol="0">
              <a:spAutoFit/>
            </a:bodyPr>
            <a:lstStyle/>
            <a:p>
              <a:r>
                <a:rPr lang="vi-VN" sz="2400" b="1" dirty="0">
                  <a:solidFill>
                    <a:schemeClr val="accent2"/>
                  </a:solidFill>
                  <a:latin typeface="Times New Roman" pitchFamily="18" charset="0"/>
                  <a:cs typeface="Times New Roman" pitchFamily="18" charset="0"/>
                </a:rPr>
                <a:t>VẬN DỤNG</a:t>
              </a:r>
            </a:p>
          </p:txBody>
        </p:sp>
      </p:grpSp>
      <p:sp>
        <p:nvSpPr>
          <p:cNvPr id="6" name="TextBox 5">
            <a:extLst>
              <a:ext uri="{FF2B5EF4-FFF2-40B4-BE49-F238E27FC236}">
                <a16:creationId xmlns:a16="http://schemas.microsoft.com/office/drawing/2014/main" xmlns="" id="{914F83CF-2475-CC43-A670-4B855B5684FD}"/>
              </a:ext>
            </a:extLst>
          </p:cNvPr>
          <p:cNvSpPr txBox="1"/>
          <p:nvPr/>
        </p:nvSpPr>
        <p:spPr>
          <a:xfrm>
            <a:off x="822483" y="1915017"/>
            <a:ext cx="10607517" cy="2653034"/>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x-none" sz="3200" dirty="0">
                <a:solidFill>
                  <a:srgbClr val="002060"/>
                </a:solidFill>
                <a:latin typeface="Times New Roman" pitchFamily="18" charset="0"/>
                <a:cs typeface="Times New Roman" pitchFamily="18" charset="0"/>
              </a:rPr>
              <a:t>Chia sẻ những việc em đã làm để tuân thủ quy định nơi công cộng.</a:t>
            </a:r>
          </a:p>
          <a:p>
            <a:pPr marL="285750" indent="-285750" algn="just">
              <a:lnSpc>
                <a:spcPct val="130000"/>
              </a:lnSpc>
              <a:buFont typeface="Arial" panose="020B0604020202020204" pitchFamily="34" charset="0"/>
              <a:buChar char="•"/>
            </a:pPr>
            <a:r>
              <a:rPr lang="x-none" sz="3200" dirty="0">
                <a:solidFill>
                  <a:srgbClr val="002060"/>
                </a:solidFill>
                <a:latin typeface="Times New Roman" pitchFamily="18" charset="0"/>
                <a:cs typeface="Times New Roman" pitchFamily="18" charset="0"/>
              </a:rPr>
              <a:t> Nhắc nhở người thân và bạn bè tuân thủ quy định nơi công cộng.</a:t>
            </a:r>
          </a:p>
        </p:txBody>
      </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3719187"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4095442" y="845283"/>
            <a:ext cx="7816152" cy="2062103"/>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 Thể hiện được sự đồng tình với lời nói, hành động tuân thủ quy định nơi công cộng và không đồng tình với những lời nói, hành động vi phạm quy định nơi công cộng.</a:t>
            </a:r>
            <a:endParaRPr lang="vi-VN" sz="3200" dirty="0">
              <a:solidFill>
                <a:prstClr val="white"/>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68342" y="230240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74"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95442" y="2932083"/>
            <a:ext cx="7816153" cy="1077218"/>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 Giải quyết được các tình huống liên quan đến việc tuân thủ quy định nơi công cộng</a:t>
            </a:r>
            <a:endParaRPr lang="vi-VN" sz="3200" dirty="0">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95442" y="4146681"/>
            <a:ext cx="7816152" cy="584775"/>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 Đưa ra được lời khuyên hợp lí cho bạn.</a:t>
            </a:r>
            <a:endParaRPr lang="vi-VN" sz="3200" dirty="0">
              <a:solidFill>
                <a:prstClr val="whit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95442" y="4880701"/>
            <a:ext cx="7816152" cy="1077218"/>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 Thực hiện được các hành vi phù hợp để tuân thủ quy định nơi công cộng.</a:t>
            </a:r>
            <a:endParaRPr lang="vi-VN"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105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000"/>
                                        <p:tgtEl>
                                          <p:spTgt spid="28"/>
                                        </p:tgtEl>
                                      </p:cBhvr>
                                    </p:animEffect>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fltVal val="0"/>
                                          </p:val>
                                        </p:tav>
                                        <p:tav tm="100000">
                                          <p:val>
                                            <p:strVal val="#ppt_w"/>
                                          </p:val>
                                        </p:tav>
                                      </p:tavLst>
                                    </p:anim>
                                    <p:anim calcmode="lin" valueType="num">
                                      <p:cBhvr>
                                        <p:cTn id="17" dur="10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4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5000"/>
                            </p:stCondLst>
                            <p:childTnLst>
                              <p:par>
                                <p:cTn id="29" presetID="2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67AE9CA-C534-1F46-9307-7032A993E9D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9000"/>
                    </a14:imgEffect>
                  </a14:imgLayer>
                </a14:imgProps>
              </a:ext>
              <a:ext uri="{28A0092B-C50C-407E-A947-70E740481C1C}">
                <a14:useLocalDpi xmlns:a14="http://schemas.microsoft.com/office/drawing/2010/main" val="0"/>
              </a:ext>
            </a:extLst>
          </a:blip>
          <a:srcRect r="15523"/>
          <a:stretch/>
        </p:blipFill>
        <p:spPr>
          <a:xfrm>
            <a:off x="2126637" y="1122510"/>
            <a:ext cx="9702506" cy="5231791"/>
          </a:xfrm>
          <a:prstGeom prst="rect">
            <a:avLst/>
          </a:prstGeom>
        </p:spPr>
      </p:pic>
      <p:pic>
        <p:nvPicPr>
          <p:cNvPr id="4" name="Picture 2" descr="Cute children playing at pencil house Premium Vector">
            <a:extLst>
              <a:ext uri="{FF2B5EF4-FFF2-40B4-BE49-F238E27FC236}">
                <a16:creationId xmlns:a16="http://schemas.microsoft.com/office/drawing/2014/main" xmlns="" id="{22EA5111-4BB0-451D-B093-72EC1A40CB0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3719187"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4095442" y="845283"/>
            <a:ext cx="7816152" cy="2062103"/>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Thể hiện được sự đồng tình với lời nói, hành động tuân thủ quy định nơi công cộng và không đồng tình với những lời nói, hành động vi phạm quy định nơi công cộng.</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68342" y="230240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74"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95442" y="2932083"/>
            <a:ext cx="7816153" cy="1077218"/>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Giải quyết được các tình huống liên quan đến việc tuân thủ quy định nơi công cộng</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95442" y="4146681"/>
            <a:ext cx="7816152"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Đưa ra được lời khuyên hợp lí cho bạn.</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95442" y="4880701"/>
            <a:ext cx="7816152" cy="1077218"/>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Thực hiện được các hành vi phù hợp để tuân thủ quy định nơi công cộng.</a:t>
            </a:r>
            <a:endParaRPr lang="vi-VN"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642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000"/>
                                        <p:tgtEl>
                                          <p:spTgt spid="28"/>
                                        </p:tgtEl>
                                      </p:cBhvr>
                                    </p:animEffect>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fltVal val="0"/>
                                          </p:val>
                                        </p:tav>
                                        <p:tav tm="100000">
                                          <p:val>
                                            <p:strVal val="#ppt_w"/>
                                          </p:val>
                                        </p:tav>
                                      </p:tavLst>
                                    </p:anim>
                                    <p:anim calcmode="lin" valueType="num">
                                      <p:cBhvr>
                                        <p:cTn id="17" dur="10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4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5000"/>
                            </p:stCondLst>
                            <p:childTnLst>
                              <p:par>
                                <p:cTn id="29" presetID="2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0E6472D-54EF-4287-864C-0208D6E93C5C}"/>
              </a:ext>
            </a:extLst>
          </p:cNvPr>
          <p:cNvGrpSpPr/>
          <p:nvPr/>
        </p:nvGrpSpPr>
        <p:grpSpPr>
          <a:xfrm>
            <a:off x="326471" y="116728"/>
            <a:ext cx="2423339" cy="1108653"/>
            <a:chOff x="500062" y="2851475"/>
            <a:chExt cx="2816950" cy="1288726"/>
          </a:xfrm>
        </p:grpSpPr>
        <p:pic>
          <p:nvPicPr>
            <p:cNvPr id="3" name="Picture 2">
              <a:extLst>
                <a:ext uri="{FF2B5EF4-FFF2-40B4-BE49-F238E27FC236}">
                  <a16:creationId xmlns:a16="http://schemas.microsoft.com/office/drawing/2014/main" xmlns=""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xmlns="" id="{3EA80D1D-39F5-4C85-B473-87262938D567}"/>
                </a:ext>
              </a:extLst>
            </p:cNvPr>
            <p:cNvSpPr txBox="1"/>
            <p:nvPr/>
          </p:nvSpPr>
          <p:spPr>
            <a:xfrm>
              <a:off x="1237850" y="3294564"/>
              <a:ext cx="1929185" cy="465098"/>
            </a:xfrm>
            <a:prstGeom prst="rect">
              <a:avLst/>
            </a:prstGeom>
            <a:noFill/>
          </p:spPr>
          <p:txBody>
            <a:bodyPr wrap="none" rtlCol="0">
              <a:spAutoFit/>
            </a:bodyPr>
            <a:lstStyle/>
            <a:p>
              <a:r>
                <a:rPr lang="vi-VN" sz="2000" b="1" dirty="0">
                  <a:solidFill>
                    <a:srgbClr val="7030A0"/>
                  </a:solidFill>
                  <a:latin typeface="Times New Roman" panose="02020603050405020304" pitchFamily="18" charset="0"/>
                  <a:cs typeface="Times New Roman" pitchFamily="18" charset="0"/>
                </a:rPr>
                <a:t>LUYỆN TẬP</a:t>
              </a:r>
            </a:p>
          </p:txBody>
        </p:sp>
      </p:grpSp>
      <p:sp>
        <p:nvSpPr>
          <p:cNvPr id="5" name="Oval 4">
            <a:extLst>
              <a:ext uri="{FF2B5EF4-FFF2-40B4-BE49-F238E27FC236}">
                <a16:creationId xmlns:a16="http://schemas.microsoft.com/office/drawing/2014/main" xmlns="" id="{53A72DDB-6D01-4579-976F-4F5FCC7108C8}"/>
              </a:ext>
            </a:extLst>
          </p:cNvPr>
          <p:cNvSpPr/>
          <p:nvPr/>
        </p:nvSpPr>
        <p:spPr>
          <a:xfrm>
            <a:off x="3265008" y="278497"/>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a16="http://schemas.microsoft.com/office/drawing/2014/main" xmlns="" id="{3DA279CA-ED36-47E4-8ECF-02E877EFCB85}"/>
              </a:ext>
            </a:extLst>
          </p:cNvPr>
          <p:cNvSpPr txBox="1"/>
          <p:nvPr/>
        </p:nvSpPr>
        <p:spPr>
          <a:xfrm>
            <a:off x="3728833" y="306419"/>
            <a:ext cx="7829401" cy="954107"/>
          </a:xfrm>
          <a:prstGeom prst="rect">
            <a:avLst/>
          </a:prstGeom>
          <a:noFill/>
        </p:spPr>
        <p:txBody>
          <a:bodyPr wrap="square" rtlCol="0">
            <a:spAutoFit/>
          </a:bodyPr>
          <a:lstStyle/>
          <a:p>
            <a:pPr algn="just"/>
            <a:r>
              <a:rPr lang="vi-VN" sz="2800" b="1" dirty="0">
                <a:solidFill>
                  <a:srgbClr val="00B050"/>
                </a:solidFill>
                <a:latin typeface="Times New Roman" panose="02020603050405020304" pitchFamily="18" charset="0"/>
                <a:cs typeface="Times New Roman" pitchFamily="18" charset="0"/>
              </a:rPr>
              <a:t>Em đồng tình hay không đồng tình với những việc làm nào sau đây? Vì sao?</a:t>
            </a:r>
          </a:p>
        </p:txBody>
      </p:sp>
      <p:grpSp>
        <p:nvGrpSpPr>
          <p:cNvPr id="7" name="Group 6">
            <a:extLst>
              <a:ext uri="{FF2B5EF4-FFF2-40B4-BE49-F238E27FC236}">
                <a16:creationId xmlns:a16="http://schemas.microsoft.com/office/drawing/2014/main" xmlns="" id="{66DD1D96-21AE-4144-86C8-D3457BAC8FC0}"/>
              </a:ext>
            </a:extLst>
          </p:cNvPr>
          <p:cNvGrpSpPr/>
          <p:nvPr/>
        </p:nvGrpSpPr>
        <p:grpSpPr>
          <a:xfrm>
            <a:off x="226307" y="1011415"/>
            <a:ext cx="3628720" cy="3130855"/>
            <a:chOff x="239086" y="828559"/>
            <a:chExt cx="3628720" cy="3130855"/>
          </a:xfrm>
        </p:grpSpPr>
        <p:grpSp>
          <p:nvGrpSpPr>
            <p:cNvPr id="9" name="Group 8">
              <a:extLst>
                <a:ext uri="{FF2B5EF4-FFF2-40B4-BE49-F238E27FC236}">
                  <a16:creationId xmlns:a16="http://schemas.microsoft.com/office/drawing/2014/main" xmlns="" id="{73D133D7-CA90-A142-8782-05E18EB1273E}"/>
                </a:ext>
              </a:extLst>
            </p:cNvPr>
            <p:cNvGrpSpPr/>
            <p:nvPr/>
          </p:nvGrpSpPr>
          <p:grpSpPr>
            <a:xfrm>
              <a:off x="239086" y="828559"/>
              <a:ext cx="3628720" cy="3130855"/>
              <a:chOff x="189916" y="2756054"/>
              <a:chExt cx="3505165" cy="3127773"/>
            </a:xfrm>
            <a:solidFill>
              <a:srgbClr val="BEEEAF"/>
            </a:solidFill>
          </p:grpSpPr>
          <p:sp>
            <p:nvSpPr>
              <p:cNvPr id="10" name="5-Point Star 9">
                <a:extLst>
                  <a:ext uri="{FF2B5EF4-FFF2-40B4-BE49-F238E27FC236}">
                    <a16:creationId xmlns:a16="http://schemas.microsoft.com/office/drawing/2014/main" xmlns="" id="{B4508395-955A-1746-8BA3-D7B014BFB938}"/>
                  </a:ext>
                </a:extLst>
              </p:cNvPr>
              <p:cNvSpPr/>
              <p:nvPr/>
            </p:nvSpPr>
            <p:spPr>
              <a:xfrm>
                <a:off x="189916" y="2756054"/>
                <a:ext cx="3505165" cy="3127773"/>
              </a:xfrm>
              <a:prstGeom prst="star5">
                <a:avLst>
                  <a:gd name="adj" fmla="val 31056"/>
                  <a:gd name="hf" fmla="val 105146"/>
                  <a:gd name="vf" fmla="val 110557"/>
                </a:avLst>
              </a:prstGeom>
              <a:solidFill>
                <a:srgbClr val="98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11" name="5-Point Star 10">
                <a:extLst>
                  <a:ext uri="{FF2B5EF4-FFF2-40B4-BE49-F238E27FC236}">
                    <a16:creationId xmlns:a16="http://schemas.microsoft.com/office/drawing/2014/main" xmlns="" id="{E2123395-1952-E74C-ADD4-CDE732A81414}"/>
                  </a:ext>
                </a:extLst>
              </p:cNvPr>
              <p:cNvSpPr/>
              <p:nvPr/>
            </p:nvSpPr>
            <p:spPr>
              <a:xfrm>
                <a:off x="393700" y="2968629"/>
                <a:ext cx="3080474" cy="2746372"/>
              </a:xfrm>
              <a:prstGeom prst="star5">
                <a:avLst>
                  <a:gd name="adj" fmla="val 31056"/>
                  <a:gd name="hf" fmla="val 105146"/>
                  <a:gd name="vf" fmla="val 110557"/>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xmlns="" id="{E58BE4FA-427A-9349-88B5-5C8090D968F6}"/>
                </a:ext>
              </a:extLst>
            </p:cNvPr>
            <p:cNvSpPr txBox="1"/>
            <p:nvPr/>
          </p:nvSpPr>
          <p:spPr>
            <a:xfrm flipH="1">
              <a:off x="858425" y="1937210"/>
              <a:ext cx="2490217" cy="1569660"/>
            </a:xfrm>
            <a:prstGeom prst="rect">
              <a:avLst/>
            </a:prstGeom>
            <a:noFill/>
          </p:spPr>
          <p:txBody>
            <a:bodyPr wrap="square" rtlCol="0">
              <a:spAutoFit/>
            </a:bodyPr>
            <a:lstStyle/>
            <a:p>
              <a:pPr algn="ctr"/>
              <a:r>
                <a:rPr lang="vi-VN" sz="2400" dirty="0">
                  <a:solidFill>
                    <a:srgbClr val="000000"/>
                  </a:solidFill>
                  <a:latin typeface="Times New Roman" panose="02020603050405020304" pitchFamily="18" charset="0"/>
                  <a:cs typeface="Times New Roman" panose="02020603050405020304" pitchFamily="18" charset="0"/>
                </a:rPr>
                <a:t>    Hoa nói cười rất to khi vào bệnh viện thăm ông bị ốm.</a:t>
              </a:r>
            </a:p>
          </p:txBody>
        </p:sp>
        <p:grpSp>
          <p:nvGrpSpPr>
            <p:cNvPr id="13" name="Group 12">
              <a:extLst>
                <a:ext uri="{FF2B5EF4-FFF2-40B4-BE49-F238E27FC236}">
                  <a16:creationId xmlns:a16="http://schemas.microsoft.com/office/drawing/2014/main" xmlns="" id="{5F2023B9-4E56-DB40-8E0A-1A101A198A8F}"/>
                </a:ext>
              </a:extLst>
            </p:cNvPr>
            <p:cNvGrpSpPr/>
            <p:nvPr/>
          </p:nvGrpSpPr>
          <p:grpSpPr>
            <a:xfrm>
              <a:off x="838703" y="1904914"/>
              <a:ext cx="408621" cy="523220"/>
              <a:chOff x="5224655" y="-1003845"/>
              <a:chExt cx="408621" cy="523220"/>
            </a:xfrm>
          </p:grpSpPr>
          <p:sp>
            <p:nvSpPr>
              <p:cNvPr id="14" name="Rectangle 13">
                <a:extLst>
                  <a:ext uri="{FF2B5EF4-FFF2-40B4-BE49-F238E27FC236}">
                    <a16:creationId xmlns:a16="http://schemas.microsoft.com/office/drawing/2014/main" xmlns="" id="{E9F57D28-DB51-9441-859E-A37A7C3324B3}"/>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DD5FF66-0B24-9945-861F-47E7DD0F24AF}"/>
                  </a:ext>
                </a:extLst>
              </p:cNvPr>
              <p:cNvSpPr txBox="1"/>
              <p:nvPr/>
            </p:nvSpPr>
            <p:spPr>
              <a:xfrm>
                <a:off x="5236444" y="-1003845"/>
                <a:ext cx="364202" cy="523220"/>
              </a:xfrm>
              <a:prstGeom prst="rect">
                <a:avLst/>
              </a:prstGeom>
              <a:noFill/>
            </p:spPr>
            <p:txBody>
              <a:bodyPr wrap="none" rtlCol="0">
                <a:spAutoFit/>
              </a:bodyPr>
              <a:lstStyle/>
              <a:p>
                <a:r>
                  <a:rPr lang="x-none" sz="2800" dirty="0">
                    <a:solidFill>
                      <a:schemeClr val="tx2">
                        <a:lumMod val="10000"/>
                      </a:schemeClr>
                    </a:solidFill>
                    <a:latin typeface="Times New Roman" panose="02020603050405020304" pitchFamily="18" charset="0"/>
                    <a:cs typeface="Times New Roman" panose="02020603050405020304" pitchFamily="18" charset="0"/>
                  </a:rPr>
                  <a:t>1</a:t>
                </a:r>
              </a:p>
            </p:txBody>
          </p:sp>
        </p:grpSp>
      </p:grpSp>
      <p:grpSp>
        <p:nvGrpSpPr>
          <p:cNvPr id="8" name="Group 7">
            <a:extLst>
              <a:ext uri="{FF2B5EF4-FFF2-40B4-BE49-F238E27FC236}">
                <a16:creationId xmlns:a16="http://schemas.microsoft.com/office/drawing/2014/main" xmlns="" id="{B34179E1-62B6-574A-A2EF-AB07D27A2A8C}"/>
              </a:ext>
            </a:extLst>
          </p:cNvPr>
          <p:cNvGrpSpPr/>
          <p:nvPr/>
        </p:nvGrpSpPr>
        <p:grpSpPr>
          <a:xfrm>
            <a:off x="5453933" y="1085392"/>
            <a:ext cx="3873671" cy="3130856"/>
            <a:chOff x="5466528" y="1304869"/>
            <a:chExt cx="3873671" cy="3130856"/>
          </a:xfrm>
        </p:grpSpPr>
        <p:grpSp>
          <p:nvGrpSpPr>
            <p:cNvPr id="23" name="Group 22">
              <a:extLst>
                <a:ext uri="{FF2B5EF4-FFF2-40B4-BE49-F238E27FC236}">
                  <a16:creationId xmlns:a16="http://schemas.microsoft.com/office/drawing/2014/main" xmlns="" id="{58243392-48F9-9A4D-B426-EA0D12D29721}"/>
                </a:ext>
              </a:extLst>
            </p:cNvPr>
            <p:cNvGrpSpPr/>
            <p:nvPr/>
          </p:nvGrpSpPr>
          <p:grpSpPr>
            <a:xfrm>
              <a:off x="5466528" y="1304869"/>
              <a:ext cx="3873671" cy="3130856"/>
              <a:chOff x="241986" y="1155917"/>
              <a:chExt cx="5611499" cy="4535438"/>
            </a:xfrm>
          </p:grpSpPr>
          <p:sp>
            <p:nvSpPr>
              <p:cNvPr id="24" name="Freeform 23">
                <a:extLst>
                  <a:ext uri="{FF2B5EF4-FFF2-40B4-BE49-F238E27FC236}">
                    <a16:creationId xmlns:a16="http://schemas.microsoft.com/office/drawing/2014/main" xmlns="" id="{77F423F6-6168-3543-B22A-508FBC7DA7E2}"/>
                  </a:ext>
                </a:extLst>
              </p:cNvPr>
              <p:cNvSpPr/>
              <p:nvPr/>
            </p:nvSpPr>
            <p:spPr>
              <a:xfrm>
                <a:off x="241986" y="1155917"/>
                <a:ext cx="5611499" cy="4535438"/>
              </a:xfrm>
              <a:custGeom>
                <a:avLst/>
                <a:gdLst>
                  <a:gd name="connsiteX0" fmla="*/ 2776363 w 5611499"/>
                  <a:gd name="connsiteY0" fmla="*/ 0 h 4535438"/>
                  <a:gd name="connsiteX1" fmla="*/ 3972296 w 5611499"/>
                  <a:gd name="connsiteY1" fmla="*/ 792717 h 4535438"/>
                  <a:gd name="connsiteX2" fmla="*/ 4017457 w 5611499"/>
                  <a:gd name="connsiteY2" fmla="*/ 938202 h 4535438"/>
                  <a:gd name="connsiteX3" fmla="*/ 4080686 w 5611499"/>
                  <a:gd name="connsiteY3" fmla="*/ 915060 h 4535438"/>
                  <a:gd name="connsiteX4" fmla="*/ 4431563 w 5611499"/>
                  <a:gd name="connsiteY4" fmla="*/ 862012 h 4535438"/>
                  <a:gd name="connsiteX5" fmla="*/ 5611499 w 5611499"/>
                  <a:gd name="connsiteY5" fmla="*/ 2041948 h 4535438"/>
                  <a:gd name="connsiteX6" fmla="*/ 4782440 w 5611499"/>
                  <a:gd name="connsiteY6" fmla="*/ 3168837 h 4535438"/>
                  <a:gd name="connsiteX7" fmla="*/ 4737552 w 5611499"/>
                  <a:gd name="connsiteY7" fmla="*/ 3180379 h 4535438"/>
                  <a:gd name="connsiteX8" fmla="*/ 4745867 w 5611499"/>
                  <a:gd name="connsiteY8" fmla="*/ 3234861 h 4535438"/>
                  <a:gd name="connsiteX9" fmla="*/ 4751959 w 5611499"/>
                  <a:gd name="connsiteY9" fmla="*/ 3355502 h 4535438"/>
                  <a:gd name="connsiteX10" fmla="*/ 3572023 w 5611499"/>
                  <a:gd name="connsiteY10" fmla="*/ 4535438 h 4535438"/>
                  <a:gd name="connsiteX11" fmla="*/ 2821474 w 5611499"/>
                  <a:gd name="connsiteY11" fmla="*/ 4265998 h 4535438"/>
                  <a:gd name="connsiteX12" fmla="*/ 2738553 w 5611499"/>
                  <a:gd name="connsiteY12" fmla="*/ 4190634 h 4535438"/>
                  <a:gd name="connsiteX13" fmla="*/ 2655631 w 5611499"/>
                  <a:gd name="connsiteY13" fmla="*/ 4265998 h 4535438"/>
                  <a:gd name="connsiteX14" fmla="*/ 1905082 w 5611499"/>
                  <a:gd name="connsiteY14" fmla="*/ 4535438 h 4535438"/>
                  <a:gd name="connsiteX15" fmla="*/ 725146 w 5611499"/>
                  <a:gd name="connsiteY15" fmla="*/ 3355502 h 4535438"/>
                  <a:gd name="connsiteX16" fmla="*/ 731238 w 5611499"/>
                  <a:gd name="connsiteY16" fmla="*/ 3234861 h 4535438"/>
                  <a:gd name="connsiteX17" fmla="*/ 745956 w 5611499"/>
                  <a:gd name="connsiteY17" fmla="*/ 3138421 h 4535438"/>
                  <a:gd name="connsiteX18" fmla="*/ 720652 w 5611499"/>
                  <a:gd name="connsiteY18" fmla="*/ 3129159 h 4535438"/>
                  <a:gd name="connsiteX19" fmla="*/ 0 w 5611499"/>
                  <a:gd name="connsiteY19" fmla="*/ 2041948 h 4535438"/>
                  <a:gd name="connsiteX20" fmla="*/ 1179936 w 5611499"/>
                  <a:gd name="connsiteY20" fmla="*/ 862012 h 4535438"/>
                  <a:gd name="connsiteX21" fmla="*/ 1530813 w 5611499"/>
                  <a:gd name="connsiteY21" fmla="*/ 915060 h 4535438"/>
                  <a:gd name="connsiteX22" fmla="*/ 1535545 w 5611499"/>
                  <a:gd name="connsiteY22" fmla="*/ 916791 h 4535438"/>
                  <a:gd name="connsiteX23" fmla="*/ 1536786 w 5611499"/>
                  <a:gd name="connsiteY23" fmla="*/ 911966 h 4535438"/>
                  <a:gd name="connsiteX24" fmla="*/ 2776363 w 5611499"/>
                  <a:gd name="connsiteY24" fmla="*/ 0 h 453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11499" h="4535438">
                    <a:moveTo>
                      <a:pt x="2776363" y="0"/>
                    </a:moveTo>
                    <a:cubicBezTo>
                      <a:pt x="3313983" y="0"/>
                      <a:pt x="3775259" y="326871"/>
                      <a:pt x="3972296" y="792717"/>
                    </a:cubicBezTo>
                    <a:lnTo>
                      <a:pt x="4017457" y="938202"/>
                    </a:lnTo>
                    <a:lnTo>
                      <a:pt x="4080686" y="915060"/>
                    </a:lnTo>
                    <a:cubicBezTo>
                      <a:pt x="4191528" y="880584"/>
                      <a:pt x="4309377" y="862012"/>
                      <a:pt x="4431563" y="862012"/>
                    </a:cubicBezTo>
                    <a:cubicBezTo>
                      <a:pt x="5083224" y="862012"/>
                      <a:pt x="5611499" y="1390287"/>
                      <a:pt x="5611499" y="2041948"/>
                    </a:cubicBezTo>
                    <a:cubicBezTo>
                      <a:pt x="5611499" y="2571423"/>
                      <a:pt x="5262755" y="3019443"/>
                      <a:pt x="4782440" y="3168837"/>
                    </a:cubicBezTo>
                    <a:lnTo>
                      <a:pt x="4737552" y="3180379"/>
                    </a:lnTo>
                    <a:lnTo>
                      <a:pt x="4745867" y="3234861"/>
                    </a:lnTo>
                    <a:cubicBezTo>
                      <a:pt x="4749896" y="3274527"/>
                      <a:pt x="4751959" y="3314773"/>
                      <a:pt x="4751959" y="3355502"/>
                    </a:cubicBezTo>
                    <a:cubicBezTo>
                      <a:pt x="4751959" y="4007163"/>
                      <a:pt x="4223684" y="4535438"/>
                      <a:pt x="3572023" y="4535438"/>
                    </a:cubicBezTo>
                    <a:cubicBezTo>
                      <a:pt x="3286921" y="4535438"/>
                      <a:pt x="3025437" y="4434323"/>
                      <a:pt x="2821474" y="4265998"/>
                    </a:cubicBezTo>
                    <a:lnTo>
                      <a:pt x="2738553" y="4190634"/>
                    </a:lnTo>
                    <a:lnTo>
                      <a:pt x="2655631" y="4265998"/>
                    </a:lnTo>
                    <a:cubicBezTo>
                      <a:pt x="2451669" y="4434323"/>
                      <a:pt x="2190184" y="4535438"/>
                      <a:pt x="1905082" y="4535438"/>
                    </a:cubicBezTo>
                    <a:cubicBezTo>
                      <a:pt x="1253421" y="4535438"/>
                      <a:pt x="725146" y="4007163"/>
                      <a:pt x="725146" y="3355502"/>
                    </a:cubicBezTo>
                    <a:cubicBezTo>
                      <a:pt x="725146" y="3314773"/>
                      <a:pt x="727210" y="3274527"/>
                      <a:pt x="731238" y="3234861"/>
                    </a:cubicBezTo>
                    <a:lnTo>
                      <a:pt x="745956" y="3138421"/>
                    </a:lnTo>
                    <a:lnTo>
                      <a:pt x="720652" y="3129159"/>
                    </a:lnTo>
                    <a:cubicBezTo>
                      <a:pt x="297155" y="2950035"/>
                      <a:pt x="0" y="2530694"/>
                      <a:pt x="0" y="2041948"/>
                    </a:cubicBezTo>
                    <a:cubicBezTo>
                      <a:pt x="0" y="1390287"/>
                      <a:pt x="528275" y="862012"/>
                      <a:pt x="1179936" y="862012"/>
                    </a:cubicBezTo>
                    <a:cubicBezTo>
                      <a:pt x="1302123" y="862012"/>
                      <a:pt x="1419971" y="880584"/>
                      <a:pt x="1530813" y="915060"/>
                    </a:cubicBezTo>
                    <a:lnTo>
                      <a:pt x="1535545" y="916791"/>
                    </a:lnTo>
                    <a:lnTo>
                      <a:pt x="1536786" y="911966"/>
                    </a:lnTo>
                    <a:cubicBezTo>
                      <a:pt x="1701119" y="383619"/>
                      <a:pt x="2193941" y="0"/>
                      <a:pt x="2776363" y="0"/>
                    </a:cubicBezTo>
                    <a:close/>
                  </a:path>
                </a:pathLst>
              </a:custGeom>
              <a:solidFill>
                <a:srgbClr val="E4BB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latin typeface="Times New Roman" panose="02020603050405020304" pitchFamily="18" charset="0"/>
                  <a:cs typeface="Times New Roman" panose="02020603050405020304" pitchFamily="18" charset="0"/>
                </a:endParaRPr>
              </a:p>
            </p:txBody>
          </p:sp>
          <p:sp>
            <p:nvSpPr>
              <p:cNvPr id="25" name="Freeform 24">
                <a:extLst>
                  <a:ext uri="{FF2B5EF4-FFF2-40B4-BE49-F238E27FC236}">
                    <a16:creationId xmlns:a16="http://schemas.microsoft.com/office/drawing/2014/main" xmlns="" id="{43AF9991-4E34-F44A-89E5-BBD5E8F55DD0}"/>
                  </a:ext>
                </a:extLst>
              </p:cNvPr>
              <p:cNvSpPr/>
              <p:nvPr/>
            </p:nvSpPr>
            <p:spPr>
              <a:xfrm>
                <a:off x="497053" y="1362073"/>
                <a:ext cx="5101363" cy="4123125"/>
              </a:xfrm>
              <a:custGeom>
                <a:avLst/>
                <a:gdLst>
                  <a:gd name="connsiteX0" fmla="*/ 2776363 w 5611499"/>
                  <a:gd name="connsiteY0" fmla="*/ 0 h 4535438"/>
                  <a:gd name="connsiteX1" fmla="*/ 3972296 w 5611499"/>
                  <a:gd name="connsiteY1" fmla="*/ 792717 h 4535438"/>
                  <a:gd name="connsiteX2" fmla="*/ 4017457 w 5611499"/>
                  <a:gd name="connsiteY2" fmla="*/ 938202 h 4535438"/>
                  <a:gd name="connsiteX3" fmla="*/ 4080686 w 5611499"/>
                  <a:gd name="connsiteY3" fmla="*/ 915060 h 4535438"/>
                  <a:gd name="connsiteX4" fmla="*/ 4431563 w 5611499"/>
                  <a:gd name="connsiteY4" fmla="*/ 862012 h 4535438"/>
                  <a:gd name="connsiteX5" fmla="*/ 5611499 w 5611499"/>
                  <a:gd name="connsiteY5" fmla="*/ 2041948 h 4535438"/>
                  <a:gd name="connsiteX6" fmla="*/ 4782440 w 5611499"/>
                  <a:gd name="connsiteY6" fmla="*/ 3168837 h 4535438"/>
                  <a:gd name="connsiteX7" fmla="*/ 4737552 w 5611499"/>
                  <a:gd name="connsiteY7" fmla="*/ 3180379 h 4535438"/>
                  <a:gd name="connsiteX8" fmla="*/ 4745867 w 5611499"/>
                  <a:gd name="connsiteY8" fmla="*/ 3234861 h 4535438"/>
                  <a:gd name="connsiteX9" fmla="*/ 4751959 w 5611499"/>
                  <a:gd name="connsiteY9" fmla="*/ 3355502 h 4535438"/>
                  <a:gd name="connsiteX10" fmla="*/ 3572023 w 5611499"/>
                  <a:gd name="connsiteY10" fmla="*/ 4535438 h 4535438"/>
                  <a:gd name="connsiteX11" fmla="*/ 2821474 w 5611499"/>
                  <a:gd name="connsiteY11" fmla="*/ 4265998 h 4535438"/>
                  <a:gd name="connsiteX12" fmla="*/ 2738553 w 5611499"/>
                  <a:gd name="connsiteY12" fmla="*/ 4190634 h 4535438"/>
                  <a:gd name="connsiteX13" fmla="*/ 2655631 w 5611499"/>
                  <a:gd name="connsiteY13" fmla="*/ 4265998 h 4535438"/>
                  <a:gd name="connsiteX14" fmla="*/ 1905082 w 5611499"/>
                  <a:gd name="connsiteY14" fmla="*/ 4535438 h 4535438"/>
                  <a:gd name="connsiteX15" fmla="*/ 725146 w 5611499"/>
                  <a:gd name="connsiteY15" fmla="*/ 3355502 h 4535438"/>
                  <a:gd name="connsiteX16" fmla="*/ 731238 w 5611499"/>
                  <a:gd name="connsiteY16" fmla="*/ 3234861 h 4535438"/>
                  <a:gd name="connsiteX17" fmla="*/ 745956 w 5611499"/>
                  <a:gd name="connsiteY17" fmla="*/ 3138421 h 4535438"/>
                  <a:gd name="connsiteX18" fmla="*/ 720652 w 5611499"/>
                  <a:gd name="connsiteY18" fmla="*/ 3129159 h 4535438"/>
                  <a:gd name="connsiteX19" fmla="*/ 0 w 5611499"/>
                  <a:gd name="connsiteY19" fmla="*/ 2041948 h 4535438"/>
                  <a:gd name="connsiteX20" fmla="*/ 1179936 w 5611499"/>
                  <a:gd name="connsiteY20" fmla="*/ 862012 h 4535438"/>
                  <a:gd name="connsiteX21" fmla="*/ 1530813 w 5611499"/>
                  <a:gd name="connsiteY21" fmla="*/ 915060 h 4535438"/>
                  <a:gd name="connsiteX22" fmla="*/ 1535545 w 5611499"/>
                  <a:gd name="connsiteY22" fmla="*/ 916791 h 4535438"/>
                  <a:gd name="connsiteX23" fmla="*/ 1536786 w 5611499"/>
                  <a:gd name="connsiteY23" fmla="*/ 911966 h 4535438"/>
                  <a:gd name="connsiteX24" fmla="*/ 2776363 w 5611499"/>
                  <a:gd name="connsiteY24" fmla="*/ 0 h 453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11499" h="4535438">
                    <a:moveTo>
                      <a:pt x="2776363" y="0"/>
                    </a:moveTo>
                    <a:cubicBezTo>
                      <a:pt x="3313983" y="0"/>
                      <a:pt x="3775259" y="326871"/>
                      <a:pt x="3972296" y="792717"/>
                    </a:cubicBezTo>
                    <a:lnTo>
                      <a:pt x="4017457" y="938202"/>
                    </a:lnTo>
                    <a:lnTo>
                      <a:pt x="4080686" y="915060"/>
                    </a:lnTo>
                    <a:cubicBezTo>
                      <a:pt x="4191528" y="880584"/>
                      <a:pt x="4309377" y="862012"/>
                      <a:pt x="4431563" y="862012"/>
                    </a:cubicBezTo>
                    <a:cubicBezTo>
                      <a:pt x="5083224" y="862012"/>
                      <a:pt x="5611499" y="1390287"/>
                      <a:pt x="5611499" y="2041948"/>
                    </a:cubicBezTo>
                    <a:cubicBezTo>
                      <a:pt x="5611499" y="2571423"/>
                      <a:pt x="5262755" y="3019443"/>
                      <a:pt x="4782440" y="3168837"/>
                    </a:cubicBezTo>
                    <a:lnTo>
                      <a:pt x="4737552" y="3180379"/>
                    </a:lnTo>
                    <a:lnTo>
                      <a:pt x="4745867" y="3234861"/>
                    </a:lnTo>
                    <a:cubicBezTo>
                      <a:pt x="4749896" y="3274527"/>
                      <a:pt x="4751959" y="3314773"/>
                      <a:pt x="4751959" y="3355502"/>
                    </a:cubicBezTo>
                    <a:cubicBezTo>
                      <a:pt x="4751959" y="4007163"/>
                      <a:pt x="4223684" y="4535438"/>
                      <a:pt x="3572023" y="4535438"/>
                    </a:cubicBezTo>
                    <a:cubicBezTo>
                      <a:pt x="3286921" y="4535438"/>
                      <a:pt x="3025437" y="4434323"/>
                      <a:pt x="2821474" y="4265998"/>
                    </a:cubicBezTo>
                    <a:lnTo>
                      <a:pt x="2738553" y="4190634"/>
                    </a:lnTo>
                    <a:lnTo>
                      <a:pt x="2655631" y="4265998"/>
                    </a:lnTo>
                    <a:cubicBezTo>
                      <a:pt x="2451669" y="4434323"/>
                      <a:pt x="2190184" y="4535438"/>
                      <a:pt x="1905082" y="4535438"/>
                    </a:cubicBezTo>
                    <a:cubicBezTo>
                      <a:pt x="1253421" y="4535438"/>
                      <a:pt x="725146" y="4007163"/>
                      <a:pt x="725146" y="3355502"/>
                    </a:cubicBezTo>
                    <a:cubicBezTo>
                      <a:pt x="725146" y="3314773"/>
                      <a:pt x="727210" y="3274527"/>
                      <a:pt x="731238" y="3234861"/>
                    </a:cubicBezTo>
                    <a:lnTo>
                      <a:pt x="745956" y="3138421"/>
                    </a:lnTo>
                    <a:lnTo>
                      <a:pt x="720652" y="3129159"/>
                    </a:lnTo>
                    <a:cubicBezTo>
                      <a:pt x="297155" y="2950035"/>
                      <a:pt x="0" y="2530694"/>
                      <a:pt x="0" y="2041948"/>
                    </a:cubicBezTo>
                    <a:cubicBezTo>
                      <a:pt x="0" y="1390287"/>
                      <a:pt x="528275" y="862012"/>
                      <a:pt x="1179936" y="862012"/>
                    </a:cubicBezTo>
                    <a:cubicBezTo>
                      <a:pt x="1302123" y="862012"/>
                      <a:pt x="1419971" y="880584"/>
                      <a:pt x="1530813" y="915060"/>
                    </a:cubicBezTo>
                    <a:lnTo>
                      <a:pt x="1535545" y="916791"/>
                    </a:lnTo>
                    <a:lnTo>
                      <a:pt x="1536786" y="911966"/>
                    </a:lnTo>
                    <a:cubicBezTo>
                      <a:pt x="1701119" y="383619"/>
                      <a:pt x="2193941" y="0"/>
                      <a:pt x="2776363" y="0"/>
                    </a:cubicBezTo>
                    <a:close/>
                  </a:path>
                </a:pathLst>
              </a:cu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xmlns="" id="{0ED049B9-8733-1D45-9F5A-7EC4E70722E8}"/>
                </a:ext>
              </a:extLst>
            </p:cNvPr>
            <p:cNvSpPr txBox="1"/>
            <p:nvPr/>
          </p:nvSpPr>
          <p:spPr>
            <a:xfrm flipH="1">
              <a:off x="5975204" y="2177467"/>
              <a:ext cx="2944872" cy="1824346"/>
            </a:xfrm>
            <a:prstGeom prst="rect">
              <a:avLst/>
            </a:prstGeom>
            <a:noFill/>
          </p:spPr>
          <p:txBody>
            <a:bodyPr wrap="square" rtlCol="0">
              <a:spAutoFit/>
            </a:bodyPr>
            <a:lstStyle/>
            <a:p>
              <a:pPr algn="ctr">
                <a:lnSpc>
                  <a:spcPct val="120000"/>
                </a:lnSpc>
              </a:pPr>
              <a:r>
                <a:rPr lang="vi-VN" sz="2400" dirty="0">
                  <a:solidFill>
                    <a:srgbClr val="000000"/>
                  </a:solidFill>
                  <a:latin typeface="Times New Roman" panose="02020603050405020304" pitchFamily="18" charset="0"/>
                  <a:cs typeface="Times New Roman" panose="02020603050405020304" pitchFamily="18" charset="0"/>
                </a:rPr>
                <a:t>        Lan và mẹ xếp hàng mua vé vào tham quan khu di tích lịch sử.</a:t>
              </a:r>
            </a:p>
          </p:txBody>
        </p:sp>
        <p:grpSp>
          <p:nvGrpSpPr>
            <p:cNvPr id="20" name="Group 19">
              <a:extLst>
                <a:ext uri="{FF2B5EF4-FFF2-40B4-BE49-F238E27FC236}">
                  <a16:creationId xmlns:a16="http://schemas.microsoft.com/office/drawing/2014/main" xmlns="" id="{F481DA7D-3641-A644-B16F-3E7714517BDF}"/>
                </a:ext>
              </a:extLst>
            </p:cNvPr>
            <p:cNvGrpSpPr/>
            <p:nvPr/>
          </p:nvGrpSpPr>
          <p:grpSpPr>
            <a:xfrm>
              <a:off x="6208937" y="2146798"/>
              <a:ext cx="383844" cy="523220"/>
              <a:chOff x="5224655" y="-1003845"/>
              <a:chExt cx="408621" cy="523220"/>
            </a:xfrm>
          </p:grpSpPr>
          <p:sp>
            <p:nvSpPr>
              <p:cNvPr id="21" name="Rectangle 20">
                <a:extLst>
                  <a:ext uri="{FF2B5EF4-FFF2-40B4-BE49-F238E27FC236}">
                    <a16:creationId xmlns:a16="http://schemas.microsoft.com/office/drawing/2014/main" xmlns="" id="{21671C9C-41F6-574D-A5F4-F35C6225EF8C}"/>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BA9D468D-46DE-3642-8164-CFD2B6B74BE5}"/>
                  </a:ext>
                </a:extLst>
              </p:cNvPr>
              <p:cNvSpPr txBox="1"/>
              <p:nvPr/>
            </p:nvSpPr>
            <p:spPr>
              <a:xfrm>
                <a:off x="5236444" y="-1003845"/>
                <a:ext cx="387711" cy="523220"/>
              </a:xfrm>
              <a:prstGeom prst="rect">
                <a:avLst/>
              </a:prstGeom>
              <a:noFill/>
            </p:spPr>
            <p:txBody>
              <a:bodyPr wrap="none" rtlCol="0">
                <a:spAutoFit/>
              </a:bodyPr>
              <a:lstStyle/>
              <a:p>
                <a:r>
                  <a:rPr lang="x-none" sz="2800" dirty="0">
                    <a:solidFill>
                      <a:schemeClr val="tx2">
                        <a:lumMod val="10000"/>
                      </a:schemeClr>
                    </a:solidFill>
                    <a:latin typeface="Times New Roman" panose="02020603050405020304" pitchFamily="18" charset="0"/>
                    <a:cs typeface="Times New Roman" panose="02020603050405020304" pitchFamily="18" charset="0"/>
                  </a:rPr>
                  <a:t>2</a:t>
                </a:r>
              </a:p>
            </p:txBody>
          </p:sp>
        </p:grpSp>
      </p:grpSp>
      <p:grpSp>
        <p:nvGrpSpPr>
          <p:cNvPr id="40" name="Group 39">
            <a:extLst>
              <a:ext uri="{FF2B5EF4-FFF2-40B4-BE49-F238E27FC236}">
                <a16:creationId xmlns:a16="http://schemas.microsoft.com/office/drawing/2014/main" xmlns="" id="{93B332EE-DD65-BB4A-99E5-D2A66B9A4CAA}"/>
              </a:ext>
            </a:extLst>
          </p:cNvPr>
          <p:cNvGrpSpPr/>
          <p:nvPr/>
        </p:nvGrpSpPr>
        <p:grpSpPr>
          <a:xfrm>
            <a:off x="7847202" y="3758186"/>
            <a:ext cx="3894745" cy="3099814"/>
            <a:chOff x="7970784" y="3208694"/>
            <a:chExt cx="3894745" cy="3099814"/>
          </a:xfrm>
        </p:grpSpPr>
        <p:grpSp>
          <p:nvGrpSpPr>
            <p:cNvPr id="16" name="Group 15">
              <a:extLst>
                <a:ext uri="{FF2B5EF4-FFF2-40B4-BE49-F238E27FC236}">
                  <a16:creationId xmlns:a16="http://schemas.microsoft.com/office/drawing/2014/main" xmlns="" id="{8B08D7EE-F941-C540-95CF-5E893038E61F}"/>
                </a:ext>
              </a:extLst>
            </p:cNvPr>
            <p:cNvGrpSpPr/>
            <p:nvPr/>
          </p:nvGrpSpPr>
          <p:grpSpPr>
            <a:xfrm>
              <a:off x="7970784" y="3208694"/>
              <a:ext cx="3894745" cy="3099814"/>
              <a:chOff x="2171759" y="4162348"/>
              <a:chExt cx="4817806" cy="2304116"/>
            </a:xfrm>
          </p:grpSpPr>
          <p:sp>
            <p:nvSpPr>
              <p:cNvPr id="17" name="Oval 16">
                <a:extLst>
                  <a:ext uri="{FF2B5EF4-FFF2-40B4-BE49-F238E27FC236}">
                    <a16:creationId xmlns:a16="http://schemas.microsoft.com/office/drawing/2014/main" xmlns="" id="{66D27818-C15C-8840-89FB-8A3FA47DFCA1}"/>
                  </a:ext>
                </a:extLst>
              </p:cNvPr>
              <p:cNvSpPr/>
              <p:nvPr/>
            </p:nvSpPr>
            <p:spPr>
              <a:xfrm>
                <a:off x="2171759" y="4162348"/>
                <a:ext cx="4817806" cy="2304116"/>
              </a:xfrm>
              <a:prstGeom prst="ellipse">
                <a:avLst/>
              </a:prstGeom>
              <a:solidFill>
                <a:srgbClr val="FDE084">
                  <a:alpha val="87000"/>
                </a:srgbClr>
              </a:solidFill>
              <a:ln>
                <a:solidFill>
                  <a:srgbClr val="FD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xmlns="" id="{1B2454F3-8343-274F-A429-B8A6B48FE195}"/>
                  </a:ext>
                </a:extLst>
              </p:cNvPr>
              <p:cNvSpPr/>
              <p:nvPr/>
            </p:nvSpPr>
            <p:spPr>
              <a:xfrm>
                <a:off x="2268171" y="4257251"/>
                <a:ext cx="4616948" cy="2094651"/>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xmlns="" id="{00A2EC06-1791-2D42-934D-1E8CDA1A85C1}"/>
                </a:ext>
              </a:extLst>
            </p:cNvPr>
            <p:cNvSpPr txBox="1"/>
            <p:nvPr/>
          </p:nvSpPr>
          <p:spPr>
            <a:xfrm flipH="1">
              <a:off x="7995819" y="3894698"/>
              <a:ext cx="3732369" cy="1824346"/>
            </a:xfrm>
            <a:prstGeom prst="rect">
              <a:avLst/>
            </a:prstGeom>
            <a:noFill/>
          </p:spPr>
          <p:txBody>
            <a:bodyPr wrap="square" rtlCol="0">
              <a:spAutoFit/>
            </a:bodyPr>
            <a:lstStyle/>
            <a:p>
              <a:pPr algn="ctr">
                <a:lnSpc>
                  <a:spcPct val="120000"/>
                </a:lnSpc>
              </a:pPr>
              <a:r>
                <a:rPr lang="vi-VN" sz="2400" dirty="0">
                  <a:solidFill>
                    <a:srgbClr val="000000"/>
                  </a:solidFill>
                  <a:latin typeface="Times New Roman" panose="02020603050405020304" pitchFamily="18" charset="0"/>
                  <a:cs typeface="Times New Roman" panose="02020603050405020304" pitchFamily="18" charset="0"/>
                </a:rPr>
                <a:t>          Trong rạp xiếc, một đám học sinh liên tục đứng lên, ngồi xuống và nói cười rất thoải mái.</a:t>
              </a:r>
            </a:p>
          </p:txBody>
        </p:sp>
        <p:grpSp>
          <p:nvGrpSpPr>
            <p:cNvPr id="33" name="Group 32">
              <a:extLst>
                <a:ext uri="{FF2B5EF4-FFF2-40B4-BE49-F238E27FC236}">
                  <a16:creationId xmlns:a16="http://schemas.microsoft.com/office/drawing/2014/main" xmlns="" id="{CB131A29-FBBC-684A-A83F-E44E9D858726}"/>
                </a:ext>
              </a:extLst>
            </p:cNvPr>
            <p:cNvGrpSpPr/>
            <p:nvPr/>
          </p:nvGrpSpPr>
          <p:grpSpPr>
            <a:xfrm>
              <a:off x="8459285" y="3818766"/>
              <a:ext cx="416448" cy="523220"/>
              <a:chOff x="5275011" y="-1049110"/>
              <a:chExt cx="349791" cy="523220"/>
            </a:xfrm>
          </p:grpSpPr>
          <p:sp>
            <p:nvSpPr>
              <p:cNvPr id="34" name="Rectangle 33">
                <a:extLst>
                  <a:ext uri="{FF2B5EF4-FFF2-40B4-BE49-F238E27FC236}">
                    <a16:creationId xmlns:a16="http://schemas.microsoft.com/office/drawing/2014/main" xmlns="" id="{E2F0C774-2612-F942-A133-5F8268438800}"/>
                  </a:ext>
                </a:extLst>
              </p:cNvPr>
              <p:cNvSpPr/>
              <p:nvPr/>
            </p:nvSpPr>
            <p:spPr>
              <a:xfrm rot="2723604">
                <a:off x="5245596" y="-944837"/>
                <a:ext cx="408621" cy="34979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B845284B-B3DF-C746-B86F-566FD434C563}"/>
                  </a:ext>
                </a:extLst>
              </p:cNvPr>
              <p:cNvSpPr txBox="1"/>
              <p:nvPr/>
            </p:nvSpPr>
            <p:spPr>
              <a:xfrm>
                <a:off x="5296046" y="-1049110"/>
                <a:ext cx="305908" cy="523220"/>
              </a:xfrm>
              <a:prstGeom prst="rect">
                <a:avLst/>
              </a:prstGeom>
              <a:noFill/>
            </p:spPr>
            <p:txBody>
              <a:bodyPr wrap="none" rtlCol="0">
                <a:spAutoFit/>
              </a:bodyPr>
              <a:lstStyle/>
              <a:p>
                <a:pPr algn="ctr"/>
                <a:r>
                  <a:rPr lang="x-none" sz="2800" dirty="0">
                    <a:solidFill>
                      <a:schemeClr val="tx2">
                        <a:lumMod val="10000"/>
                      </a:schemeClr>
                    </a:solidFill>
                    <a:latin typeface="Times New Roman" panose="02020603050405020304" pitchFamily="18" charset="0"/>
                    <a:cs typeface="Times New Roman" panose="02020603050405020304" pitchFamily="18" charset="0"/>
                  </a:rPr>
                  <a:t>4</a:t>
                </a:r>
              </a:p>
            </p:txBody>
          </p:sp>
        </p:grpSp>
      </p:grpSp>
      <p:grpSp>
        <p:nvGrpSpPr>
          <p:cNvPr id="41" name="Group 40">
            <a:extLst>
              <a:ext uri="{FF2B5EF4-FFF2-40B4-BE49-F238E27FC236}">
                <a16:creationId xmlns:a16="http://schemas.microsoft.com/office/drawing/2014/main" xmlns="" id="{D9FF8182-0282-9047-960D-88FE4735CB38}"/>
              </a:ext>
            </a:extLst>
          </p:cNvPr>
          <p:cNvGrpSpPr/>
          <p:nvPr/>
        </p:nvGrpSpPr>
        <p:grpSpPr>
          <a:xfrm>
            <a:off x="2430208" y="3278297"/>
            <a:ext cx="4496735" cy="3579703"/>
            <a:chOff x="2434416" y="3208694"/>
            <a:chExt cx="4496735" cy="3579703"/>
          </a:xfrm>
        </p:grpSpPr>
        <p:grpSp>
          <p:nvGrpSpPr>
            <p:cNvPr id="26" name="Group 25">
              <a:extLst>
                <a:ext uri="{FF2B5EF4-FFF2-40B4-BE49-F238E27FC236}">
                  <a16:creationId xmlns:a16="http://schemas.microsoft.com/office/drawing/2014/main" xmlns="" id="{D770F105-9FCE-154D-838A-BDC942E4CC25}"/>
                </a:ext>
              </a:extLst>
            </p:cNvPr>
            <p:cNvGrpSpPr/>
            <p:nvPr/>
          </p:nvGrpSpPr>
          <p:grpSpPr>
            <a:xfrm>
              <a:off x="2434416" y="3208694"/>
              <a:ext cx="4496735" cy="3579703"/>
              <a:chOff x="6057636" y="3282842"/>
              <a:chExt cx="3995442" cy="3175000"/>
            </a:xfrm>
          </p:grpSpPr>
          <p:sp>
            <p:nvSpPr>
              <p:cNvPr id="27" name="Regular Pentagon 26">
                <a:extLst>
                  <a:ext uri="{FF2B5EF4-FFF2-40B4-BE49-F238E27FC236}">
                    <a16:creationId xmlns:a16="http://schemas.microsoft.com/office/drawing/2014/main" xmlns="" id="{748CB412-8E93-0042-98C4-D6FA273FBB25}"/>
                  </a:ext>
                </a:extLst>
              </p:cNvPr>
              <p:cNvSpPr/>
              <p:nvPr/>
            </p:nvSpPr>
            <p:spPr>
              <a:xfrm>
                <a:off x="6057636" y="3282842"/>
                <a:ext cx="3995442" cy="3175000"/>
              </a:xfrm>
              <a:prstGeom prst="pentagon">
                <a:avLst/>
              </a:prstGeom>
              <a:solidFill>
                <a:srgbClr val="F6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28" name="Regular Pentagon 27">
                <a:extLst>
                  <a:ext uri="{FF2B5EF4-FFF2-40B4-BE49-F238E27FC236}">
                    <a16:creationId xmlns:a16="http://schemas.microsoft.com/office/drawing/2014/main" xmlns="" id="{DA6CD9FF-3968-2744-BFF7-123B5F4C5AE8}"/>
                  </a:ext>
                </a:extLst>
              </p:cNvPr>
              <p:cNvSpPr/>
              <p:nvPr/>
            </p:nvSpPr>
            <p:spPr>
              <a:xfrm>
                <a:off x="6239247" y="3464729"/>
                <a:ext cx="3632220" cy="2886364"/>
              </a:xfrm>
              <a:prstGeom prst="pentagon">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grpSp>
        <p:sp>
          <p:nvSpPr>
            <p:cNvPr id="36" name="TextBox 35">
              <a:extLst>
                <a:ext uri="{FF2B5EF4-FFF2-40B4-BE49-F238E27FC236}">
                  <a16:creationId xmlns:a16="http://schemas.microsoft.com/office/drawing/2014/main" xmlns="" id="{51275E68-3CF6-ED42-9646-3FAED18ED38E}"/>
                </a:ext>
              </a:extLst>
            </p:cNvPr>
            <p:cNvSpPr txBox="1"/>
            <p:nvPr/>
          </p:nvSpPr>
          <p:spPr>
            <a:xfrm flipH="1">
              <a:off x="2868423" y="4190867"/>
              <a:ext cx="3628720" cy="2267544"/>
            </a:xfrm>
            <a:prstGeom prst="rect">
              <a:avLst/>
            </a:prstGeom>
            <a:noFill/>
          </p:spPr>
          <p:txBody>
            <a:bodyPr wrap="square" rtlCol="0">
              <a:spAutoFit/>
            </a:bodyPr>
            <a:lstStyle/>
            <a:p>
              <a:pPr algn="ctr">
                <a:lnSpc>
                  <a:spcPct val="120000"/>
                </a:lnSpc>
              </a:pPr>
              <a:r>
                <a:rPr lang="vi-VN" sz="2400" dirty="0">
                  <a:solidFill>
                    <a:srgbClr val="000000"/>
                  </a:solidFill>
                  <a:latin typeface="Times New Roman" panose="02020603050405020304" pitchFamily="18" charset="0"/>
                  <a:cs typeface="Times New Roman" panose="02020603050405020304" pitchFamily="18" charset="0"/>
                </a:rPr>
                <a:t>        Hải và các bạn luôn đi đúng phần đường cho người đi bộ và nhắc nhở nhau không tụ tập dưới lòng đường.</a:t>
              </a:r>
            </a:p>
          </p:txBody>
        </p:sp>
        <p:grpSp>
          <p:nvGrpSpPr>
            <p:cNvPr id="37" name="Group 36">
              <a:extLst>
                <a:ext uri="{FF2B5EF4-FFF2-40B4-BE49-F238E27FC236}">
                  <a16:creationId xmlns:a16="http://schemas.microsoft.com/office/drawing/2014/main" xmlns="" id="{8AC27669-5C90-AA47-A5E5-AD0FE8C47BBB}"/>
                </a:ext>
              </a:extLst>
            </p:cNvPr>
            <p:cNvGrpSpPr/>
            <p:nvPr/>
          </p:nvGrpSpPr>
          <p:grpSpPr>
            <a:xfrm>
              <a:off x="3117002" y="4160434"/>
              <a:ext cx="383844" cy="523220"/>
              <a:chOff x="5224655" y="-1003845"/>
              <a:chExt cx="408621" cy="523220"/>
            </a:xfrm>
          </p:grpSpPr>
          <p:sp>
            <p:nvSpPr>
              <p:cNvPr id="38" name="Rectangle 37">
                <a:extLst>
                  <a:ext uri="{FF2B5EF4-FFF2-40B4-BE49-F238E27FC236}">
                    <a16:creationId xmlns:a16="http://schemas.microsoft.com/office/drawing/2014/main" xmlns="" id="{6A5675CB-14D4-0747-B860-819D0F3A7C1C}"/>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13A77A2C-0A4F-7B4F-9088-5A93B39E32D9}"/>
                  </a:ext>
                </a:extLst>
              </p:cNvPr>
              <p:cNvSpPr txBox="1"/>
              <p:nvPr/>
            </p:nvSpPr>
            <p:spPr>
              <a:xfrm>
                <a:off x="5236444" y="-1003845"/>
                <a:ext cx="387711" cy="523220"/>
              </a:xfrm>
              <a:prstGeom prst="rect">
                <a:avLst/>
              </a:prstGeom>
              <a:noFill/>
            </p:spPr>
            <p:txBody>
              <a:bodyPr wrap="none" rtlCol="0">
                <a:spAutoFit/>
              </a:bodyPr>
              <a:lstStyle/>
              <a:p>
                <a:r>
                  <a:rPr lang="x-none" sz="2800" dirty="0">
                    <a:solidFill>
                      <a:schemeClr val="tx2">
                        <a:lumMod val="10000"/>
                      </a:schemeClr>
                    </a:solidFill>
                    <a:latin typeface="Times New Roman" panose="02020603050405020304" pitchFamily="18" charset="0"/>
                    <a:cs typeface="Times New Roman" panose="02020603050405020304" pitchFamily="18" charset="0"/>
                  </a:rPr>
                  <a:t>3</a:t>
                </a:r>
              </a:p>
            </p:txBody>
          </p:sp>
        </p:grpSp>
      </p:grpSp>
      <p:pic>
        <p:nvPicPr>
          <p:cNvPr id="3074" name="Picture 2" descr="Bright Green Tick Clip Art at Clker.com - vector clip art online, royalty  free &amp;amp; public domain">
            <a:extLst>
              <a:ext uri="{FF2B5EF4-FFF2-40B4-BE49-F238E27FC236}">
                <a16:creationId xmlns:a16="http://schemas.microsoft.com/office/drawing/2014/main" xmlns="" id="{665C8C3A-AB32-BC4E-9DA3-EC64CC7110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9628" y="2800822"/>
            <a:ext cx="1069043" cy="11117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Cross Cartoon Cliparts, Download Free Cross Cartoon Cliparts png  images, Free ClipArts on Clipart Library">
            <a:extLst>
              <a:ext uri="{FF2B5EF4-FFF2-40B4-BE49-F238E27FC236}">
                <a16:creationId xmlns:a16="http://schemas.microsoft.com/office/drawing/2014/main" xmlns="" id="{60679982-ABCE-2F40-B060-219A8820E0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01514">
            <a:off x="2800727" y="3075547"/>
            <a:ext cx="808863" cy="92441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Bright Green Tick Clip Art at Clker.com - vector clip art online, royalty  free &amp;amp; public domain">
            <a:extLst>
              <a:ext uri="{FF2B5EF4-FFF2-40B4-BE49-F238E27FC236}">
                <a16:creationId xmlns:a16="http://schemas.microsoft.com/office/drawing/2014/main" xmlns="" id="{573FCC8F-A43D-8E41-8EA0-CBEF089871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8308" y="5678052"/>
            <a:ext cx="1069043" cy="11117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Free Cross Cartoon Cliparts, Download Free Cross Cartoon Cliparts png  images, Free ClipArts on Clipart Library">
            <a:extLst>
              <a:ext uri="{FF2B5EF4-FFF2-40B4-BE49-F238E27FC236}">
                <a16:creationId xmlns:a16="http://schemas.microsoft.com/office/drawing/2014/main" xmlns="" id="{970B1A87-0841-5743-984D-AA2FA2191D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01514">
            <a:off x="11153803" y="5694151"/>
            <a:ext cx="808863" cy="92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subTnLst>
                                    <p:audio>
                                      <p:cMediaNode>
                                        <p:cTn display="0" masterRel="sameClick">
                                          <p:stCondLst>
                                            <p:cond evt="begin" delay="0">
                                              <p:tn val="21"/>
                                            </p:cond>
                                          </p:stCondLst>
                                          <p:endCondLst>
                                            <p:cond evt="onStopAudio" delay="0">
                                              <p:tgtEl>
                                                <p:sldTgt/>
                                              </p:tgtEl>
                                            </p:cond>
                                          </p:endCondLst>
                                        </p:cTn>
                                        <p:tgtEl>
                                          <p:sndTgt r:embed="rId2" name="voltag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fade">
                                      <p:cBhvr>
                                        <p:cTn id="33" dur="500"/>
                                        <p:tgtEl>
                                          <p:spTgt spid="3074"/>
                                        </p:tgtEl>
                                      </p:cBhvr>
                                    </p:animEffect>
                                  </p:childTnLst>
                                  <p:subTnLst>
                                    <p:audio>
                                      <p:cMediaNode>
                                        <p:cTn display="0" masterRel="sameClick">
                                          <p:stCondLst>
                                            <p:cond evt="begin" delay="0">
                                              <p:tn val="31"/>
                                            </p:cond>
                                          </p:stCondLst>
                                          <p:endCondLst>
                                            <p:cond evt="onStopAudio" delay="0">
                                              <p:tgtEl>
                                                <p:sldTgt/>
                                              </p:tgtEl>
                                            </p:cond>
                                          </p:endCondLst>
                                        </p:cTn>
                                        <p:tgtEl>
                                          <p:sndTgt r:embed="rId3"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subTnLst>
                                    <p:audio>
                                      <p:cMediaNode>
                                        <p:cTn display="0" masterRel="sameClick">
                                          <p:stCondLst>
                                            <p:cond evt="begin" delay="0">
                                              <p:tn val="51"/>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13848624-6C81-F844-89CB-9DC2C66BB05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038350" y="1060450"/>
            <a:ext cx="8115300" cy="4737100"/>
          </a:xfrm>
          <a:prstGeom prst="rect">
            <a:avLst/>
          </a:prstGeom>
        </p:spPr>
      </p:pic>
      <p:grpSp>
        <p:nvGrpSpPr>
          <p:cNvPr id="2" name="Group 1">
            <a:extLst>
              <a:ext uri="{FF2B5EF4-FFF2-40B4-BE49-F238E27FC236}">
                <a16:creationId xmlns:a16="http://schemas.microsoft.com/office/drawing/2014/main" xmlns="" id="{90E6472D-54EF-4287-864C-0208D6E93C5C}"/>
              </a:ext>
            </a:extLst>
          </p:cNvPr>
          <p:cNvGrpSpPr/>
          <p:nvPr/>
        </p:nvGrpSpPr>
        <p:grpSpPr>
          <a:xfrm>
            <a:off x="326471" y="116728"/>
            <a:ext cx="2423339" cy="1108653"/>
            <a:chOff x="500062" y="2851475"/>
            <a:chExt cx="2816950" cy="1288726"/>
          </a:xfrm>
        </p:grpSpPr>
        <p:pic>
          <p:nvPicPr>
            <p:cNvPr id="3" name="Picture 2">
              <a:extLst>
                <a:ext uri="{FF2B5EF4-FFF2-40B4-BE49-F238E27FC236}">
                  <a16:creationId xmlns:a16="http://schemas.microsoft.com/office/drawing/2014/main" xmlns=""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xmlns="" id="{3EA80D1D-39F5-4C85-B473-87262938D567}"/>
                </a:ext>
              </a:extLst>
            </p:cNvPr>
            <p:cNvSpPr txBox="1"/>
            <p:nvPr/>
          </p:nvSpPr>
          <p:spPr>
            <a:xfrm>
              <a:off x="1237850" y="3294564"/>
              <a:ext cx="1929185" cy="465098"/>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LUYỆN TẬP</a:t>
              </a:r>
            </a:p>
          </p:txBody>
        </p:sp>
      </p:grpSp>
      <p:sp>
        <p:nvSpPr>
          <p:cNvPr id="5" name="Oval 4">
            <a:extLst>
              <a:ext uri="{FF2B5EF4-FFF2-40B4-BE49-F238E27FC236}">
                <a16:creationId xmlns:a16="http://schemas.microsoft.com/office/drawing/2014/main" xmlns="" id="{53A72DDB-6D01-4579-976F-4F5FCC7108C8}"/>
              </a:ext>
            </a:extLst>
          </p:cNvPr>
          <p:cNvSpPr/>
          <p:nvPr/>
        </p:nvSpPr>
        <p:spPr>
          <a:xfrm>
            <a:off x="3037143" y="497507"/>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2</a:t>
            </a:r>
          </a:p>
        </p:txBody>
      </p:sp>
      <p:sp>
        <p:nvSpPr>
          <p:cNvPr id="6" name="TextBox 5">
            <a:extLst>
              <a:ext uri="{FF2B5EF4-FFF2-40B4-BE49-F238E27FC236}">
                <a16:creationId xmlns:a16="http://schemas.microsoft.com/office/drawing/2014/main" xmlns="" id="{3DA279CA-ED36-47E4-8ECF-02E877EFCB85}"/>
              </a:ext>
            </a:extLst>
          </p:cNvPr>
          <p:cNvSpPr txBox="1"/>
          <p:nvPr/>
        </p:nvSpPr>
        <p:spPr>
          <a:xfrm>
            <a:off x="3500969" y="467810"/>
            <a:ext cx="7829401" cy="523220"/>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Đóng vai xử lí các tình huống sau?</a:t>
            </a:r>
          </a:p>
        </p:txBody>
      </p:sp>
      <p:grpSp>
        <p:nvGrpSpPr>
          <p:cNvPr id="42" name="Group 41">
            <a:extLst>
              <a:ext uri="{FF2B5EF4-FFF2-40B4-BE49-F238E27FC236}">
                <a16:creationId xmlns:a16="http://schemas.microsoft.com/office/drawing/2014/main" xmlns="" id="{FC50292B-3783-B043-BC11-F43F4FB2AD9F}"/>
              </a:ext>
            </a:extLst>
          </p:cNvPr>
          <p:cNvGrpSpPr/>
          <p:nvPr/>
        </p:nvGrpSpPr>
        <p:grpSpPr>
          <a:xfrm>
            <a:off x="2532238" y="5835768"/>
            <a:ext cx="6659769" cy="554216"/>
            <a:chOff x="2532238" y="5835768"/>
            <a:chExt cx="6659769" cy="554216"/>
          </a:xfrm>
        </p:grpSpPr>
        <p:sp>
          <p:nvSpPr>
            <p:cNvPr id="43" name="TextBox 42">
              <a:extLst>
                <a:ext uri="{FF2B5EF4-FFF2-40B4-BE49-F238E27FC236}">
                  <a16:creationId xmlns:a16="http://schemas.microsoft.com/office/drawing/2014/main" xmlns="" id="{F674F707-2748-4246-9511-2C38FBDA0F5F}"/>
                </a:ext>
              </a:extLst>
            </p:cNvPr>
            <p:cNvSpPr txBox="1"/>
            <p:nvPr/>
          </p:nvSpPr>
          <p:spPr>
            <a:xfrm>
              <a:off x="3408629" y="5866764"/>
              <a:ext cx="5783378" cy="523220"/>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Trên ô tô, em không biết vứt rác ở đâu.</a:t>
              </a:r>
              <a:endParaRPr lang="x-none" sz="2800" i="1" dirty="0">
                <a:solidFill>
                  <a:srgbClr val="002060"/>
                </a:solidFill>
                <a:latin typeface="Times New Roman" pitchFamily="18" charset="0"/>
                <a:cs typeface="Times New Roman" pitchFamily="18" charset="0"/>
              </a:endParaRPr>
            </a:p>
          </p:txBody>
        </p:sp>
        <p:grpSp>
          <p:nvGrpSpPr>
            <p:cNvPr id="46" name="Group 45">
              <a:extLst>
                <a:ext uri="{FF2B5EF4-FFF2-40B4-BE49-F238E27FC236}">
                  <a16:creationId xmlns:a16="http://schemas.microsoft.com/office/drawing/2014/main" xmlns="" id="{AB988CF7-3EB1-504C-95F9-D2FEE57D3ACC}"/>
                </a:ext>
              </a:extLst>
            </p:cNvPr>
            <p:cNvGrpSpPr/>
            <p:nvPr/>
          </p:nvGrpSpPr>
          <p:grpSpPr>
            <a:xfrm>
              <a:off x="2532238" y="5835768"/>
              <a:ext cx="408621" cy="523220"/>
              <a:chOff x="5224655" y="-1003845"/>
              <a:chExt cx="408621" cy="523220"/>
            </a:xfrm>
          </p:grpSpPr>
          <p:sp>
            <p:nvSpPr>
              <p:cNvPr id="47" name="Rectangle 46">
                <a:extLst>
                  <a:ext uri="{FF2B5EF4-FFF2-40B4-BE49-F238E27FC236}">
                    <a16:creationId xmlns:a16="http://schemas.microsoft.com/office/drawing/2014/main" xmlns="" id="{3963DF13-642D-3B49-BEA7-D85218CD80EC}"/>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TextBox 47">
                <a:extLst>
                  <a:ext uri="{FF2B5EF4-FFF2-40B4-BE49-F238E27FC236}">
                    <a16:creationId xmlns:a16="http://schemas.microsoft.com/office/drawing/2014/main" xmlns="" id="{13AB27EA-466E-9840-B3C4-32D15CF6E59B}"/>
                  </a:ext>
                </a:extLst>
              </p:cNvPr>
              <p:cNvSpPr txBox="1"/>
              <p:nvPr/>
            </p:nvSpPr>
            <p:spPr>
              <a:xfrm>
                <a:off x="5236444" y="-1003845"/>
                <a:ext cx="385042" cy="523220"/>
              </a:xfrm>
              <a:prstGeom prst="rect">
                <a:avLst/>
              </a:prstGeom>
              <a:noFill/>
            </p:spPr>
            <p:txBody>
              <a:bodyPr wrap="none" rtlCol="0">
                <a:spAutoFit/>
              </a:bodyPr>
              <a:lstStyle/>
              <a:p>
                <a:r>
                  <a:rPr lang="x-none" sz="2800" dirty="0">
                    <a:solidFill>
                      <a:schemeClr val="tx2">
                        <a:lumMod val="10000"/>
                      </a:schemeClr>
                    </a:solidFill>
                  </a:rPr>
                  <a:t>1</a:t>
                </a:r>
              </a:p>
            </p:txBody>
          </p:sp>
        </p:grpSp>
      </p:grpSp>
    </p:spTree>
    <p:extLst>
      <p:ext uri="{BB962C8B-B14F-4D97-AF65-F5344CB8AC3E}">
        <p14:creationId xmlns:p14="http://schemas.microsoft.com/office/powerpoint/2010/main" val="183724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A7E955E-DF54-3743-AF23-311EDC63013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46448" y="675973"/>
            <a:ext cx="7949380" cy="4694936"/>
          </a:xfrm>
          <a:prstGeom prst="rect">
            <a:avLst/>
          </a:prstGeom>
        </p:spPr>
      </p:pic>
      <p:grpSp>
        <p:nvGrpSpPr>
          <p:cNvPr id="4" name="Group 3">
            <a:extLst>
              <a:ext uri="{FF2B5EF4-FFF2-40B4-BE49-F238E27FC236}">
                <a16:creationId xmlns:a16="http://schemas.microsoft.com/office/drawing/2014/main" xmlns="" id="{1A2942D5-A276-E649-BBA1-F2CC8F73859C}"/>
              </a:ext>
            </a:extLst>
          </p:cNvPr>
          <p:cNvGrpSpPr/>
          <p:nvPr/>
        </p:nvGrpSpPr>
        <p:grpSpPr>
          <a:xfrm>
            <a:off x="2331070" y="5470008"/>
            <a:ext cx="7202423" cy="985103"/>
            <a:chOff x="2331070" y="5835768"/>
            <a:chExt cx="7202423" cy="985103"/>
          </a:xfrm>
        </p:grpSpPr>
        <p:sp>
          <p:nvSpPr>
            <p:cNvPr id="5" name="TextBox 4">
              <a:extLst>
                <a:ext uri="{FF2B5EF4-FFF2-40B4-BE49-F238E27FC236}">
                  <a16:creationId xmlns:a16="http://schemas.microsoft.com/office/drawing/2014/main" xmlns="" id="{4C2AA7F2-D4B0-B749-8962-ADC8F8BD06C1}"/>
                </a:ext>
              </a:extLst>
            </p:cNvPr>
            <p:cNvSpPr txBox="1"/>
            <p:nvPr/>
          </p:nvSpPr>
          <p:spPr>
            <a:xfrm>
              <a:off x="3067171" y="5866764"/>
              <a:ext cx="6466322" cy="954107"/>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Bạn Hà đang ngồi đọc sách trong thư viện, </a:t>
              </a:r>
            </a:p>
            <a:p>
              <a:pPr algn="ctr"/>
              <a:r>
                <a:rPr lang="vi-VN" sz="2800" i="1" dirty="0">
                  <a:solidFill>
                    <a:srgbClr val="002060"/>
                  </a:solidFill>
                  <a:latin typeface="Times New Roman" pitchFamily="18" charset="0"/>
                  <a:cs typeface="Times New Roman" pitchFamily="18" charset="0"/>
                </a:rPr>
                <a:t>em có chuyện muốn nói với bạn</a:t>
              </a:r>
              <a:endParaRPr lang="x-none" sz="2800" i="1" dirty="0">
                <a:solidFill>
                  <a:srgbClr val="002060"/>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xmlns="" id="{A5BC766D-E2F5-FB41-A7BA-3F818891DFE4}"/>
                </a:ext>
              </a:extLst>
            </p:cNvPr>
            <p:cNvGrpSpPr/>
            <p:nvPr/>
          </p:nvGrpSpPr>
          <p:grpSpPr>
            <a:xfrm>
              <a:off x="2331070" y="5835768"/>
              <a:ext cx="408621" cy="523220"/>
              <a:chOff x="5023487" y="-1003845"/>
              <a:chExt cx="408621" cy="523220"/>
            </a:xfrm>
          </p:grpSpPr>
          <p:sp>
            <p:nvSpPr>
              <p:cNvPr id="7" name="Rectangle 6">
                <a:extLst>
                  <a:ext uri="{FF2B5EF4-FFF2-40B4-BE49-F238E27FC236}">
                    <a16:creationId xmlns:a16="http://schemas.microsoft.com/office/drawing/2014/main" xmlns="" id="{CA02027E-CBEE-EE4F-9A39-B006D45B2A30}"/>
                  </a:ext>
                </a:extLst>
              </p:cNvPr>
              <p:cNvSpPr/>
              <p:nvPr/>
            </p:nvSpPr>
            <p:spPr>
              <a:xfrm rot="2723604">
                <a:off x="5023487"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792848FD-A835-8746-8EEA-5DC664A8968E}"/>
                  </a:ext>
                </a:extLst>
              </p:cNvPr>
              <p:cNvSpPr txBox="1"/>
              <p:nvPr/>
            </p:nvSpPr>
            <p:spPr>
              <a:xfrm>
                <a:off x="5035276" y="-1003845"/>
                <a:ext cx="385042" cy="523220"/>
              </a:xfrm>
              <a:prstGeom prst="rect">
                <a:avLst/>
              </a:prstGeom>
              <a:noFill/>
            </p:spPr>
            <p:txBody>
              <a:bodyPr wrap="none" rtlCol="0">
                <a:spAutoFit/>
              </a:bodyPr>
              <a:lstStyle/>
              <a:p>
                <a:r>
                  <a:rPr lang="x-none" sz="2800" dirty="0">
                    <a:solidFill>
                      <a:schemeClr val="tx2">
                        <a:lumMod val="10000"/>
                      </a:schemeClr>
                    </a:solidFill>
                  </a:rPr>
                  <a:t>2</a:t>
                </a:r>
              </a:p>
            </p:txBody>
          </p:sp>
        </p:grpSp>
      </p:grpSp>
    </p:spTree>
    <p:extLst>
      <p:ext uri="{BB962C8B-B14F-4D97-AF65-F5344CB8AC3E}">
        <p14:creationId xmlns:p14="http://schemas.microsoft.com/office/powerpoint/2010/main" val="181297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35F257F-4D85-964A-8E46-CA9B19658B9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178189" y="431496"/>
            <a:ext cx="7835621" cy="4826000"/>
          </a:xfrm>
          <a:prstGeom prst="rect">
            <a:avLst/>
          </a:prstGeom>
        </p:spPr>
      </p:pic>
      <p:grpSp>
        <p:nvGrpSpPr>
          <p:cNvPr id="4" name="Group 3">
            <a:extLst>
              <a:ext uri="{FF2B5EF4-FFF2-40B4-BE49-F238E27FC236}">
                <a16:creationId xmlns:a16="http://schemas.microsoft.com/office/drawing/2014/main" xmlns="" id="{C5F9B5C5-3CB1-6C4C-93DC-5D726921DC40}"/>
              </a:ext>
            </a:extLst>
          </p:cNvPr>
          <p:cNvGrpSpPr/>
          <p:nvPr/>
        </p:nvGrpSpPr>
        <p:grpSpPr>
          <a:xfrm>
            <a:off x="2093326" y="5411080"/>
            <a:ext cx="8359756" cy="1003391"/>
            <a:chOff x="2093326" y="5817480"/>
            <a:chExt cx="8359756" cy="1003391"/>
          </a:xfrm>
        </p:grpSpPr>
        <p:sp>
          <p:nvSpPr>
            <p:cNvPr id="5" name="TextBox 4">
              <a:extLst>
                <a:ext uri="{FF2B5EF4-FFF2-40B4-BE49-F238E27FC236}">
                  <a16:creationId xmlns:a16="http://schemas.microsoft.com/office/drawing/2014/main" xmlns="" id="{E87EE19E-D8E5-7544-BB37-DC86A0901CEE}"/>
                </a:ext>
              </a:extLst>
            </p:cNvPr>
            <p:cNvSpPr txBox="1"/>
            <p:nvPr/>
          </p:nvSpPr>
          <p:spPr>
            <a:xfrm>
              <a:off x="2147603" y="5866764"/>
              <a:ext cx="8305479" cy="954107"/>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Trong rạp chiếu phim, bạn Long ngồi cạnh em </a:t>
              </a:r>
            </a:p>
            <a:p>
              <a:pPr algn="ctr"/>
              <a:r>
                <a:rPr lang="vi-VN" sz="2800" i="1" dirty="0">
                  <a:solidFill>
                    <a:srgbClr val="002060"/>
                  </a:solidFill>
                  <a:latin typeface="Times New Roman" pitchFamily="18" charset="0"/>
                  <a:cs typeface="Times New Roman" pitchFamily="18" charset="0"/>
                </a:rPr>
                <a:t>nói chuyện rất to làm ảnh hưởng đến người xung quanh.</a:t>
              </a:r>
              <a:endParaRPr lang="x-none" sz="2800" i="1" dirty="0">
                <a:solidFill>
                  <a:srgbClr val="002060"/>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xmlns="" id="{49FA00BD-EC43-594B-AC5C-A554B00BD3CA}"/>
                </a:ext>
              </a:extLst>
            </p:cNvPr>
            <p:cNvGrpSpPr/>
            <p:nvPr/>
          </p:nvGrpSpPr>
          <p:grpSpPr>
            <a:xfrm>
              <a:off x="2093326" y="5817480"/>
              <a:ext cx="408621" cy="523220"/>
              <a:chOff x="4785743" y="-1022133"/>
              <a:chExt cx="408621" cy="523220"/>
            </a:xfrm>
          </p:grpSpPr>
          <p:sp>
            <p:nvSpPr>
              <p:cNvPr id="7" name="Rectangle 6">
                <a:extLst>
                  <a:ext uri="{FF2B5EF4-FFF2-40B4-BE49-F238E27FC236}">
                    <a16:creationId xmlns:a16="http://schemas.microsoft.com/office/drawing/2014/main" xmlns="" id="{F9440A0B-7FE0-2147-A969-2009810A97E9}"/>
                  </a:ext>
                </a:extLst>
              </p:cNvPr>
              <p:cNvSpPr/>
              <p:nvPr/>
            </p:nvSpPr>
            <p:spPr>
              <a:xfrm rot="2723604">
                <a:off x="4785743"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5F12FA91-63FB-FC4C-A63A-1073D5C527B7}"/>
                  </a:ext>
                </a:extLst>
              </p:cNvPr>
              <p:cNvSpPr txBox="1"/>
              <p:nvPr/>
            </p:nvSpPr>
            <p:spPr>
              <a:xfrm>
                <a:off x="4797532" y="-1022133"/>
                <a:ext cx="385042" cy="523220"/>
              </a:xfrm>
              <a:prstGeom prst="rect">
                <a:avLst/>
              </a:prstGeom>
              <a:noFill/>
            </p:spPr>
            <p:txBody>
              <a:bodyPr wrap="none" rtlCol="0">
                <a:spAutoFit/>
              </a:bodyPr>
              <a:lstStyle/>
              <a:p>
                <a:r>
                  <a:rPr lang="x-none" sz="2800" dirty="0">
                    <a:solidFill>
                      <a:schemeClr val="tx2">
                        <a:lumMod val="10000"/>
                      </a:schemeClr>
                    </a:solidFill>
                  </a:rPr>
                  <a:t>3</a:t>
                </a:r>
              </a:p>
            </p:txBody>
          </p:sp>
        </p:grpSp>
      </p:grpSp>
    </p:spTree>
    <p:extLst>
      <p:ext uri="{BB962C8B-B14F-4D97-AF65-F5344CB8AC3E}">
        <p14:creationId xmlns:p14="http://schemas.microsoft.com/office/powerpoint/2010/main" val="366551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1A76D63-1886-5E49-AA4E-E7AAC3B6B8E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62200" y="797697"/>
            <a:ext cx="7467600" cy="4521200"/>
          </a:xfrm>
          <a:prstGeom prst="rect">
            <a:avLst/>
          </a:prstGeom>
        </p:spPr>
      </p:pic>
      <p:grpSp>
        <p:nvGrpSpPr>
          <p:cNvPr id="4" name="Group 3">
            <a:extLst>
              <a:ext uri="{FF2B5EF4-FFF2-40B4-BE49-F238E27FC236}">
                <a16:creationId xmlns:a16="http://schemas.microsoft.com/office/drawing/2014/main" xmlns="" id="{E1830674-12C1-8C4A-B6C2-88BECA4ADF94}"/>
              </a:ext>
            </a:extLst>
          </p:cNvPr>
          <p:cNvGrpSpPr/>
          <p:nvPr/>
        </p:nvGrpSpPr>
        <p:grpSpPr>
          <a:xfrm>
            <a:off x="2011438" y="5398930"/>
            <a:ext cx="7536280" cy="954107"/>
            <a:chOff x="2011438" y="5805330"/>
            <a:chExt cx="7536280" cy="954107"/>
          </a:xfrm>
        </p:grpSpPr>
        <p:sp>
          <p:nvSpPr>
            <p:cNvPr id="5" name="TextBox 4">
              <a:extLst>
                <a:ext uri="{FF2B5EF4-FFF2-40B4-BE49-F238E27FC236}">
                  <a16:creationId xmlns:a16="http://schemas.microsoft.com/office/drawing/2014/main" xmlns="" id="{C6D4DFB9-AA6D-2F45-AB6B-DA18B3B28EB5}"/>
                </a:ext>
              </a:extLst>
            </p:cNvPr>
            <p:cNvSpPr txBox="1"/>
            <p:nvPr/>
          </p:nvSpPr>
          <p:spPr>
            <a:xfrm>
              <a:off x="2460521" y="5805330"/>
              <a:ext cx="7087197" cy="954107"/>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Em và mẹ cùng đi siêu thị, khi đến chỗ tính tiền </a:t>
              </a:r>
            </a:p>
            <a:p>
              <a:pPr algn="ctr"/>
              <a:r>
                <a:rPr lang="vi-VN" sz="2800" i="1" dirty="0">
                  <a:solidFill>
                    <a:srgbClr val="002060"/>
                  </a:solidFill>
                  <a:latin typeface="Times New Roman" pitchFamily="18" charset="0"/>
                  <a:cs typeface="Times New Roman" pitchFamily="18" charset="0"/>
                </a:rPr>
                <a:t>có rất đông người xếp hàng chờ.</a:t>
              </a:r>
            </a:p>
          </p:txBody>
        </p:sp>
        <p:grpSp>
          <p:nvGrpSpPr>
            <p:cNvPr id="6" name="Group 5">
              <a:extLst>
                <a:ext uri="{FF2B5EF4-FFF2-40B4-BE49-F238E27FC236}">
                  <a16:creationId xmlns:a16="http://schemas.microsoft.com/office/drawing/2014/main" xmlns="" id="{2F4A5F09-B78F-AD49-AA26-1CADE7C9F654}"/>
                </a:ext>
              </a:extLst>
            </p:cNvPr>
            <p:cNvGrpSpPr/>
            <p:nvPr/>
          </p:nvGrpSpPr>
          <p:grpSpPr>
            <a:xfrm>
              <a:off x="2011438" y="5817480"/>
              <a:ext cx="408621" cy="523220"/>
              <a:chOff x="4703855" y="-1022133"/>
              <a:chExt cx="408621" cy="523220"/>
            </a:xfrm>
          </p:grpSpPr>
          <p:sp>
            <p:nvSpPr>
              <p:cNvPr id="7" name="Rectangle 6">
                <a:extLst>
                  <a:ext uri="{FF2B5EF4-FFF2-40B4-BE49-F238E27FC236}">
                    <a16:creationId xmlns:a16="http://schemas.microsoft.com/office/drawing/2014/main" xmlns="" id="{6CC5D81E-D692-954C-BC48-93C3CE8FE5D5}"/>
                  </a:ext>
                </a:extLst>
              </p:cNvPr>
              <p:cNvSpPr/>
              <p:nvPr/>
            </p:nvSpPr>
            <p:spPr>
              <a:xfrm rot="2723604">
                <a:off x="47038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4F34B928-2530-5F49-AA8B-263644E0CBAD}"/>
                  </a:ext>
                </a:extLst>
              </p:cNvPr>
              <p:cNvSpPr txBox="1"/>
              <p:nvPr/>
            </p:nvSpPr>
            <p:spPr>
              <a:xfrm>
                <a:off x="4715644" y="-1022133"/>
                <a:ext cx="364202" cy="523220"/>
              </a:xfrm>
              <a:prstGeom prst="rect">
                <a:avLst/>
              </a:prstGeom>
              <a:noFill/>
            </p:spPr>
            <p:txBody>
              <a:bodyPr wrap="none" rtlCol="0">
                <a:spAutoFit/>
              </a:bodyPr>
              <a:lstStyle/>
              <a:p>
                <a:r>
                  <a:rPr lang="x-none" sz="2800" dirty="0">
                    <a:solidFill>
                      <a:schemeClr val="tx2">
                        <a:lumMod val="10000"/>
                      </a:schemeClr>
                    </a:solidFill>
                    <a:latin typeface="Times New Roman" pitchFamily="18" charset="0"/>
                    <a:cs typeface="Times New Roman" pitchFamily="18" charset="0"/>
                  </a:rPr>
                  <a:t>4</a:t>
                </a:r>
              </a:p>
            </p:txBody>
          </p:sp>
        </p:grpSp>
      </p:grpSp>
    </p:spTree>
    <p:extLst>
      <p:ext uri="{BB962C8B-B14F-4D97-AF65-F5344CB8AC3E}">
        <p14:creationId xmlns:p14="http://schemas.microsoft.com/office/powerpoint/2010/main" val="260101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3BF37EB-E903-6F4C-BE81-108FE2DEF99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95096" y="1046661"/>
            <a:ext cx="7041944" cy="4975126"/>
          </a:xfrm>
          <a:prstGeom prst="rect">
            <a:avLst/>
          </a:prstGeom>
        </p:spPr>
      </p:pic>
      <p:grpSp>
        <p:nvGrpSpPr>
          <p:cNvPr id="2" name="Group 1">
            <a:extLst>
              <a:ext uri="{FF2B5EF4-FFF2-40B4-BE49-F238E27FC236}">
                <a16:creationId xmlns:a16="http://schemas.microsoft.com/office/drawing/2014/main" xmlns="" id="{90E6472D-54EF-4287-864C-0208D6E93C5C}"/>
              </a:ext>
            </a:extLst>
          </p:cNvPr>
          <p:cNvGrpSpPr/>
          <p:nvPr/>
        </p:nvGrpSpPr>
        <p:grpSpPr>
          <a:xfrm>
            <a:off x="326471" y="116728"/>
            <a:ext cx="2423339" cy="1108653"/>
            <a:chOff x="500062" y="2851475"/>
            <a:chExt cx="2816950" cy="1288726"/>
          </a:xfrm>
        </p:grpSpPr>
        <p:pic>
          <p:nvPicPr>
            <p:cNvPr id="3" name="Picture 2">
              <a:extLst>
                <a:ext uri="{FF2B5EF4-FFF2-40B4-BE49-F238E27FC236}">
                  <a16:creationId xmlns:a16="http://schemas.microsoft.com/office/drawing/2014/main" xmlns=""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xmlns="" id="{3EA80D1D-39F5-4C85-B473-87262938D567}"/>
                </a:ext>
              </a:extLst>
            </p:cNvPr>
            <p:cNvSpPr txBox="1"/>
            <p:nvPr/>
          </p:nvSpPr>
          <p:spPr>
            <a:xfrm>
              <a:off x="1237850" y="3294564"/>
              <a:ext cx="1929185" cy="465098"/>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LUYỆN TẬP</a:t>
              </a:r>
            </a:p>
          </p:txBody>
        </p:sp>
      </p:grpSp>
      <p:sp>
        <p:nvSpPr>
          <p:cNvPr id="5" name="Oval 4">
            <a:extLst>
              <a:ext uri="{FF2B5EF4-FFF2-40B4-BE49-F238E27FC236}">
                <a16:creationId xmlns:a16="http://schemas.microsoft.com/office/drawing/2014/main" xmlns="" id="{53A72DDB-6D01-4579-976F-4F5FCC7108C8}"/>
              </a:ext>
            </a:extLst>
          </p:cNvPr>
          <p:cNvSpPr/>
          <p:nvPr/>
        </p:nvSpPr>
        <p:spPr>
          <a:xfrm>
            <a:off x="3037143" y="497507"/>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3</a:t>
            </a:r>
          </a:p>
        </p:txBody>
      </p:sp>
      <p:sp>
        <p:nvSpPr>
          <p:cNvPr id="6" name="TextBox 5">
            <a:extLst>
              <a:ext uri="{FF2B5EF4-FFF2-40B4-BE49-F238E27FC236}">
                <a16:creationId xmlns:a16="http://schemas.microsoft.com/office/drawing/2014/main" xmlns="" id="{3DA279CA-ED36-47E4-8ECF-02E877EFCB85}"/>
              </a:ext>
            </a:extLst>
          </p:cNvPr>
          <p:cNvSpPr txBox="1"/>
          <p:nvPr/>
        </p:nvSpPr>
        <p:spPr>
          <a:xfrm>
            <a:off x="3500969" y="424795"/>
            <a:ext cx="7829401" cy="584775"/>
          </a:xfrm>
          <a:prstGeom prst="rect">
            <a:avLst/>
          </a:prstGeom>
          <a:noFill/>
        </p:spPr>
        <p:txBody>
          <a:bodyPr wrap="square" rtlCol="0">
            <a:spAutoFit/>
          </a:bodyPr>
          <a:lstStyle/>
          <a:p>
            <a:pPr algn="just"/>
            <a:r>
              <a:rPr lang="vi-VN" sz="3200" b="1" dirty="0">
                <a:solidFill>
                  <a:srgbClr val="00B050"/>
                </a:solidFill>
                <a:latin typeface="Times New Roman" pitchFamily="18" charset="0"/>
                <a:cs typeface="Times New Roman" pitchFamily="18" charset="0"/>
              </a:rPr>
              <a:t>Đưa ra lời khuyên cho bạn:</a:t>
            </a:r>
          </a:p>
        </p:txBody>
      </p:sp>
      <p:grpSp>
        <p:nvGrpSpPr>
          <p:cNvPr id="42" name="Group 41">
            <a:extLst>
              <a:ext uri="{FF2B5EF4-FFF2-40B4-BE49-F238E27FC236}">
                <a16:creationId xmlns:a16="http://schemas.microsoft.com/office/drawing/2014/main" xmlns="" id="{FC50292B-3783-B043-BC11-F43F4FB2AD9F}"/>
              </a:ext>
            </a:extLst>
          </p:cNvPr>
          <p:cNvGrpSpPr/>
          <p:nvPr/>
        </p:nvGrpSpPr>
        <p:grpSpPr>
          <a:xfrm>
            <a:off x="2175405" y="5991349"/>
            <a:ext cx="7841189" cy="553658"/>
            <a:chOff x="2532238" y="5805330"/>
            <a:chExt cx="7841189" cy="553658"/>
          </a:xfrm>
        </p:grpSpPr>
        <p:sp>
          <p:nvSpPr>
            <p:cNvPr id="43" name="TextBox 42">
              <a:extLst>
                <a:ext uri="{FF2B5EF4-FFF2-40B4-BE49-F238E27FC236}">
                  <a16:creationId xmlns:a16="http://schemas.microsoft.com/office/drawing/2014/main" xmlns="" id="{F674F707-2748-4246-9511-2C38FBDA0F5F}"/>
                </a:ext>
              </a:extLst>
            </p:cNvPr>
            <p:cNvSpPr txBox="1"/>
            <p:nvPr/>
          </p:nvSpPr>
          <p:spPr>
            <a:xfrm>
              <a:off x="2544027" y="5805330"/>
              <a:ext cx="7829400" cy="523220"/>
            </a:xfrm>
            <a:prstGeom prst="rect">
              <a:avLst/>
            </a:prstGeom>
            <a:noFill/>
          </p:spPr>
          <p:txBody>
            <a:bodyPr wrap="square" rtlCol="0">
              <a:spAutoFit/>
            </a:bodyPr>
            <a:lstStyle/>
            <a:p>
              <a:pPr algn="ctr"/>
              <a:r>
                <a:rPr lang="vi-VN" sz="2800" i="1" dirty="0">
                  <a:solidFill>
                    <a:srgbClr val="002060"/>
                  </a:solidFill>
                  <a:latin typeface="Times New Roman" pitchFamily="18" charset="0"/>
                  <a:cs typeface="Times New Roman" pitchFamily="18" charset="0"/>
                </a:rPr>
                <a:t>Huy cùng các bạn đá bóng dưới lòng đường.</a:t>
              </a:r>
              <a:endParaRPr lang="x-none" sz="2800" i="1" dirty="0">
                <a:solidFill>
                  <a:srgbClr val="002060"/>
                </a:solidFill>
                <a:latin typeface="Times New Roman" pitchFamily="18" charset="0"/>
                <a:cs typeface="Times New Roman" pitchFamily="18" charset="0"/>
              </a:endParaRPr>
            </a:p>
          </p:txBody>
        </p:sp>
        <p:grpSp>
          <p:nvGrpSpPr>
            <p:cNvPr id="46" name="Group 45">
              <a:extLst>
                <a:ext uri="{FF2B5EF4-FFF2-40B4-BE49-F238E27FC236}">
                  <a16:creationId xmlns:a16="http://schemas.microsoft.com/office/drawing/2014/main" xmlns="" id="{AB988CF7-3EB1-504C-95F9-D2FEE57D3ACC}"/>
                </a:ext>
              </a:extLst>
            </p:cNvPr>
            <p:cNvGrpSpPr/>
            <p:nvPr/>
          </p:nvGrpSpPr>
          <p:grpSpPr>
            <a:xfrm>
              <a:off x="2532238" y="5835768"/>
              <a:ext cx="408621" cy="523220"/>
              <a:chOff x="5224655" y="-1003845"/>
              <a:chExt cx="408621" cy="523220"/>
            </a:xfrm>
          </p:grpSpPr>
          <p:sp>
            <p:nvSpPr>
              <p:cNvPr id="47" name="Rectangle 46">
                <a:extLst>
                  <a:ext uri="{FF2B5EF4-FFF2-40B4-BE49-F238E27FC236}">
                    <a16:creationId xmlns:a16="http://schemas.microsoft.com/office/drawing/2014/main" xmlns="" id="{3963DF13-642D-3B49-BEA7-D85218CD80EC}"/>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TextBox 47">
                <a:extLst>
                  <a:ext uri="{FF2B5EF4-FFF2-40B4-BE49-F238E27FC236}">
                    <a16:creationId xmlns:a16="http://schemas.microsoft.com/office/drawing/2014/main" xmlns="" id="{13AB27EA-466E-9840-B3C4-32D15CF6E59B}"/>
                  </a:ext>
                </a:extLst>
              </p:cNvPr>
              <p:cNvSpPr txBox="1"/>
              <p:nvPr/>
            </p:nvSpPr>
            <p:spPr>
              <a:xfrm>
                <a:off x="5236444" y="-1003845"/>
                <a:ext cx="364202" cy="523220"/>
              </a:xfrm>
              <a:prstGeom prst="rect">
                <a:avLst/>
              </a:prstGeom>
              <a:noFill/>
            </p:spPr>
            <p:txBody>
              <a:bodyPr wrap="none" rtlCol="0">
                <a:spAutoFit/>
              </a:bodyPr>
              <a:lstStyle/>
              <a:p>
                <a:r>
                  <a:rPr lang="x-none" sz="2800" dirty="0">
                    <a:solidFill>
                      <a:schemeClr val="tx2">
                        <a:lumMod val="10000"/>
                      </a:schemeClr>
                    </a:solidFill>
                    <a:latin typeface="Times New Roman" pitchFamily="18" charset="0"/>
                    <a:cs typeface="Times New Roman" pitchFamily="18" charset="0"/>
                  </a:rPr>
                  <a:t>1</a:t>
                </a:r>
              </a:p>
            </p:txBody>
          </p:sp>
        </p:grpSp>
      </p:grpSp>
    </p:spTree>
    <p:extLst>
      <p:ext uri="{BB962C8B-B14F-4D97-AF65-F5344CB8AC3E}">
        <p14:creationId xmlns:p14="http://schemas.microsoft.com/office/powerpoint/2010/main" val="41135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A2942D5-A276-E649-BBA1-F2CC8F73859C}"/>
              </a:ext>
            </a:extLst>
          </p:cNvPr>
          <p:cNvGrpSpPr/>
          <p:nvPr/>
        </p:nvGrpSpPr>
        <p:grpSpPr>
          <a:xfrm>
            <a:off x="2670040" y="5997589"/>
            <a:ext cx="6483940" cy="529910"/>
            <a:chOff x="2331070" y="5835768"/>
            <a:chExt cx="6483940" cy="529910"/>
          </a:xfrm>
        </p:grpSpPr>
        <p:sp>
          <p:nvSpPr>
            <p:cNvPr id="5" name="TextBox 4">
              <a:extLst>
                <a:ext uri="{FF2B5EF4-FFF2-40B4-BE49-F238E27FC236}">
                  <a16:creationId xmlns:a16="http://schemas.microsoft.com/office/drawing/2014/main" xmlns="" id="{4C2AA7F2-D4B0-B749-8962-ADC8F8BD06C1}"/>
                </a:ext>
              </a:extLst>
            </p:cNvPr>
            <p:cNvSpPr txBox="1"/>
            <p:nvPr/>
          </p:nvSpPr>
          <p:spPr>
            <a:xfrm>
              <a:off x="2942890" y="5842458"/>
              <a:ext cx="5872120" cy="523220"/>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Lan và Ngọc ném vỏ hộp sữa xuống hồ.</a:t>
              </a:r>
              <a:endParaRPr lang="x-none" sz="2800" i="1" dirty="0">
                <a:solidFill>
                  <a:srgbClr val="002060"/>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xmlns="" id="{A5BC766D-E2F5-FB41-A7BA-3F818891DFE4}"/>
                </a:ext>
              </a:extLst>
            </p:cNvPr>
            <p:cNvGrpSpPr/>
            <p:nvPr/>
          </p:nvGrpSpPr>
          <p:grpSpPr>
            <a:xfrm>
              <a:off x="2331070" y="5835768"/>
              <a:ext cx="408621" cy="523220"/>
              <a:chOff x="5023487" y="-1003845"/>
              <a:chExt cx="408621" cy="523220"/>
            </a:xfrm>
          </p:grpSpPr>
          <p:sp>
            <p:nvSpPr>
              <p:cNvPr id="7" name="Rectangle 6">
                <a:extLst>
                  <a:ext uri="{FF2B5EF4-FFF2-40B4-BE49-F238E27FC236}">
                    <a16:creationId xmlns:a16="http://schemas.microsoft.com/office/drawing/2014/main" xmlns="" id="{CA02027E-CBEE-EE4F-9A39-B006D45B2A30}"/>
                  </a:ext>
                </a:extLst>
              </p:cNvPr>
              <p:cNvSpPr/>
              <p:nvPr/>
            </p:nvSpPr>
            <p:spPr>
              <a:xfrm rot="2723604">
                <a:off x="5023487"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792848FD-A835-8746-8EEA-5DC664A8968E}"/>
                  </a:ext>
                </a:extLst>
              </p:cNvPr>
              <p:cNvSpPr txBox="1"/>
              <p:nvPr/>
            </p:nvSpPr>
            <p:spPr>
              <a:xfrm>
                <a:off x="5035276" y="-1003845"/>
                <a:ext cx="364202" cy="523220"/>
              </a:xfrm>
              <a:prstGeom prst="rect">
                <a:avLst/>
              </a:prstGeom>
              <a:noFill/>
            </p:spPr>
            <p:txBody>
              <a:bodyPr wrap="none" rtlCol="0">
                <a:spAutoFit/>
              </a:bodyPr>
              <a:lstStyle/>
              <a:p>
                <a:r>
                  <a:rPr lang="x-none" sz="2800" dirty="0">
                    <a:solidFill>
                      <a:schemeClr val="tx2">
                        <a:lumMod val="10000"/>
                      </a:schemeClr>
                    </a:solidFill>
                    <a:latin typeface="Times New Roman" pitchFamily="18" charset="0"/>
                    <a:cs typeface="Times New Roman" pitchFamily="18" charset="0"/>
                  </a:rPr>
                  <a:t>2</a:t>
                </a:r>
              </a:p>
            </p:txBody>
          </p:sp>
        </p:grpSp>
      </p:grpSp>
      <p:pic>
        <p:nvPicPr>
          <p:cNvPr id="9" name="Picture 8">
            <a:extLst>
              <a:ext uri="{FF2B5EF4-FFF2-40B4-BE49-F238E27FC236}">
                <a16:creationId xmlns:a16="http://schemas.microsoft.com/office/drawing/2014/main" xmlns="" id="{546A6FBF-1492-4F45-882B-E1EDE3E684A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47568" y="324713"/>
            <a:ext cx="8120991" cy="5672876"/>
          </a:xfrm>
          <a:prstGeom prst="rect">
            <a:avLst/>
          </a:prstGeom>
        </p:spPr>
      </p:pic>
    </p:spTree>
    <p:extLst>
      <p:ext uri="{BB962C8B-B14F-4D97-AF65-F5344CB8AC3E}">
        <p14:creationId xmlns:p14="http://schemas.microsoft.com/office/powerpoint/2010/main" val="185176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2350</TotalTime>
  <Words>478</Words>
  <Application>Microsoft Office PowerPoint</Application>
  <PresentationFormat>Widescreen</PresentationFormat>
  <Paragraphs>55</Paragraphs>
  <Slides>13</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宋体</vt:lpstr>
      <vt:lpstr>Arial</vt:lpstr>
      <vt:lpstr>Arial-Rounded</vt:lpstr>
      <vt:lpstr>Calibri</vt:lpstr>
      <vt:lpstr>Times New Roman</vt:lpstr>
      <vt:lpstr>UTM Cookies</vt:lpstr>
      <vt:lpstr>Cute Sticker by Slidesgo</vt:lpstr>
      <vt:lpstr>1_Cute Sticker by Slidesgo</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184</cp:revision>
  <dcterms:created xsi:type="dcterms:W3CDTF">2021-06-11T02:39:36Z</dcterms:created>
  <dcterms:modified xsi:type="dcterms:W3CDTF">2024-04-22T05:03:34Z</dcterms:modified>
</cp:coreProperties>
</file>