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89" r:id="rId2"/>
  </p:sldMasterIdLst>
  <p:notesMasterIdLst>
    <p:notesMasterId r:id="rId12"/>
  </p:notesMasterIdLst>
  <p:sldIdLst>
    <p:sldId id="495" r:id="rId3"/>
    <p:sldId id="496" r:id="rId4"/>
    <p:sldId id="306" r:id="rId5"/>
    <p:sldId id="324" r:id="rId6"/>
    <p:sldId id="307" r:id="rId7"/>
    <p:sldId id="315" r:id="rId8"/>
    <p:sldId id="310" r:id="rId9"/>
    <p:sldId id="497" r:id="rId10"/>
    <p:sldId id="498" r:id="rId11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13"/>
      <p:bold r:id="rId14"/>
    </p:embeddedFont>
    <p:embeddedFont>
      <p:font typeface="Pangolin" panose="020B0604020202020204" charset="0"/>
      <p:regular r:id="rId15"/>
    </p:embeddedFont>
    <p:embeddedFont>
      <p:font typeface="Baloo 2" panose="020B060402020202020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E6464"/>
    <a:srgbClr val="1A8C54"/>
    <a:srgbClr val="E6E6E6"/>
    <a:srgbClr val="00A651"/>
    <a:srgbClr val="AC98C9"/>
    <a:srgbClr val="E5E1EE"/>
    <a:srgbClr val="A165AB"/>
    <a:srgbClr val="FAD5E6"/>
    <a:srgbClr val="BDD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7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67147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775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330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6331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E64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96;p25"/>
          <p:cNvSpPr/>
          <p:nvPr userDrawn="1"/>
        </p:nvSpPr>
        <p:spPr>
          <a:xfrm>
            <a:off x="3693975" y="264720"/>
            <a:ext cx="1702322" cy="13895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96;p25"/>
          <p:cNvSpPr/>
          <p:nvPr userDrawn="1"/>
        </p:nvSpPr>
        <p:spPr>
          <a:xfrm>
            <a:off x="3620184" y="293669"/>
            <a:ext cx="1702322" cy="13895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3693975" y="71026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E6464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E6464"/>
                </a:solidFill>
                <a:latin typeface="UTM Cookies" panose="02040603050506020204" pitchFamily="18" charset="0"/>
              </a:rPr>
              <a:t> ĐỀ 9</a:t>
            </a:r>
            <a:endParaRPr lang="en-US" sz="28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FE6464"/>
              </a:solidFill>
              <a:latin typeface="UTM Cookies" panose="02040603050506020204" pitchFamily="18" charset="0"/>
            </a:endParaRPr>
          </a:p>
        </p:txBody>
      </p: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24334" y="551480"/>
            <a:ext cx="36292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UTM Cookies" panose="02040603050506020204" pitchFamily="18" charset="0"/>
              </a:rPr>
              <a:t>EM TÌM HIỂU NGHỀ NGHIỆP</a:t>
            </a:r>
          </a:p>
        </p:txBody>
      </p:sp>
    </p:spTree>
    <p:extLst>
      <p:ext uri="{BB962C8B-B14F-4D97-AF65-F5344CB8AC3E}">
        <p14:creationId xmlns:p14="http://schemas.microsoft.com/office/powerpoint/2010/main" val="171711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91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7321972" y="4869656"/>
            <a:ext cx="1257075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0961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1562100" y="3178176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97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1562100" y="3178176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14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11" lvl="0" indent="-17145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23" lvl="1" indent="-17145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1562100" y="3178176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09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11" lvl="0" indent="-114306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000">
                <a:solidFill>
                  <a:srgbClr val="888888"/>
                </a:solidFill>
              </a:defRPr>
            </a:lvl1pPr>
            <a:lvl2pPr marL="457223" lvl="1" indent="-114306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900">
                <a:solidFill>
                  <a:srgbClr val="888888"/>
                </a:solidFill>
              </a:defRPr>
            </a:lvl2pPr>
            <a:lvl3pPr marL="685835" lvl="2" indent="-114306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800">
                <a:solidFill>
                  <a:srgbClr val="888888"/>
                </a:solidFill>
              </a:defRPr>
            </a:lvl3pPr>
            <a:lvl4pPr marL="914446" lvl="3" indent="-114306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4pPr>
            <a:lvl5pPr marL="1143057" lvl="4" indent="-114306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5pPr>
            <a:lvl6pPr marL="1371668" lvl="5" indent="-114306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6pPr>
            <a:lvl7pPr marL="1600280" lvl="6" indent="-114306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7pPr>
            <a:lvl8pPr marL="1828892" lvl="7" indent="-114306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8pPr>
            <a:lvl9pPr marL="2057503" lvl="8" indent="-114306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1562100" y="3178176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17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11" lvl="0" indent="-20321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0"/>
            </a:lvl1pPr>
            <a:lvl2pPr marL="457223" lvl="1" indent="-19051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0"/>
            </a:lvl2pPr>
            <a:lvl3pPr marL="685835" lvl="2" indent="-177809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3pPr>
            <a:lvl4pPr marL="914446" lvl="3" indent="-17145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1143057" lvl="4" indent="-17145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1371668" lvl="5" indent="-17145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1600280" lvl="6" indent="-17145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1828892" lvl="7" indent="-17145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2057503" lvl="8" indent="-17145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11" lvl="0" indent="-20321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0"/>
            </a:lvl1pPr>
            <a:lvl2pPr marL="457223" lvl="1" indent="-19051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0"/>
            </a:lvl2pPr>
            <a:lvl3pPr marL="685835" lvl="2" indent="-177809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3pPr>
            <a:lvl4pPr marL="914446" lvl="3" indent="-17145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1143057" lvl="4" indent="-17145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1371668" lvl="5" indent="-17145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1600280" lvl="6" indent="-17145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1828892" lvl="7" indent="-17145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2057503" lvl="8" indent="-17145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dt" idx="10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ftr" idx="11"/>
          </p:nvPr>
        </p:nvSpPr>
        <p:spPr>
          <a:xfrm>
            <a:off x="1562100" y="3178176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001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228601" y="767557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11" lvl="0" indent="-114306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1pPr>
            <a:lvl2pPr marL="457223" lvl="1" indent="-114306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 b="1"/>
            </a:lvl2pPr>
            <a:lvl3pPr marL="685835" lvl="2" indent="-114306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 b="1"/>
            </a:lvl3pPr>
            <a:lvl4pPr marL="914446" lvl="3" indent="-114306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4pPr>
            <a:lvl5pPr marL="1143057" lvl="4" indent="-114306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5pPr>
            <a:lvl6pPr marL="1371668" lvl="5" indent="-114306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6pPr>
            <a:lvl7pPr marL="1600280" lvl="6" indent="-114306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7pPr>
            <a:lvl8pPr marL="1828892" lvl="7" indent="-114306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8pPr>
            <a:lvl9pPr marL="2057503" lvl="8" indent="-114306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2"/>
          </p:nvPr>
        </p:nvSpPr>
        <p:spPr>
          <a:xfrm>
            <a:off x="228601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11" lvl="0" indent="-19051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1pPr>
            <a:lvl2pPr marL="457223" lvl="1" indent="-177809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2pPr>
            <a:lvl3pPr marL="685835" lvl="2" indent="-17145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914446" lvl="3" indent="-1651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1143057" lvl="4" indent="-1651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1371668" lvl="5" indent="-1651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1600280" lvl="6" indent="-1651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1828892" lvl="7" indent="-1651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2057503" lvl="8" indent="-1651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3"/>
          </p:nvPr>
        </p:nvSpPr>
        <p:spPr>
          <a:xfrm>
            <a:off x="2322513" y="767557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11" lvl="0" indent="-114306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1pPr>
            <a:lvl2pPr marL="457223" lvl="1" indent="-114306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 b="1"/>
            </a:lvl2pPr>
            <a:lvl3pPr marL="685835" lvl="2" indent="-114306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 b="1"/>
            </a:lvl3pPr>
            <a:lvl4pPr marL="914446" lvl="3" indent="-114306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4pPr>
            <a:lvl5pPr marL="1143057" lvl="4" indent="-114306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5pPr>
            <a:lvl6pPr marL="1371668" lvl="5" indent="-114306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6pPr>
            <a:lvl7pPr marL="1600280" lvl="6" indent="-114306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7pPr>
            <a:lvl8pPr marL="1828892" lvl="7" indent="-114306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8pPr>
            <a:lvl9pPr marL="2057503" lvl="8" indent="-114306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11" lvl="0" indent="-19051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1pPr>
            <a:lvl2pPr marL="457223" lvl="1" indent="-177809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2pPr>
            <a:lvl3pPr marL="685835" lvl="2" indent="-17145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914446" lvl="3" indent="-1651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1143057" lvl="4" indent="-1651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1371668" lvl="5" indent="-1651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1600280" lvl="6" indent="-1651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1828892" lvl="7" indent="-1651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2057503" lvl="8" indent="-1651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dt" idx="10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1562100" y="3178176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41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1562100" y="3178176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179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1787526" y="136526"/>
            <a:ext cx="2555875" cy="292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11" lvl="0" indent="-215911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600"/>
            </a:lvl1pPr>
            <a:lvl2pPr marL="457223" lvl="1" indent="-20321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400"/>
            </a:lvl2pPr>
            <a:lvl3pPr marL="685835" lvl="2" indent="-19051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3pPr>
            <a:lvl4pPr marL="914446" lvl="3" indent="-177809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4pPr>
            <a:lvl5pPr marL="1143057" lvl="4" indent="-177809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000"/>
            </a:lvl5pPr>
            <a:lvl6pPr marL="1371668" lvl="5" indent="-177809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6pPr>
            <a:lvl7pPr marL="1600280" lvl="6" indent="-177809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7pPr>
            <a:lvl8pPr marL="1828892" lvl="7" indent="-177809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8pPr>
            <a:lvl9pPr marL="2057503" lvl="8" indent="-177809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2"/>
          </p:nvPr>
        </p:nvSpPr>
        <p:spPr>
          <a:xfrm>
            <a:off x="228600" y="717551"/>
            <a:ext cx="1504157" cy="234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11" lvl="0" indent="-114306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457223" lvl="1" indent="-11430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685835" lvl="2" indent="-114306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914446" lvl="3" indent="-114306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1143057" lvl="4" indent="-114306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1371668" lvl="5" indent="-114306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1600280" lvl="6" indent="-114306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1828892" lvl="7" indent="-114306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2057503" lvl="8" indent="-114306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1562100" y="3178176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942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11" lvl="0" indent="-114306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457223" lvl="1" indent="-11430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685835" lvl="2" indent="-114306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914446" lvl="3" indent="-114306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1143057" lvl="4" indent="-114306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1371668" lvl="5" indent="-114306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1600280" lvl="6" indent="-114306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1828892" lvl="7" indent="-114306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2057503" lvl="8" indent="-114306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1562100" y="3178176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838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 rot="5400000">
            <a:off x="1154510" y="-125810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11" lvl="0" indent="-17145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23" lvl="1" indent="-17145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dt" idx="10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1562100" y="3178176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0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1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11" lvl="0" indent="-17145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23" lvl="1" indent="-17145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35" lvl="2" indent="-17145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46" lvl="3" indent="-17145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57" lvl="4" indent="-17145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68" lvl="5" indent="-17145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80" lvl="6" indent="-17145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92" lvl="7" indent="-17145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503" lvl="8" indent="-17145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dt" idx="10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ftr" idx="11"/>
          </p:nvPr>
        </p:nvSpPr>
        <p:spPr>
          <a:xfrm>
            <a:off x="1562100" y="3178176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051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350" kern="1200" dirty="0"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350" kern="1200" dirty="0"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350" kern="1200" dirty="0"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350" kern="120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350" kern="1200" dirty="0"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350" kern="120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350" kern="1200" dirty="0"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350" kern="120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350" kern="1200" dirty="0"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350" kern="120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350" kern="1200" dirty="0"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350" kern="1200" dirty="0"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Tx/>
              <a:buFontTx/>
              <a:buNone/>
            </a:pPr>
            <a:endParaRPr sz="1350" kern="1200" dirty="0"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Tx/>
              <a:buFontTx/>
              <a:buNone/>
            </a:pPr>
            <a:endParaRPr sz="1350" kern="1200" dirty="0"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Tx/>
              <a:buFontTx/>
              <a:buNone/>
            </a:pPr>
            <a:endParaRPr sz="1350" kern="1200" dirty="0"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Tx/>
              <a:buFontTx/>
              <a:buNone/>
            </a:pPr>
            <a:endParaRPr sz="1350" kern="1200" dirty="0"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Tx/>
              <a:buFontTx/>
              <a:buNone/>
            </a:pPr>
            <a:endParaRPr sz="1350" kern="1200" dirty="0"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Tx/>
              <a:buFontTx/>
              <a:buNone/>
            </a:pPr>
            <a:endParaRPr sz="1350" kern="1200" dirty="0"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Tx/>
              <a:buFontTx/>
              <a:buNone/>
            </a:pPr>
            <a:endParaRPr sz="1350" kern="1200" dirty="0"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Tx/>
              <a:buFontTx/>
              <a:buNone/>
            </a:pPr>
            <a:endParaRPr sz="1350" kern="1200" dirty="0"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Tx/>
              <a:buFontTx/>
              <a:buNone/>
            </a:pPr>
            <a:endParaRPr sz="1350" kern="1200" dirty="0"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Tx/>
              <a:buFontTx/>
              <a:buNone/>
            </a:pPr>
            <a:endParaRPr sz="1350" kern="1200" dirty="0"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Tx/>
              <a:buFontTx/>
              <a:buNone/>
            </a:pPr>
            <a:endParaRPr sz="1350" kern="1200" dirty="0"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Tx/>
              <a:buFontTx/>
              <a:buNone/>
            </a:pPr>
            <a:endParaRPr sz="1350" kern="1200" dirty="0"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Tx/>
              <a:buFontTx/>
              <a:buNone/>
            </a:pPr>
            <a:endParaRPr sz="1350" kern="1200" dirty="0"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Tx/>
              <a:buFontTx/>
              <a:buNone/>
            </a:pPr>
            <a:endParaRPr sz="1350" kern="1200" dirty="0"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Tx/>
              <a:buFontTx/>
              <a:buNone/>
            </a:pPr>
            <a:endParaRPr sz="1350" kern="1200" dirty="0"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Tx/>
              <a:buFontTx/>
              <a:buNone/>
            </a:pPr>
            <a:endParaRPr sz="1350" kern="1200" dirty="0"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Tx/>
              <a:buFontTx/>
              <a:buNone/>
            </a:pPr>
            <a:endParaRPr sz="1350" kern="1200" dirty="0"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Tx/>
              <a:buFontTx/>
              <a:buNone/>
            </a:pPr>
            <a:endParaRPr sz="1350" kern="1200" dirty="0"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Tx/>
              <a:buFontTx/>
              <a:buNone/>
            </a:pPr>
            <a:endParaRPr sz="1350" kern="1200" dirty="0"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Tx/>
              <a:buFontTx/>
              <a:buNone/>
            </a:pPr>
            <a:endParaRPr sz="1350" kern="1200" dirty="0"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Tx/>
              <a:buFontTx/>
              <a:buNone/>
            </a:pPr>
            <a:endParaRPr sz="1350" kern="1200" dirty="0"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Tx/>
              <a:buFontTx/>
              <a:buNone/>
            </a:pPr>
            <a:endParaRPr sz="1350" kern="1200" dirty="0"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Tx/>
              <a:buFontTx/>
              <a:buNone/>
            </a:pPr>
            <a:endParaRPr sz="1350" kern="1200" dirty="0"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Tx/>
              <a:buFontTx/>
              <a:buNone/>
            </a:pPr>
            <a:endParaRPr sz="1350" kern="1200" dirty="0"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Tx/>
              <a:buFontTx/>
              <a:buNone/>
            </a:pPr>
            <a:endParaRPr sz="1350" kern="1200" dirty="0"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Tx/>
              <a:buFontTx/>
              <a:buNone/>
            </a:pPr>
            <a:endParaRPr sz="1350" kern="1200" dirty="0"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Tx/>
              <a:buFontTx/>
              <a:buNone/>
            </a:pPr>
            <a:endParaRPr sz="1350" kern="1200" dirty="0"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Tx/>
              <a:buFontTx/>
              <a:buNone/>
            </a:pPr>
            <a:endParaRPr sz="1350" kern="1200" dirty="0"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Tx/>
              <a:buFontTx/>
              <a:buNone/>
            </a:pPr>
            <a:endParaRPr sz="1350" kern="1200" dirty="0"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Tx/>
              <a:buFontTx/>
              <a:buNone/>
            </a:pPr>
            <a:endParaRPr sz="1350" kern="1200" dirty="0"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Tx/>
              <a:buFontTx/>
              <a:buNone/>
            </a:pPr>
            <a:endParaRPr sz="1350" kern="1200" dirty="0"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Tx/>
              <a:buFontTx/>
              <a:buNone/>
            </a:pPr>
            <a:endParaRPr sz="1350" kern="1200" dirty="0"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Tx/>
              <a:buFontTx/>
              <a:buNone/>
            </a:pPr>
            <a:endParaRPr sz="1350" kern="1200" dirty="0"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Tx/>
              <a:buFontTx/>
              <a:buNone/>
            </a:pPr>
            <a:endParaRPr sz="1350" kern="1200" dirty="0"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Tx/>
              <a:buFontTx/>
              <a:buNone/>
            </a:pPr>
            <a:endParaRPr sz="1350" kern="1200" dirty="0"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Tx/>
              <a:buFontTx/>
              <a:buNone/>
            </a:pPr>
            <a:endParaRPr sz="1350" kern="1200" dirty="0"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Tx/>
              <a:buFontTx/>
              <a:buNone/>
            </a:pPr>
            <a:endParaRPr sz="1350" kern="1200" dirty="0"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Tx/>
              <a:buFontTx/>
              <a:buNone/>
            </a:pPr>
            <a:endParaRPr sz="1350" kern="1200" dirty="0"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Tx/>
              <a:buFontTx/>
              <a:buNone/>
            </a:pPr>
            <a:endParaRPr sz="1350" kern="1200" dirty="0"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Tx/>
              <a:buFontTx/>
              <a:buNone/>
            </a:pPr>
            <a:endParaRPr sz="1350" kern="1200" dirty="0"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Tx/>
              <a:buFontTx/>
              <a:buNone/>
            </a:pPr>
            <a:endParaRPr sz="1350" kern="1200" dirty="0"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Tx/>
              <a:buFontTx/>
              <a:buNone/>
            </a:pPr>
            <a:endParaRPr sz="1350" kern="1200" dirty="0"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Tx/>
              <a:buFontTx/>
              <a:buNone/>
            </a:pPr>
            <a:endParaRPr sz="1350" kern="1200" dirty="0"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Tx/>
              <a:buFontTx/>
              <a:buNone/>
            </a:pPr>
            <a:endParaRPr sz="1350" kern="1200" dirty="0"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Tx/>
              <a:buFontTx/>
              <a:buNone/>
            </a:pPr>
            <a:endParaRPr sz="1350" kern="1200" dirty="0"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Tx/>
              <a:buFontTx/>
              <a:buNone/>
            </a:pPr>
            <a:endParaRPr sz="1350" kern="1200" dirty="0"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Tx/>
              <a:buFontTx/>
              <a:buNone/>
            </a:pPr>
            <a:endParaRPr sz="1350" kern="1200" dirty="0"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350" kern="1200" dirty="0"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350" kern="1200" dirty="0"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350" kern="1200" dirty="0"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350" kern="1200" dirty="0"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350" kern="1200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350" kern="1200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350" kern="1200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350" kern="1200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350" kern="1200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350" kern="1200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350" kern="1200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350" kern="1200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350" kern="1200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350" kern="1200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350" kern="1200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350" kern="1200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350" kern="1200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350" kern="1200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350" kern="1200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350" kern="1200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350" kern="1200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350" kern="1200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350" kern="1200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350" kern="1200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350" kern="1200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350" kern="1200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350" kern="1200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350" kern="1200" dirty="0"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350" kern="1200" dirty="0"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350" kern="1200" dirty="0"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350" kern="1200" dirty="0"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Tx/>
              <a:buFontTx/>
              <a:buNone/>
            </a:pPr>
            <a:endParaRPr sz="1350" kern="1200" dirty="0"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350" kern="1200" dirty="0"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350" kern="1200" dirty="0"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350" kern="1200" dirty="0"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350" kern="1200" dirty="0"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350" kern="1200" dirty="0"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350" kern="1200" dirty="0"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350" kern="1200" dirty="0"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398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86" r:id="rId16"/>
    <p:sldLayoutId id="2147483687" r:id="rId17"/>
    <p:sldLayoutId id="2147483655" r:id="rId18"/>
    <p:sldLayoutId id="2147483688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  <a:buFontTx/>
              <a:buNone/>
            </a:pPr>
            <a:endParaRPr kern="1200"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1562100" y="3178176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  <a:buFontTx/>
              <a:buNone/>
            </a:pPr>
            <a:endParaRPr kern="1200"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  <a:buFontTx/>
              <a:buNone/>
            </a:pPr>
            <a:fld id="{00000000-1234-1234-1234-123412341234}" type="slidenum">
              <a:rPr lang="en-US" kern="1200" smtClean="0"/>
              <a:pPr>
                <a:buClrTx/>
                <a:buFontTx/>
                <a:buNone/>
              </a:pPr>
              <a:t>‹#›</a:t>
            </a:fld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18528537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078CE2B-BD5B-4A1D-8761-C87675412B05}"/>
              </a:ext>
            </a:extLst>
          </p:cNvPr>
          <p:cNvSpPr/>
          <p:nvPr/>
        </p:nvSpPr>
        <p:spPr>
          <a:xfrm>
            <a:off x="3770785" y="1592623"/>
            <a:ext cx="1762790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38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BÀI 35: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F0627A3-7933-4243-AE51-BC07C0CEF327}"/>
              </a:ext>
            </a:extLst>
          </p:cNvPr>
          <p:cNvSpPr/>
          <p:nvPr/>
        </p:nvSpPr>
        <p:spPr>
          <a:xfrm>
            <a:off x="356574" y="2445700"/>
            <a:ext cx="8430851" cy="81439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36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ĐÓN MÙA HÈ TRẢI NGHIỆM.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C733853-ADFD-4F6F-A6FF-955D71122E8F}"/>
              </a:ext>
            </a:extLst>
          </p:cNvPr>
          <p:cNvSpPr/>
          <p:nvPr/>
        </p:nvSpPr>
        <p:spPr>
          <a:xfrm>
            <a:off x="972215" y="686538"/>
            <a:ext cx="7199571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38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HOẠT ĐỘNG TRẢI NGHIỆM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246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C819DDD-DCD5-FE48-A740-09CC6C5DFEC5}"/>
              </a:ext>
            </a:extLst>
          </p:cNvPr>
          <p:cNvSpPr txBox="1"/>
          <p:nvPr/>
        </p:nvSpPr>
        <p:spPr>
          <a:xfrm>
            <a:off x="842303" y="559191"/>
            <a:ext cx="7724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</a:t>
            </a:r>
            <a:r>
              <a:rPr lang="x-non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x-none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8096" y="1463040"/>
            <a:ext cx="71006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1.Nhắc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2.Tham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003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BB7BD5-223E-4C83-A007-227979450CA8}"/>
              </a:ext>
            </a:extLst>
          </p:cNvPr>
          <p:cNvSpPr txBox="1"/>
          <p:nvPr/>
        </p:nvSpPr>
        <p:spPr>
          <a:xfrm>
            <a:off x="589875" y="312908"/>
            <a:ext cx="81896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Nghe </a:t>
            </a:r>
            <a:r>
              <a:rPr lang="en-US" sz="2000" b="1" dirty="0" err="1"/>
              <a:t>phổ</a:t>
            </a:r>
            <a:r>
              <a:rPr lang="en-US" sz="2000" b="1" dirty="0"/>
              <a:t> </a:t>
            </a:r>
            <a:r>
              <a:rPr lang="en-US" sz="2000" b="1" dirty="0" err="1"/>
              <a:t>biến</a:t>
            </a:r>
            <a:r>
              <a:rPr lang="en-US" sz="2000" b="1" dirty="0"/>
              <a:t> </a:t>
            </a:r>
            <a:r>
              <a:rPr lang="en-US" sz="2000" b="1" dirty="0" err="1"/>
              <a:t>về</a:t>
            </a:r>
            <a:r>
              <a:rPr lang="en-US" sz="2000" b="1" dirty="0"/>
              <a:t> </a:t>
            </a:r>
            <a:r>
              <a:rPr lang="en-US" sz="2000" b="1" dirty="0" err="1"/>
              <a:t>việc</a:t>
            </a:r>
            <a:r>
              <a:rPr lang="en-US" sz="2000" b="1" dirty="0"/>
              <a:t> </a:t>
            </a:r>
            <a:r>
              <a:rPr lang="en-US" sz="2000" b="1" dirty="0" err="1"/>
              <a:t>chuẩn</a:t>
            </a:r>
            <a:r>
              <a:rPr lang="en-US" sz="2000" b="1" dirty="0"/>
              <a:t> </a:t>
            </a:r>
            <a:r>
              <a:rPr lang="en-US" sz="2000" b="1" dirty="0" err="1"/>
              <a:t>bị</a:t>
            </a:r>
            <a:r>
              <a:rPr lang="en-US" sz="2000" b="1" dirty="0"/>
              <a:t> </a:t>
            </a:r>
            <a:r>
              <a:rPr lang="en-US" sz="2000" b="1" dirty="0" err="1"/>
              <a:t>các</a:t>
            </a:r>
            <a:r>
              <a:rPr lang="en-US" sz="2000" b="1" dirty="0"/>
              <a:t> </a:t>
            </a:r>
            <a:r>
              <a:rPr lang="en-US" sz="2000" b="1" dirty="0" err="1"/>
              <a:t>hoạt</a:t>
            </a:r>
            <a:r>
              <a:rPr lang="en-US" sz="2000" b="1" dirty="0"/>
              <a:t> </a:t>
            </a:r>
            <a:r>
              <a:rPr lang="en-US" sz="2000" b="1" dirty="0" err="1"/>
              <a:t>động</a:t>
            </a:r>
            <a:r>
              <a:rPr lang="en-US" sz="2000" b="1" dirty="0"/>
              <a:t> </a:t>
            </a:r>
            <a:r>
              <a:rPr lang="en-US" sz="2000" b="1" dirty="0" err="1"/>
              <a:t>tổng</a:t>
            </a:r>
            <a:r>
              <a:rPr lang="en-US" sz="2000" b="1" dirty="0"/>
              <a:t> </a:t>
            </a:r>
            <a:r>
              <a:rPr lang="en-US" sz="2000" b="1" dirty="0" err="1"/>
              <a:t>kết</a:t>
            </a:r>
            <a:r>
              <a:rPr lang="en-US" sz="2000" b="1" dirty="0"/>
              <a:t> </a:t>
            </a:r>
            <a:r>
              <a:rPr lang="en-US" sz="2000" b="1" dirty="0" err="1"/>
              <a:t>năm</a:t>
            </a:r>
            <a:r>
              <a:rPr lang="en-US" sz="2000" b="1" dirty="0"/>
              <a:t> </a:t>
            </a:r>
            <a:r>
              <a:rPr lang="en-US" sz="2000" b="1" dirty="0" err="1"/>
              <a:t>học</a:t>
            </a:r>
            <a:r>
              <a:rPr lang="en-US" sz="2000" b="1" dirty="0"/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3102E7C-6B3B-4977-847E-FEBD30361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90" y="798078"/>
            <a:ext cx="7967819" cy="3880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895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EC84796-2917-4C87-9E7D-0EE470E8A99B}"/>
              </a:ext>
            </a:extLst>
          </p:cNvPr>
          <p:cNvGrpSpPr/>
          <p:nvPr/>
        </p:nvGrpSpPr>
        <p:grpSpPr>
          <a:xfrm>
            <a:off x="1690573" y="1350334"/>
            <a:ext cx="6337004" cy="2171429"/>
            <a:chOff x="871866" y="1403497"/>
            <a:chExt cx="6337004" cy="21714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526440C-DBD9-4F95-9EB8-AC677D582BDC}"/>
                </a:ext>
              </a:extLst>
            </p:cNvPr>
            <p:cNvSpPr txBox="1"/>
            <p:nvPr/>
          </p:nvSpPr>
          <p:spPr>
            <a:xfrm>
              <a:off x="871866" y="1403498"/>
              <a:ext cx="6337004" cy="2171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800" b="1" dirty="0">
                  <a:solidFill>
                    <a:srgbClr val="FF7C0A"/>
                  </a:solidFill>
                </a:rPr>
                <a:t>         </a:t>
              </a:r>
              <a:r>
                <a:rPr lang="en-US" sz="4800" b="1" dirty="0" err="1">
                  <a:solidFill>
                    <a:srgbClr val="FF7C0A"/>
                  </a:solidFill>
                </a:rPr>
                <a:t>Hoạt</a:t>
              </a:r>
              <a:r>
                <a:rPr lang="en-US" sz="4800" b="1" dirty="0">
                  <a:solidFill>
                    <a:srgbClr val="FF7C0A"/>
                  </a:solidFill>
                </a:rPr>
                <a:t> </a:t>
              </a:r>
              <a:r>
                <a:rPr lang="en-US" sz="4800" b="1" dirty="0" err="1">
                  <a:solidFill>
                    <a:srgbClr val="FF7C0A"/>
                  </a:solidFill>
                </a:rPr>
                <a:t>động</a:t>
              </a:r>
              <a:r>
                <a:rPr lang="en-US" sz="4800" b="1" dirty="0">
                  <a:solidFill>
                    <a:srgbClr val="FF7C0A"/>
                  </a:solidFill>
                </a:rPr>
                <a:t> </a:t>
              </a:r>
              <a:r>
                <a:rPr lang="en-US" sz="4800" b="1" dirty="0" err="1">
                  <a:solidFill>
                    <a:srgbClr val="FF7C0A"/>
                  </a:solidFill>
                </a:rPr>
                <a:t>giáo</a:t>
              </a:r>
              <a:r>
                <a:rPr lang="en-US" sz="4800" b="1" dirty="0">
                  <a:solidFill>
                    <a:srgbClr val="FF7C0A"/>
                  </a:solidFill>
                </a:rPr>
                <a:t> </a:t>
              </a:r>
              <a:r>
                <a:rPr lang="en-US" sz="4800" b="1" dirty="0" err="1">
                  <a:solidFill>
                    <a:srgbClr val="FF7C0A"/>
                  </a:solidFill>
                </a:rPr>
                <a:t>dục</a:t>
              </a:r>
              <a:r>
                <a:rPr lang="en-US" sz="4800" b="1" dirty="0">
                  <a:solidFill>
                    <a:srgbClr val="FF7C0A"/>
                  </a:solidFill>
                </a:rPr>
                <a:t> </a:t>
              </a:r>
              <a:r>
                <a:rPr lang="en-US" sz="4800" b="1" dirty="0" err="1">
                  <a:solidFill>
                    <a:srgbClr val="FF7C0A"/>
                  </a:solidFill>
                </a:rPr>
                <a:t>theo</a:t>
              </a:r>
              <a:r>
                <a:rPr lang="en-US" sz="4800" b="1" dirty="0">
                  <a:solidFill>
                    <a:srgbClr val="FF7C0A"/>
                  </a:solidFill>
                </a:rPr>
                <a:t> </a:t>
              </a:r>
              <a:r>
                <a:rPr lang="en-US" sz="4800" b="1" dirty="0" err="1">
                  <a:solidFill>
                    <a:srgbClr val="FF7C0A"/>
                  </a:solidFill>
                </a:rPr>
                <a:t>chủ</a:t>
              </a:r>
              <a:r>
                <a:rPr lang="en-US" sz="4800" b="1" dirty="0">
                  <a:solidFill>
                    <a:srgbClr val="FF7C0A"/>
                  </a:solidFill>
                </a:rPr>
                <a:t> </a:t>
              </a:r>
              <a:r>
                <a:rPr lang="en-US" sz="4800" b="1" dirty="0" err="1">
                  <a:solidFill>
                    <a:srgbClr val="FF7C0A"/>
                  </a:solidFill>
                </a:rPr>
                <a:t>đề</a:t>
              </a:r>
              <a:endParaRPr lang="en-US" sz="4800" b="1" dirty="0">
                <a:solidFill>
                  <a:srgbClr val="FF7C0A"/>
                </a:solidFill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01F5D728-0C4F-49AE-9F67-4F918CCF9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471" y="1403497"/>
              <a:ext cx="1389222" cy="13503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190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AEC808-EE43-4FC8-800E-48D5A70A3A96}"/>
              </a:ext>
            </a:extLst>
          </p:cNvPr>
          <p:cNvSpPr txBox="1"/>
          <p:nvPr/>
        </p:nvSpPr>
        <p:spPr>
          <a:xfrm>
            <a:off x="42124" y="1415249"/>
            <a:ext cx="3150647" cy="195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</a:rPr>
              <a:t>Chơi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trò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2800" b="1" i="1" dirty="0" err="1">
                <a:solidFill>
                  <a:srgbClr val="0000CC"/>
                </a:solidFill>
              </a:rPr>
              <a:t>Chinh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phục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quần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đảo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trải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nghiệm</a:t>
            </a:r>
            <a:r>
              <a:rPr lang="en-US" sz="2800" b="1" i="1" dirty="0">
                <a:solidFill>
                  <a:srgbClr val="0000CC"/>
                </a:solidFill>
              </a:rPr>
              <a:t>.</a:t>
            </a:r>
            <a:endParaRPr lang="en-US" sz="2800" b="1" dirty="0">
              <a:solidFill>
                <a:srgbClr val="0000CC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6E389AF-7EA1-4D61-AE57-618A7D835FD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94480" y="487769"/>
            <a:ext cx="5954231" cy="41679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678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B13967D-4B77-4E8F-BE0A-8AB4DD0894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3702" y="219703"/>
            <a:ext cx="7296595" cy="45386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110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32E35A2-DB4E-4D6B-AAA4-CC290E4B5C41}"/>
              </a:ext>
            </a:extLst>
          </p:cNvPr>
          <p:cNvSpPr txBox="1"/>
          <p:nvPr/>
        </p:nvSpPr>
        <p:spPr>
          <a:xfrm>
            <a:off x="478231" y="1262204"/>
            <a:ext cx="4093769" cy="2597827"/>
          </a:xfrm>
          <a:prstGeom prst="rect">
            <a:avLst/>
          </a:prstGeom>
          <a:noFill/>
          <a:ln w="28575">
            <a:solidFill>
              <a:srgbClr val="1A8C54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Xin ý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kiến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nhận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xét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bố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mẹ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hoạt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trải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nghiệm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ở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nhà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869497CA-4146-425C-8F0E-4951BCF8223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CFADA"/>
              </a:clrFrom>
              <a:clrTo>
                <a:srgbClr val="DCFAD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155976"/>
            <a:ext cx="4327451" cy="48315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2550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C819DDD-DCD5-FE48-A740-09CC6C5DFEC5}"/>
              </a:ext>
            </a:extLst>
          </p:cNvPr>
          <p:cNvSpPr txBox="1"/>
          <p:nvPr/>
        </p:nvSpPr>
        <p:spPr>
          <a:xfrm>
            <a:off x="842303" y="559191"/>
            <a:ext cx="7724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</a:t>
            </a:r>
            <a:r>
              <a:rPr lang="x-non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x-none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8096" y="1463040"/>
            <a:ext cx="71006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1.Nhắc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2.Tham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609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545" y="385305"/>
            <a:ext cx="8251724" cy="4287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28968">
            <a:off x="7598553" y="3433368"/>
            <a:ext cx="1870561" cy="1877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13979" y="-221929"/>
            <a:ext cx="1467745" cy="1585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07118" y="179342"/>
            <a:ext cx="1820064" cy="999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09442" y="0"/>
            <a:ext cx="553014" cy="743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2615954">
            <a:off x="-35483" y="4038516"/>
            <a:ext cx="1423072" cy="50454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1614A93-D4FE-4FBA-80B2-80861E4D515F}"/>
              </a:ext>
            </a:extLst>
          </p:cNvPr>
          <p:cNvSpPr txBox="1"/>
          <p:nvPr/>
        </p:nvSpPr>
        <p:spPr>
          <a:xfrm>
            <a:off x="1614422" y="1618048"/>
            <a:ext cx="640736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5">
              <a:defRPr/>
            </a:pPr>
            <a:r>
              <a:rPr lang="vi-VN" sz="4950" b="1" dirty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Times New Roman" pitchFamily="18" charset="0"/>
              </a:rPr>
              <a:t>CHÀO TẠM BIỆT VÀ HẸN GẶP LẠI!</a:t>
            </a:r>
            <a:endParaRPr lang="en-US" sz="4950" b="1" dirty="0">
              <a:solidFill>
                <a:srgbClr val="FF0000"/>
              </a:solidFill>
              <a:ea typeface="微软雅黑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00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 35.Donmuahetrainghiem[20210610165843101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131</Words>
  <Application>Microsoft Office PowerPoint</Application>
  <PresentationFormat>On-screen Show (16:9)</PresentationFormat>
  <Paragraphs>15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Times New Roman</vt:lpstr>
      <vt:lpstr>Arial</vt:lpstr>
      <vt:lpstr>UTM Cookies</vt:lpstr>
      <vt:lpstr>微软雅黑</vt:lpstr>
      <vt:lpstr>UTM Androgyne</vt:lpstr>
      <vt:lpstr>Pangolin</vt:lpstr>
      <vt:lpstr>Baloo 2</vt:lpstr>
      <vt:lpstr>Calibri</vt:lpstr>
      <vt:lpstr>English Vocabulary Workshop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Administrator</cp:lastModifiedBy>
  <cp:revision>73</cp:revision>
  <dcterms:modified xsi:type="dcterms:W3CDTF">2024-05-06T04:35:47Z</dcterms:modified>
</cp:coreProperties>
</file>