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70" r:id="rId2"/>
    <p:sldId id="259" r:id="rId3"/>
    <p:sldId id="260" r:id="rId4"/>
    <p:sldId id="262" r:id="rId5"/>
    <p:sldId id="261" r:id="rId6"/>
    <p:sldId id="263" r:id="rId7"/>
    <p:sldId id="265" r:id="rId8"/>
    <p:sldId id="266" r:id="rId9"/>
    <p:sldId id="267" r:id="rId10"/>
    <p:sldId id="268" r:id="rId11"/>
    <p:sldId id="269"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2802" autoAdjust="0"/>
  </p:normalViewPr>
  <p:slideViewPr>
    <p:cSldViewPr>
      <p:cViewPr>
        <p:scale>
          <a:sx n="75" d="100"/>
          <a:sy n="75" d="100"/>
        </p:scale>
        <p:origin x="-12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E8A5BDC-475C-470C-AA22-2DBDCA373420}" type="datetimeFigureOut">
              <a:rPr lang="en-US" smtClean="0"/>
              <a:pPr>
                <a:defRPr/>
              </a:pPr>
              <a:t>5/15/2023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991DCC-2419-4859-86EF-644D9DE5DE63}" type="slidenum">
              <a:rPr lang="en-US" smtClean="0"/>
              <a:pPr>
                <a:defRPr/>
              </a:pPr>
              <a:t>‹#›</a:t>
            </a:fld>
            <a:endParaRPr lang="en-US"/>
          </a:p>
        </p:txBody>
      </p:sp>
    </p:spTree>
    <p:extLst>
      <p:ext uri="{BB962C8B-B14F-4D97-AF65-F5344CB8AC3E}">
        <p14:creationId xmlns:p14="http://schemas.microsoft.com/office/powerpoint/2010/main" val="10570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F096017-D9C5-41F8-A5D9-26C2E4A2A980}" type="datetimeFigureOut">
              <a:rPr lang="en-US" smtClean="0"/>
              <a:pPr>
                <a:defRPr/>
              </a:pPr>
              <a:t>5/15/2023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C27D9-20D8-44FA-839A-FEB1E2B0DFB3}" type="slidenum">
              <a:rPr lang="en-US" smtClean="0"/>
              <a:pPr>
                <a:defRPr/>
              </a:pPr>
              <a:t>‹#›</a:t>
            </a:fld>
            <a:endParaRPr lang="en-US"/>
          </a:p>
        </p:txBody>
      </p:sp>
    </p:spTree>
    <p:extLst>
      <p:ext uri="{BB962C8B-B14F-4D97-AF65-F5344CB8AC3E}">
        <p14:creationId xmlns:p14="http://schemas.microsoft.com/office/powerpoint/2010/main" val="28782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5639CA6-A5B9-4172-9506-40CA3EAEADCF}" type="datetimeFigureOut">
              <a:rPr lang="en-US" smtClean="0"/>
              <a:pPr>
                <a:defRPr/>
              </a:pPr>
              <a:t>5/15/2023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88CF71-4FCF-4C0A-8BE3-5E3E12B40E87}" type="slidenum">
              <a:rPr lang="en-US" smtClean="0"/>
              <a:pPr>
                <a:defRPr/>
              </a:pPr>
              <a:t>‹#›</a:t>
            </a:fld>
            <a:endParaRPr lang="en-US"/>
          </a:p>
        </p:txBody>
      </p:sp>
    </p:spTree>
    <p:extLst>
      <p:ext uri="{BB962C8B-B14F-4D97-AF65-F5344CB8AC3E}">
        <p14:creationId xmlns:p14="http://schemas.microsoft.com/office/powerpoint/2010/main" val="98910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7AA05F1-55C6-4972-88C4-181F7EC71AFF}" type="datetimeFigureOut">
              <a:rPr lang="en-US" smtClean="0"/>
              <a:pPr>
                <a:defRPr/>
              </a:pPr>
              <a:t>5/15/2023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2ECB01-C202-4A90-B7AA-585020323055}" type="slidenum">
              <a:rPr lang="en-US" smtClean="0"/>
              <a:pPr>
                <a:defRPr/>
              </a:pPr>
              <a:t>‹#›</a:t>
            </a:fld>
            <a:endParaRPr lang="en-US"/>
          </a:p>
        </p:txBody>
      </p:sp>
    </p:spTree>
    <p:extLst>
      <p:ext uri="{BB962C8B-B14F-4D97-AF65-F5344CB8AC3E}">
        <p14:creationId xmlns:p14="http://schemas.microsoft.com/office/powerpoint/2010/main" val="11957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0ED9D04-9E85-4994-8FDA-B8A68ACC5681}" type="datetimeFigureOut">
              <a:rPr lang="en-US" smtClean="0"/>
              <a:pPr>
                <a:defRPr/>
              </a:pPr>
              <a:t>5/15/2023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AAD934-C13E-46F4-89BA-040011BF0330}" type="slidenum">
              <a:rPr lang="en-US" smtClean="0"/>
              <a:pPr>
                <a:defRPr/>
              </a:pPr>
              <a:t>‹#›</a:t>
            </a:fld>
            <a:endParaRPr lang="en-US"/>
          </a:p>
        </p:txBody>
      </p:sp>
    </p:spTree>
    <p:extLst>
      <p:ext uri="{BB962C8B-B14F-4D97-AF65-F5344CB8AC3E}">
        <p14:creationId xmlns:p14="http://schemas.microsoft.com/office/powerpoint/2010/main" val="40095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76D20A19-1507-48F7-9E80-C2C6851B5711}" type="datetimeFigureOut">
              <a:rPr lang="en-US" smtClean="0"/>
              <a:pPr>
                <a:defRPr/>
              </a:pPr>
              <a:t>5/15/2023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C2E116-8827-4232-B96C-6A0DFAB71963}" type="slidenum">
              <a:rPr lang="en-US" smtClean="0"/>
              <a:pPr>
                <a:defRPr/>
              </a:pPr>
              <a:t>‹#›</a:t>
            </a:fld>
            <a:endParaRPr lang="en-US"/>
          </a:p>
        </p:txBody>
      </p:sp>
    </p:spTree>
    <p:extLst>
      <p:ext uri="{BB962C8B-B14F-4D97-AF65-F5344CB8AC3E}">
        <p14:creationId xmlns:p14="http://schemas.microsoft.com/office/powerpoint/2010/main" val="74484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29DBB14-4392-49BF-87D1-8891176814B2}" type="datetimeFigureOut">
              <a:rPr lang="en-US" smtClean="0"/>
              <a:pPr>
                <a:defRPr/>
              </a:pPr>
              <a:t>5/15/2023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EFC51B-5EAE-4F7E-ADB7-50CFA5CCDD2B}" type="slidenum">
              <a:rPr lang="en-US" smtClean="0"/>
              <a:pPr>
                <a:defRPr/>
              </a:pPr>
              <a:t>‹#›</a:t>
            </a:fld>
            <a:endParaRPr lang="en-US"/>
          </a:p>
        </p:txBody>
      </p:sp>
    </p:spTree>
    <p:extLst>
      <p:ext uri="{BB962C8B-B14F-4D97-AF65-F5344CB8AC3E}">
        <p14:creationId xmlns:p14="http://schemas.microsoft.com/office/powerpoint/2010/main" val="115662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2899307-C4FA-49D7-9A3B-1EF5EA130E7D}" type="datetimeFigureOut">
              <a:rPr lang="en-US" smtClean="0"/>
              <a:pPr>
                <a:defRPr/>
              </a:pPr>
              <a:t>5/15/2023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F5DF3C-4C94-4EE3-AB1D-F5E3365A47F8}" type="slidenum">
              <a:rPr lang="en-US" smtClean="0"/>
              <a:pPr>
                <a:defRPr/>
              </a:pPr>
              <a:t>‹#›</a:t>
            </a:fld>
            <a:endParaRPr lang="en-US"/>
          </a:p>
        </p:txBody>
      </p:sp>
    </p:spTree>
    <p:extLst>
      <p:ext uri="{BB962C8B-B14F-4D97-AF65-F5344CB8AC3E}">
        <p14:creationId xmlns:p14="http://schemas.microsoft.com/office/powerpoint/2010/main" val="400370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A82455-86D3-46F1-8F21-240C50011EAF}" type="datetimeFigureOut">
              <a:rPr lang="en-US" smtClean="0"/>
              <a:pPr>
                <a:defRPr/>
              </a:pPr>
              <a:t>5/15/2023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9A03A2-A852-44B6-B4BB-1E5DFFC5F9A7}" type="slidenum">
              <a:rPr lang="en-US" smtClean="0"/>
              <a:pPr>
                <a:defRPr/>
              </a:pPr>
              <a:t>‹#›</a:t>
            </a:fld>
            <a:endParaRPr lang="en-US"/>
          </a:p>
        </p:txBody>
      </p:sp>
    </p:spTree>
    <p:extLst>
      <p:ext uri="{BB962C8B-B14F-4D97-AF65-F5344CB8AC3E}">
        <p14:creationId xmlns:p14="http://schemas.microsoft.com/office/powerpoint/2010/main" val="3585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7390854-1055-4699-9FB3-0D732476A3F1}" type="datetimeFigureOut">
              <a:rPr lang="en-US" smtClean="0"/>
              <a:pPr>
                <a:defRPr/>
              </a:pPr>
              <a:t>5/15/2023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AD3929-249E-4013-A419-4C343486E00A}" type="slidenum">
              <a:rPr lang="en-US" smtClean="0"/>
              <a:pPr>
                <a:defRPr/>
              </a:pPr>
              <a:t>‹#›</a:t>
            </a:fld>
            <a:endParaRPr lang="en-US"/>
          </a:p>
        </p:txBody>
      </p:sp>
    </p:spTree>
    <p:extLst>
      <p:ext uri="{BB962C8B-B14F-4D97-AF65-F5344CB8AC3E}">
        <p14:creationId xmlns:p14="http://schemas.microsoft.com/office/powerpoint/2010/main" val="309056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C9ECAA-5EDE-4CB2-8E59-7E98A25DDC5F}" type="datetimeFigureOut">
              <a:rPr lang="en-US" smtClean="0"/>
              <a:pPr>
                <a:defRPr/>
              </a:pPr>
              <a:t>5/15/2023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53EECB-6381-4DE6-A745-099B9004A212}" type="slidenum">
              <a:rPr lang="en-US" smtClean="0"/>
              <a:pPr>
                <a:defRPr/>
              </a:pPr>
              <a:t>‹#›</a:t>
            </a:fld>
            <a:endParaRPr lang="en-US"/>
          </a:p>
        </p:txBody>
      </p:sp>
    </p:spTree>
    <p:extLst>
      <p:ext uri="{BB962C8B-B14F-4D97-AF65-F5344CB8AC3E}">
        <p14:creationId xmlns:p14="http://schemas.microsoft.com/office/powerpoint/2010/main" val="27703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C046E4-D799-4A45-844F-B151364DFFBA}" type="datetimeFigureOut">
              <a:rPr lang="en-US" smtClean="0"/>
              <a:pPr>
                <a:defRPr/>
              </a:pPr>
              <a:t>5/15/2023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C38362-FE65-49D0-B644-7370C4400FB7}" type="slidenum">
              <a:rPr lang="en-US" smtClean="0"/>
              <a:pPr>
                <a:defRPr/>
              </a:pPr>
              <a:t>‹#›</a:t>
            </a:fld>
            <a:endParaRPr lang="en-US"/>
          </a:p>
        </p:txBody>
      </p:sp>
    </p:spTree>
    <p:extLst>
      <p:ext uri="{BB962C8B-B14F-4D97-AF65-F5344CB8AC3E}">
        <p14:creationId xmlns:p14="http://schemas.microsoft.com/office/powerpoint/2010/main" val="17504849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590800"/>
            <a:ext cx="8839200" cy="1752600"/>
          </a:xfrm>
        </p:spPr>
        <p:txBody>
          <a:bodyPr/>
          <a:lstStyle/>
          <a:p>
            <a:r>
              <a:rPr lang="vi-VN" sz="4800" b="1" dirty="0">
                <a:solidFill>
                  <a:srgbClr val="C00000"/>
                </a:solidFill>
              </a:rPr>
              <a:t>ÔN TẬP: MÔI TRƯỜNG VÀ TÀI NGUYÊN THIÊN NHIÊN</a:t>
            </a:r>
            <a:endParaRPr lang="en-US" sz="4800" b="1" dirty="0">
              <a:solidFill>
                <a:srgbClr val="C00000"/>
              </a:solidFill>
            </a:endParaRPr>
          </a:p>
        </p:txBody>
      </p:sp>
      <p:sp>
        <p:nvSpPr>
          <p:cNvPr id="4" name="Title 2"/>
          <p:cNvSpPr>
            <a:spLocks noGrp="1"/>
          </p:cNvSpPr>
          <p:nvPr>
            <p:ph type="ctrTitle"/>
          </p:nvPr>
        </p:nvSpPr>
        <p:spPr>
          <a:xfrm>
            <a:off x="685800" y="1219201"/>
            <a:ext cx="7772400" cy="1142999"/>
          </a:xfrm>
        </p:spPr>
        <p:txBody>
          <a:bodyPr>
            <a:normAutofit/>
          </a:bodyPr>
          <a:lstStyle/>
          <a:p>
            <a:r>
              <a:rPr lang="vi-VN" sz="4800" b="1" u="sng" smtClean="0"/>
              <a:t>Khoa </a:t>
            </a:r>
            <a:r>
              <a:rPr lang="vi-VN" sz="4800" b="1" u="sng" dirty="0"/>
              <a:t>học</a:t>
            </a:r>
            <a:endParaRPr lang="en-US" sz="4800" u="sng" dirty="0"/>
          </a:p>
        </p:txBody>
      </p:sp>
    </p:spTree>
    <p:extLst>
      <p:ext uri="{BB962C8B-B14F-4D97-AF65-F5344CB8AC3E}">
        <p14:creationId xmlns:p14="http://schemas.microsoft.com/office/powerpoint/2010/main" val="397204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667000"/>
          </a:xfrm>
          <a:extLst/>
        </p:spPr>
        <p:txBody>
          <a:bodyPr>
            <a:normAutofit/>
          </a:bodyPr>
          <a:lstStyle/>
          <a:p>
            <a:pPr marL="274320" indent="-274320" algn="just" eaLnBrk="1" fontAlgn="auto" hangingPunct="1">
              <a:spcAft>
                <a:spcPts val="0"/>
              </a:spcAft>
              <a:buClr>
                <a:schemeClr val="accent3"/>
              </a:buClr>
              <a:buFont typeface="Wingdings 2"/>
              <a:buNone/>
              <a:defRPr/>
            </a:pPr>
            <a:r>
              <a:rPr lang="vi-VN" sz="2400" dirty="0">
                <a:solidFill>
                  <a:srgbClr val="C00000"/>
                </a:solidFill>
                <a:latin typeface="Arial"/>
              </a:rPr>
              <a:t>4. </a:t>
            </a:r>
            <a:r>
              <a:rPr lang="en-US" sz="2400" dirty="0">
                <a:solidFill>
                  <a:srgbClr val="C00000"/>
                </a:solidFill>
                <a:latin typeface="Arial"/>
              </a:rPr>
              <a:t>Theo </a:t>
            </a:r>
            <a:r>
              <a:rPr lang="en-US" sz="2400" dirty="0" err="1">
                <a:solidFill>
                  <a:srgbClr val="C00000"/>
                </a:solidFill>
                <a:latin typeface="Arial"/>
              </a:rPr>
              <a:t>bạn</a:t>
            </a:r>
            <a:r>
              <a:rPr lang="en-US" sz="2400" dirty="0">
                <a:solidFill>
                  <a:srgbClr val="C00000"/>
                </a:solidFill>
                <a:latin typeface="Arial"/>
              </a:rPr>
              <a:t> </a:t>
            </a:r>
            <a:r>
              <a:rPr lang="en-US" sz="2400" dirty="0" err="1">
                <a:solidFill>
                  <a:srgbClr val="C00000"/>
                </a:solidFill>
                <a:latin typeface="Arial"/>
              </a:rPr>
              <a:t>đặc</a:t>
            </a:r>
            <a:r>
              <a:rPr lang="en-US" sz="2400" dirty="0">
                <a:solidFill>
                  <a:srgbClr val="C00000"/>
                </a:solidFill>
                <a:latin typeface="Arial"/>
              </a:rPr>
              <a:t> </a:t>
            </a:r>
            <a:r>
              <a:rPr lang="en-US" sz="2400" dirty="0" err="1">
                <a:solidFill>
                  <a:srgbClr val="C00000"/>
                </a:solidFill>
                <a:latin typeface="Arial"/>
              </a:rPr>
              <a:t>điểm</a:t>
            </a:r>
            <a:r>
              <a:rPr lang="en-US" sz="2400" dirty="0">
                <a:solidFill>
                  <a:srgbClr val="C00000"/>
                </a:solidFill>
                <a:latin typeface="Arial"/>
              </a:rPr>
              <a:t> </a:t>
            </a:r>
            <a:r>
              <a:rPr lang="en-US" sz="2400" dirty="0" err="1">
                <a:solidFill>
                  <a:srgbClr val="C00000"/>
                </a:solidFill>
                <a:latin typeface="Arial"/>
              </a:rPr>
              <a:t>nào</a:t>
            </a:r>
            <a:r>
              <a:rPr lang="en-US" sz="2400" dirty="0">
                <a:solidFill>
                  <a:srgbClr val="C00000"/>
                </a:solidFill>
                <a:latin typeface="Arial"/>
              </a:rPr>
              <a:t> </a:t>
            </a:r>
            <a:r>
              <a:rPr lang="en-US" sz="2400" dirty="0" err="1">
                <a:solidFill>
                  <a:srgbClr val="C00000"/>
                </a:solidFill>
                <a:latin typeface="Arial"/>
              </a:rPr>
              <a:t>là</a:t>
            </a:r>
            <a:r>
              <a:rPr lang="en-US" sz="2400" dirty="0">
                <a:solidFill>
                  <a:srgbClr val="C00000"/>
                </a:solidFill>
                <a:latin typeface="Arial"/>
              </a:rPr>
              <a:t> </a:t>
            </a:r>
            <a:r>
              <a:rPr lang="en-US" sz="2400" dirty="0" err="1">
                <a:solidFill>
                  <a:srgbClr val="C00000"/>
                </a:solidFill>
                <a:latin typeface="Arial"/>
              </a:rPr>
              <a:t>quan</a:t>
            </a:r>
            <a:r>
              <a:rPr lang="en-US" sz="2400" dirty="0">
                <a:solidFill>
                  <a:srgbClr val="C00000"/>
                </a:solidFill>
                <a:latin typeface="Arial"/>
              </a:rPr>
              <a:t> </a:t>
            </a:r>
            <a:r>
              <a:rPr lang="en-US" sz="2400" dirty="0" err="1">
                <a:solidFill>
                  <a:srgbClr val="C00000"/>
                </a:solidFill>
                <a:latin typeface="Arial"/>
              </a:rPr>
              <a:t>trọng</a:t>
            </a:r>
            <a:r>
              <a:rPr lang="en-US" sz="2400" dirty="0">
                <a:solidFill>
                  <a:srgbClr val="C00000"/>
                </a:solidFill>
                <a:latin typeface="Arial"/>
              </a:rPr>
              <a:t> </a:t>
            </a:r>
            <a:r>
              <a:rPr lang="en-US" sz="2400" dirty="0" err="1">
                <a:solidFill>
                  <a:srgbClr val="C00000"/>
                </a:solidFill>
                <a:latin typeface="Arial"/>
              </a:rPr>
              <a:t>nhất</a:t>
            </a:r>
            <a:r>
              <a:rPr lang="en-US" sz="2400" dirty="0">
                <a:solidFill>
                  <a:srgbClr val="C00000"/>
                </a:solidFill>
                <a:latin typeface="Arial"/>
              </a:rPr>
              <a:t> </a:t>
            </a:r>
            <a:r>
              <a:rPr lang="en-US" sz="2400" dirty="0" err="1">
                <a:solidFill>
                  <a:srgbClr val="C00000"/>
                </a:solidFill>
                <a:latin typeface="Arial"/>
              </a:rPr>
              <a:t>của</a:t>
            </a:r>
            <a:r>
              <a:rPr lang="en-US" sz="2400" dirty="0">
                <a:solidFill>
                  <a:srgbClr val="C00000"/>
                </a:solidFill>
                <a:latin typeface="Arial"/>
              </a:rPr>
              <a:t> </a:t>
            </a:r>
            <a:r>
              <a:rPr lang="en-US" sz="2400" dirty="0" err="1">
                <a:solidFill>
                  <a:srgbClr val="C00000"/>
                </a:solidFill>
                <a:latin typeface="Arial"/>
              </a:rPr>
              <a:t>nước</a:t>
            </a:r>
            <a:r>
              <a:rPr lang="en-US" sz="2400" dirty="0">
                <a:solidFill>
                  <a:srgbClr val="C00000"/>
                </a:solidFill>
                <a:latin typeface="Arial"/>
              </a:rPr>
              <a:t> </a:t>
            </a:r>
            <a:r>
              <a:rPr lang="en-US" sz="2400" dirty="0" err="1">
                <a:solidFill>
                  <a:srgbClr val="C00000"/>
                </a:solidFill>
                <a:latin typeface="Arial"/>
              </a:rPr>
              <a:t>sạch</a:t>
            </a:r>
            <a:r>
              <a:rPr lang="en-US" sz="2400" dirty="0">
                <a:solidFill>
                  <a:srgbClr val="C00000"/>
                </a:solidFill>
                <a:latin typeface="Arial"/>
              </a:rPr>
              <a:t>?</a:t>
            </a:r>
          </a:p>
          <a:p>
            <a:pPr marL="0" indent="0" eaLnBrk="1" fontAlgn="auto" hangingPunct="1">
              <a:spcAft>
                <a:spcPts val="0"/>
              </a:spcAft>
              <a:buClr>
                <a:schemeClr val="accent3"/>
              </a:buClr>
              <a:buNone/>
              <a:defRPr/>
            </a:pPr>
            <a:r>
              <a:rPr lang="vi-VN" sz="2400" dirty="0">
                <a:solidFill>
                  <a:schemeClr val="tx1">
                    <a:lumMod val="50000"/>
                    <a:lumOff val="50000"/>
                  </a:schemeClr>
                </a:solidFill>
                <a:latin typeface="Arial"/>
              </a:rPr>
              <a:t>	</a:t>
            </a:r>
            <a:r>
              <a:rPr lang="vi-VN" sz="2400" dirty="0">
                <a:latin typeface="Arial"/>
              </a:rPr>
              <a:t>a. </a:t>
            </a:r>
            <a:r>
              <a:rPr lang="en-US" sz="2400" dirty="0" err="1">
                <a:latin typeface="Arial"/>
              </a:rPr>
              <a:t>Dễ</a:t>
            </a:r>
            <a:r>
              <a:rPr lang="en-US" sz="2400" dirty="0">
                <a:latin typeface="Arial"/>
              </a:rPr>
              <a:t> </a:t>
            </a:r>
            <a:r>
              <a:rPr lang="en-US" sz="2400" dirty="0" err="1">
                <a:latin typeface="Arial"/>
              </a:rPr>
              <a:t>uống</a:t>
            </a:r>
            <a:r>
              <a:rPr lang="en-US" sz="2400" dirty="0">
                <a:latin typeface="Arial"/>
              </a:rPr>
              <a:t>.</a:t>
            </a:r>
            <a:endParaRPr lang="vi-VN" sz="2400" dirty="0">
              <a:latin typeface="Arial"/>
            </a:endParaRPr>
          </a:p>
          <a:p>
            <a:pPr marL="0" indent="0" eaLnBrk="1" fontAlgn="auto" hangingPunct="1">
              <a:spcAft>
                <a:spcPts val="0"/>
              </a:spcAft>
              <a:buClr>
                <a:schemeClr val="accent3"/>
              </a:buClr>
              <a:buNone/>
              <a:defRPr/>
            </a:pPr>
            <a:r>
              <a:rPr lang="vi-VN" sz="2400" dirty="0">
                <a:latin typeface="Arial"/>
              </a:rPr>
              <a:t>	b. </a:t>
            </a:r>
            <a:r>
              <a:rPr lang="en-US" sz="2400" dirty="0" err="1">
                <a:latin typeface="Arial"/>
              </a:rPr>
              <a:t>Giúp</a:t>
            </a:r>
            <a:r>
              <a:rPr lang="en-US" sz="2400" dirty="0">
                <a:latin typeface="Arial"/>
              </a:rPr>
              <a:t> </a:t>
            </a:r>
            <a:r>
              <a:rPr lang="en-US" sz="2400" dirty="0" err="1">
                <a:latin typeface="Arial"/>
              </a:rPr>
              <a:t>nấu</a:t>
            </a:r>
            <a:r>
              <a:rPr lang="en-US" sz="2400" dirty="0">
                <a:latin typeface="Arial"/>
              </a:rPr>
              <a:t> </a:t>
            </a:r>
            <a:r>
              <a:rPr lang="en-US" sz="2400" dirty="0" err="1">
                <a:latin typeface="Arial"/>
              </a:rPr>
              <a:t>ăn</a:t>
            </a:r>
            <a:r>
              <a:rPr lang="en-US" sz="2400" dirty="0">
                <a:latin typeface="Arial"/>
              </a:rPr>
              <a:t> </a:t>
            </a:r>
            <a:r>
              <a:rPr lang="en-US" sz="2400" dirty="0" err="1">
                <a:latin typeface="Arial"/>
              </a:rPr>
              <a:t>ngon</a:t>
            </a:r>
            <a:r>
              <a:rPr lang="en-US" sz="2400" dirty="0">
                <a:latin typeface="Arial"/>
              </a:rPr>
              <a:t>.</a:t>
            </a:r>
          </a:p>
          <a:p>
            <a:pPr marL="0" indent="0" eaLnBrk="1" fontAlgn="auto" hangingPunct="1">
              <a:spcAft>
                <a:spcPts val="0"/>
              </a:spcAft>
              <a:buClr>
                <a:schemeClr val="accent3"/>
              </a:buClr>
              <a:buNone/>
              <a:defRPr/>
            </a:pPr>
            <a:r>
              <a:rPr lang="vi-VN" sz="2400" dirty="0">
                <a:latin typeface="Arial"/>
              </a:rPr>
              <a:t>	c.</a:t>
            </a:r>
            <a:r>
              <a:rPr lang="en-US" sz="2400" dirty="0">
                <a:latin typeface="Arial"/>
              </a:rPr>
              <a:t> </a:t>
            </a:r>
            <a:r>
              <a:rPr lang="en-US" sz="2400" dirty="0" err="1">
                <a:latin typeface="Arial"/>
              </a:rPr>
              <a:t>Giúp</a:t>
            </a:r>
            <a:r>
              <a:rPr lang="en-US" sz="2400" dirty="0">
                <a:latin typeface="Arial"/>
              </a:rPr>
              <a:t> </a:t>
            </a:r>
            <a:r>
              <a:rPr lang="en-US" sz="2400" dirty="0" err="1">
                <a:latin typeface="Arial"/>
              </a:rPr>
              <a:t>phòng</a:t>
            </a:r>
            <a:r>
              <a:rPr lang="en-US" sz="2400" dirty="0">
                <a:latin typeface="Arial"/>
              </a:rPr>
              <a:t> </a:t>
            </a:r>
            <a:r>
              <a:rPr lang="en-US" sz="2400" dirty="0" err="1">
                <a:latin typeface="Arial"/>
              </a:rPr>
              <a:t>tránh</a:t>
            </a:r>
            <a:r>
              <a:rPr lang="en-US" sz="2400" dirty="0">
                <a:latin typeface="Arial"/>
              </a:rPr>
              <a:t> </a:t>
            </a:r>
            <a:r>
              <a:rPr lang="en-US" sz="2400" dirty="0" err="1">
                <a:latin typeface="Arial"/>
              </a:rPr>
              <a:t>được</a:t>
            </a:r>
            <a:r>
              <a:rPr lang="en-US" sz="2400" dirty="0">
                <a:latin typeface="Arial"/>
              </a:rPr>
              <a:t> </a:t>
            </a:r>
            <a:r>
              <a:rPr lang="en-US" sz="2400" dirty="0" err="1">
                <a:latin typeface="Arial"/>
              </a:rPr>
              <a:t>các</a:t>
            </a:r>
            <a:r>
              <a:rPr lang="en-US" sz="2400" dirty="0">
                <a:latin typeface="Arial"/>
              </a:rPr>
              <a:t> </a:t>
            </a:r>
            <a:r>
              <a:rPr lang="en-US" sz="2400" dirty="0" err="1">
                <a:latin typeface="Arial"/>
              </a:rPr>
              <a:t>bệnh</a:t>
            </a:r>
            <a:r>
              <a:rPr lang="en-US" sz="2400" dirty="0">
                <a:latin typeface="Arial"/>
              </a:rPr>
              <a:t> </a:t>
            </a:r>
            <a:r>
              <a:rPr lang="en-US" sz="2400" dirty="0" err="1">
                <a:latin typeface="Arial"/>
              </a:rPr>
              <a:t>về</a:t>
            </a:r>
            <a:r>
              <a:rPr lang="en-US" sz="2400" dirty="0">
                <a:latin typeface="Arial"/>
              </a:rPr>
              <a:t> </a:t>
            </a:r>
            <a:r>
              <a:rPr lang="en-US" sz="2400" dirty="0" err="1">
                <a:latin typeface="Arial"/>
              </a:rPr>
              <a:t>đường</a:t>
            </a:r>
            <a:r>
              <a:rPr lang="en-US" sz="2400" dirty="0">
                <a:latin typeface="Arial"/>
              </a:rPr>
              <a:t> </a:t>
            </a:r>
            <a:r>
              <a:rPr lang="en-US" sz="2400" dirty="0" err="1">
                <a:latin typeface="Arial"/>
              </a:rPr>
              <a:t>tiêu</a:t>
            </a:r>
            <a:r>
              <a:rPr lang="en-US" sz="2400" dirty="0">
                <a:latin typeface="Arial"/>
              </a:rPr>
              <a:t> </a:t>
            </a:r>
            <a:r>
              <a:rPr lang="en-US" sz="2400" dirty="0" err="1">
                <a:latin typeface="Arial"/>
              </a:rPr>
              <a:t>hóa</a:t>
            </a:r>
            <a:r>
              <a:rPr lang="en-US" sz="2400" dirty="0">
                <a:latin typeface="Arial"/>
              </a:rPr>
              <a:t>, </a:t>
            </a:r>
            <a:r>
              <a:rPr lang="en-US" sz="2400" dirty="0" err="1">
                <a:latin typeface="Arial"/>
              </a:rPr>
              <a:t>bệnh</a:t>
            </a:r>
            <a:r>
              <a:rPr lang="en-US" sz="2400" dirty="0">
                <a:latin typeface="Arial"/>
              </a:rPr>
              <a:t> </a:t>
            </a:r>
            <a:r>
              <a:rPr lang="en-US" sz="2400" dirty="0" err="1">
                <a:latin typeface="Arial"/>
              </a:rPr>
              <a:t>ngoài</a:t>
            </a:r>
            <a:r>
              <a:rPr lang="en-US" sz="2400" dirty="0">
                <a:latin typeface="Arial"/>
              </a:rPr>
              <a:t> da, </a:t>
            </a:r>
            <a:r>
              <a:rPr lang="en-US" sz="2400" dirty="0" err="1">
                <a:latin typeface="Arial"/>
              </a:rPr>
              <a:t>đau</a:t>
            </a:r>
            <a:r>
              <a:rPr lang="en-US" sz="2400" dirty="0">
                <a:latin typeface="Arial"/>
              </a:rPr>
              <a:t> </a:t>
            </a:r>
            <a:r>
              <a:rPr lang="en-US" sz="2400" dirty="0" err="1">
                <a:latin typeface="Arial"/>
              </a:rPr>
              <a:t>mắt</a:t>
            </a:r>
            <a:r>
              <a:rPr lang="en-US" sz="2400" dirty="0">
                <a:latin typeface="Arial"/>
              </a:rPr>
              <a:t>,…</a:t>
            </a:r>
          </a:p>
          <a:p>
            <a:pPr marL="0" indent="0" eaLnBrk="1" fontAlgn="auto" hangingPunct="1">
              <a:spcAft>
                <a:spcPts val="0"/>
              </a:spcAft>
              <a:buClr>
                <a:schemeClr val="accent3"/>
              </a:buClr>
              <a:buNone/>
              <a:defRPr/>
            </a:pPr>
            <a:r>
              <a:rPr lang="vi-VN" sz="2400" dirty="0">
                <a:latin typeface="Arial"/>
              </a:rPr>
              <a:t>	d. </a:t>
            </a:r>
            <a:r>
              <a:rPr lang="en-US" sz="2400" dirty="0" err="1">
                <a:latin typeface="Arial"/>
              </a:rPr>
              <a:t>Không</a:t>
            </a:r>
            <a:r>
              <a:rPr lang="en-US" sz="2400" dirty="0">
                <a:latin typeface="Arial"/>
              </a:rPr>
              <a:t> </a:t>
            </a:r>
            <a:r>
              <a:rPr lang="en-US" sz="2400" dirty="0" err="1">
                <a:latin typeface="Arial"/>
              </a:rPr>
              <a:t>mùi</a:t>
            </a:r>
            <a:r>
              <a:rPr lang="en-US" sz="2400" dirty="0">
                <a:latin typeface="Arial"/>
              </a:rPr>
              <a:t> </a:t>
            </a:r>
            <a:r>
              <a:rPr lang="en-US" sz="2400" dirty="0" err="1">
                <a:latin typeface="Arial"/>
              </a:rPr>
              <a:t>và</a:t>
            </a:r>
            <a:r>
              <a:rPr lang="en-US" sz="2400" dirty="0">
                <a:latin typeface="Arial"/>
              </a:rPr>
              <a:t> </a:t>
            </a:r>
            <a:r>
              <a:rPr lang="en-US" sz="2400" dirty="0" err="1">
                <a:latin typeface="Arial"/>
              </a:rPr>
              <a:t>không</a:t>
            </a:r>
            <a:r>
              <a:rPr lang="en-US" sz="2400" dirty="0">
                <a:latin typeface="Arial"/>
              </a:rPr>
              <a:t> </a:t>
            </a:r>
            <a:r>
              <a:rPr lang="en-US" sz="2400" dirty="0" err="1">
                <a:latin typeface="Arial"/>
              </a:rPr>
              <a:t>vị</a:t>
            </a:r>
            <a:r>
              <a:rPr lang="en-US" sz="2400" dirty="0">
                <a:latin typeface="Arial"/>
              </a:rPr>
              <a:t>.</a:t>
            </a:r>
          </a:p>
          <a:p>
            <a:pPr marL="274320" indent="-274320" algn="ctr" eaLnBrk="1" fontAlgn="auto" hangingPunct="1">
              <a:spcAft>
                <a:spcPts val="0"/>
              </a:spcAft>
              <a:buClr>
                <a:schemeClr val="accent3"/>
              </a:buClr>
              <a:buFont typeface="Wingdings 2"/>
              <a:buNone/>
              <a:defRPr/>
            </a:pPr>
            <a:endParaRPr lang="en-US" sz="2400" dirty="0">
              <a:solidFill>
                <a:srgbClr val="00B050"/>
              </a:solidFill>
              <a:latin typeface="Arial"/>
            </a:endParaRPr>
          </a:p>
        </p:txBody>
      </p:sp>
      <p:pic>
        <p:nvPicPr>
          <p:cNvPr id="5" name="Picture 4" descr="Trang60.11.jpg.jpg"/>
          <p:cNvPicPr>
            <a:picLocks noChangeAspect="1"/>
          </p:cNvPicPr>
          <p:nvPr/>
        </p:nvPicPr>
        <p:blipFill>
          <a:blip r:embed="rId2"/>
          <a:srcRect/>
          <a:stretch>
            <a:fillRect/>
          </a:stretch>
        </p:blipFill>
        <p:spPr bwMode="auto">
          <a:xfrm>
            <a:off x="304800" y="3086100"/>
            <a:ext cx="3429000" cy="3124200"/>
          </a:xfrm>
          <a:prstGeom prst="rect">
            <a:avLst/>
          </a:prstGeom>
          <a:noFill/>
          <a:ln w="9525">
            <a:noFill/>
            <a:miter lim="800000"/>
            <a:headEnd/>
            <a:tailEnd/>
          </a:ln>
        </p:spPr>
      </p:pic>
      <p:pic>
        <p:nvPicPr>
          <p:cNvPr id="6" name="Picture 5" descr="Trang60.3.jpg.jpg"/>
          <p:cNvPicPr>
            <a:picLocks noChangeAspect="1"/>
          </p:cNvPicPr>
          <p:nvPr/>
        </p:nvPicPr>
        <p:blipFill>
          <a:blip r:embed="rId3"/>
          <a:srcRect/>
          <a:stretch>
            <a:fillRect/>
          </a:stretch>
        </p:blipFill>
        <p:spPr bwMode="auto">
          <a:xfrm>
            <a:off x="4572000" y="3048000"/>
            <a:ext cx="3733800" cy="3200400"/>
          </a:xfrm>
          <a:prstGeom prst="rect">
            <a:avLst/>
          </a:prstGeom>
          <a:noFill/>
          <a:ln w="9525">
            <a:noFill/>
            <a:miter lim="800000"/>
            <a:headEnd/>
            <a:tailEnd/>
          </a:ln>
        </p:spPr>
      </p:pic>
      <p:sp>
        <p:nvSpPr>
          <p:cNvPr id="7" name="Oval 6"/>
          <p:cNvSpPr/>
          <p:nvPr/>
        </p:nvSpPr>
        <p:spPr>
          <a:xfrm>
            <a:off x="838200" y="13716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3999" cy="2438400"/>
          </a:xfrm>
          <a:extLst/>
        </p:spPr>
        <p:txBody>
          <a:bodyPr>
            <a:normAutofit fontScale="92500" lnSpcReduction="10000"/>
          </a:bodyPr>
          <a:lstStyle/>
          <a:p>
            <a:pPr algn="just">
              <a:buClr>
                <a:schemeClr val="accent3"/>
              </a:buClr>
              <a:defRPr/>
            </a:pPr>
            <a:r>
              <a:rPr lang="en-US" sz="2800" dirty="0" err="1">
                <a:solidFill>
                  <a:srgbClr val="002060"/>
                </a:solidFill>
                <a:latin typeface="Arial"/>
              </a:rPr>
              <a:t>Những</a:t>
            </a:r>
            <a:r>
              <a:rPr lang="en-US" sz="2800" dirty="0">
                <a:solidFill>
                  <a:srgbClr val="002060"/>
                </a:solidFill>
                <a:latin typeface="Arial"/>
              </a:rPr>
              <a:t> </a:t>
            </a:r>
            <a:r>
              <a:rPr lang="en-US" sz="2800" dirty="0" err="1">
                <a:solidFill>
                  <a:srgbClr val="002060"/>
                </a:solidFill>
                <a:latin typeface="Arial"/>
              </a:rPr>
              <a:t>bài</a:t>
            </a:r>
            <a:r>
              <a:rPr lang="en-US" sz="2800" dirty="0">
                <a:solidFill>
                  <a:srgbClr val="002060"/>
                </a:solidFill>
                <a:latin typeface="Arial"/>
              </a:rPr>
              <a:t> </a:t>
            </a:r>
            <a:r>
              <a:rPr lang="en-US" sz="2800" dirty="0" err="1">
                <a:solidFill>
                  <a:srgbClr val="002060"/>
                </a:solidFill>
                <a:latin typeface="Arial"/>
              </a:rPr>
              <a:t>tập</a:t>
            </a:r>
            <a:r>
              <a:rPr lang="en-US" sz="2800" dirty="0">
                <a:solidFill>
                  <a:srgbClr val="002060"/>
                </a:solidFill>
                <a:latin typeface="Arial"/>
              </a:rPr>
              <a:t> </a:t>
            </a:r>
            <a:r>
              <a:rPr lang="en-US" sz="2800" dirty="0" err="1">
                <a:solidFill>
                  <a:srgbClr val="002060"/>
                </a:solidFill>
                <a:latin typeface="Arial"/>
              </a:rPr>
              <a:t>trên</a:t>
            </a:r>
            <a:r>
              <a:rPr lang="en-US" sz="2800" dirty="0">
                <a:solidFill>
                  <a:srgbClr val="002060"/>
                </a:solidFill>
                <a:latin typeface="Arial"/>
              </a:rPr>
              <a:t> </a:t>
            </a:r>
            <a:r>
              <a:rPr lang="en-US" sz="2800" dirty="0" err="1">
                <a:solidFill>
                  <a:srgbClr val="002060"/>
                </a:solidFill>
                <a:latin typeface="Arial"/>
              </a:rPr>
              <a:t>giúp</a:t>
            </a:r>
            <a:r>
              <a:rPr lang="en-US" sz="2800" dirty="0">
                <a:solidFill>
                  <a:srgbClr val="002060"/>
                </a:solidFill>
                <a:latin typeface="Arial"/>
              </a:rPr>
              <a:t> </a:t>
            </a:r>
            <a:r>
              <a:rPr lang="en-US" sz="2800" dirty="0" err="1">
                <a:solidFill>
                  <a:srgbClr val="002060"/>
                </a:solidFill>
                <a:latin typeface="Arial"/>
              </a:rPr>
              <a:t>em</a:t>
            </a:r>
            <a:r>
              <a:rPr lang="en-US" sz="2800" dirty="0">
                <a:solidFill>
                  <a:srgbClr val="002060"/>
                </a:solidFill>
                <a:latin typeface="Arial"/>
              </a:rPr>
              <a:t> </a:t>
            </a:r>
            <a:r>
              <a:rPr lang="en-US" sz="2800" dirty="0" err="1">
                <a:solidFill>
                  <a:srgbClr val="002060"/>
                </a:solidFill>
                <a:latin typeface="Arial"/>
              </a:rPr>
              <a:t>ôn</a:t>
            </a:r>
            <a:r>
              <a:rPr lang="en-US" sz="2800" dirty="0">
                <a:solidFill>
                  <a:srgbClr val="002060"/>
                </a:solidFill>
                <a:latin typeface="Arial"/>
              </a:rPr>
              <a:t> </a:t>
            </a:r>
            <a:r>
              <a:rPr lang="en-US" sz="2800" dirty="0" err="1">
                <a:solidFill>
                  <a:srgbClr val="002060"/>
                </a:solidFill>
                <a:latin typeface="Arial"/>
              </a:rPr>
              <a:t>lại</a:t>
            </a:r>
            <a:r>
              <a:rPr lang="en-US" sz="2800" dirty="0">
                <a:solidFill>
                  <a:srgbClr val="002060"/>
                </a:solidFill>
                <a:latin typeface="Arial"/>
              </a:rPr>
              <a:t> </a:t>
            </a:r>
            <a:r>
              <a:rPr lang="en-US" sz="2800" dirty="0" err="1">
                <a:solidFill>
                  <a:srgbClr val="002060"/>
                </a:solidFill>
                <a:latin typeface="Arial"/>
              </a:rPr>
              <a:t>những</a:t>
            </a:r>
            <a:r>
              <a:rPr lang="en-US" sz="2800" dirty="0">
                <a:solidFill>
                  <a:srgbClr val="002060"/>
                </a:solidFill>
                <a:latin typeface="Arial"/>
              </a:rPr>
              <a:t> </a:t>
            </a:r>
            <a:r>
              <a:rPr lang="en-US" sz="2800" dirty="0" err="1">
                <a:solidFill>
                  <a:srgbClr val="002060"/>
                </a:solidFill>
                <a:latin typeface="Arial"/>
              </a:rPr>
              <a:t>nội</a:t>
            </a:r>
            <a:r>
              <a:rPr lang="en-US" sz="2800" dirty="0">
                <a:solidFill>
                  <a:srgbClr val="002060"/>
                </a:solidFill>
                <a:latin typeface="Arial"/>
              </a:rPr>
              <a:t> dung </a:t>
            </a:r>
            <a:r>
              <a:rPr lang="en-US" sz="2800" dirty="0" err="1">
                <a:solidFill>
                  <a:srgbClr val="002060"/>
                </a:solidFill>
                <a:latin typeface="Arial"/>
              </a:rPr>
              <a:t>kiến</a:t>
            </a:r>
            <a:r>
              <a:rPr lang="en-US" sz="2800" dirty="0">
                <a:solidFill>
                  <a:srgbClr val="002060"/>
                </a:solidFill>
                <a:latin typeface="Arial"/>
              </a:rPr>
              <a:t> </a:t>
            </a:r>
            <a:r>
              <a:rPr lang="en-US" sz="2800" dirty="0" err="1">
                <a:solidFill>
                  <a:srgbClr val="002060"/>
                </a:solidFill>
                <a:latin typeface="Arial"/>
              </a:rPr>
              <a:t>thức</a:t>
            </a:r>
            <a:r>
              <a:rPr lang="en-US" sz="2800" dirty="0">
                <a:solidFill>
                  <a:srgbClr val="002060"/>
                </a:solidFill>
                <a:latin typeface="Arial"/>
              </a:rPr>
              <a:t> </a:t>
            </a:r>
            <a:r>
              <a:rPr lang="en-US" sz="2800" dirty="0" err="1">
                <a:solidFill>
                  <a:srgbClr val="002060"/>
                </a:solidFill>
                <a:latin typeface="Arial"/>
              </a:rPr>
              <a:t>gì</a:t>
            </a:r>
            <a:r>
              <a:rPr lang="en-US" sz="2800" dirty="0">
                <a:solidFill>
                  <a:srgbClr val="002060"/>
                </a:solidFill>
                <a:latin typeface="Arial"/>
              </a:rPr>
              <a:t>?</a:t>
            </a:r>
          </a:p>
          <a:p>
            <a:pPr algn="just">
              <a:buClr>
                <a:schemeClr val="accent3"/>
              </a:buClr>
              <a:defRPr/>
            </a:pPr>
            <a:r>
              <a:rPr lang="en-US" sz="2800" dirty="0" err="1">
                <a:solidFill>
                  <a:srgbClr val="002060"/>
                </a:solidFill>
                <a:latin typeface="Arial"/>
              </a:rPr>
              <a:t>Hiện</a:t>
            </a:r>
            <a:r>
              <a:rPr lang="en-US" sz="2800" dirty="0">
                <a:solidFill>
                  <a:srgbClr val="002060"/>
                </a:solidFill>
                <a:latin typeface="Arial"/>
              </a:rPr>
              <a:t> nay, </a:t>
            </a:r>
            <a:r>
              <a:rPr lang="en-US" sz="2800" dirty="0" err="1">
                <a:solidFill>
                  <a:srgbClr val="002060"/>
                </a:solidFill>
                <a:latin typeface="Arial"/>
              </a:rPr>
              <a:t>môi</a:t>
            </a:r>
            <a:r>
              <a:rPr lang="en-US" sz="2800" dirty="0">
                <a:solidFill>
                  <a:srgbClr val="002060"/>
                </a:solidFill>
                <a:latin typeface="Arial"/>
              </a:rPr>
              <a:t> </a:t>
            </a:r>
            <a:r>
              <a:rPr lang="en-US" sz="2800" dirty="0" err="1">
                <a:solidFill>
                  <a:srgbClr val="002060"/>
                </a:solidFill>
                <a:latin typeface="Arial"/>
              </a:rPr>
              <a:t>trường</a:t>
            </a:r>
            <a:r>
              <a:rPr lang="en-US" sz="2800" dirty="0">
                <a:solidFill>
                  <a:srgbClr val="002060"/>
                </a:solidFill>
                <a:latin typeface="Arial"/>
              </a:rPr>
              <a:t> </a:t>
            </a:r>
            <a:r>
              <a:rPr lang="en-US" sz="2800" dirty="0" err="1">
                <a:solidFill>
                  <a:srgbClr val="002060"/>
                </a:solidFill>
                <a:latin typeface="Arial"/>
              </a:rPr>
              <a:t>và</a:t>
            </a:r>
            <a:r>
              <a:rPr lang="en-US" sz="2800" dirty="0">
                <a:solidFill>
                  <a:srgbClr val="002060"/>
                </a:solidFill>
                <a:latin typeface="Arial"/>
              </a:rPr>
              <a:t> </a:t>
            </a:r>
            <a:r>
              <a:rPr lang="en-US" sz="2800" dirty="0" err="1">
                <a:solidFill>
                  <a:srgbClr val="002060"/>
                </a:solidFill>
                <a:latin typeface="Arial"/>
              </a:rPr>
              <a:t>tài</a:t>
            </a:r>
            <a:r>
              <a:rPr lang="en-US" sz="2800" dirty="0">
                <a:solidFill>
                  <a:srgbClr val="002060"/>
                </a:solidFill>
                <a:latin typeface="Arial"/>
              </a:rPr>
              <a:t> </a:t>
            </a:r>
            <a:r>
              <a:rPr lang="en-US" sz="2800" dirty="0" err="1">
                <a:solidFill>
                  <a:srgbClr val="002060"/>
                </a:solidFill>
                <a:latin typeface="Arial"/>
              </a:rPr>
              <a:t>nguyên</a:t>
            </a:r>
            <a:r>
              <a:rPr lang="en-US" sz="2800" dirty="0">
                <a:solidFill>
                  <a:srgbClr val="002060"/>
                </a:solidFill>
                <a:latin typeface="Arial"/>
              </a:rPr>
              <a:t> </a:t>
            </a:r>
            <a:r>
              <a:rPr lang="en-US" sz="2800" dirty="0" err="1">
                <a:solidFill>
                  <a:srgbClr val="002060"/>
                </a:solidFill>
                <a:latin typeface="Arial"/>
              </a:rPr>
              <a:t>đất</a:t>
            </a:r>
            <a:r>
              <a:rPr lang="en-US" sz="2800" dirty="0">
                <a:solidFill>
                  <a:srgbClr val="002060"/>
                </a:solidFill>
                <a:latin typeface="Arial"/>
              </a:rPr>
              <a:t>, </a:t>
            </a:r>
            <a:r>
              <a:rPr lang="en-US" sz="2800" dirty="0" err="1">
                <a:solidFill>
                  <a:srgbClr val="002060"/>
                </a:solidFill>
                <a:latin typeface="Arial"/>
              </a:rPr>
              <a:t>nước</a:t>
            </a:r>
            <a:r>
              <a:rPr lang="en-US" sz="2800" dirty="0">
                <a:solidFill>
                  <a:srgbClr val="002060"/>
                </a:solidFill>
                <a:latin typeface="Arial"/>
              </a:rPr>
              <a:t>, </a:t>
            </a:r>
            <a:r>
              <a:rPr lang="en-US" sz="2800" dirty="0" err="1">
                <a:solidFill>
                  <a:srgbClr val="002060"/>
                </a:solidFill>
                <a:latin typeface="Arial"/>
              </a:rPr>
              <a:t>không</a:t>
            </a:r>
            <a:r>
              <a:rPr lang="en-US" sz="2800" dirty="0">
                <a:solidFill>
                  <a:srgbClr val="002060"/>
                </a:solidFill>
                <a:latin typeface="Arial"/>
              </a:rPr>
              <a:t> </a:t>
            </a:r>
            <a:r>
              <a:rPr lang="en-US" sz="2800" dirty="0" err="1">
                <a:solidFill>
                  <a:srgbClr val="002060"/>
                </a:solidFill>
                <a:latin typeface="Arial"/>
              </a:rPr>
              <a:t>khí</a:t>
            </a:r>
            <a:r>
              <a:rPr lang="en-US" sz="2800" dirty="0">
                <a:solidFill>
                  <a:srgbClr val="002060"/>
                </a:solidFill>
                <a:latin typeface="Arial"/>
              </a:rPr>
              <a:t>  </a:t>
            </a:r>
            <a:r>
              <a:rPr lang="en-US" sz="2800" dirty="0" err="1">
                <a:solidFill>
                  <a:srgbClr val="002060"/>
                </a:solidFill>
                <a:latin typeface="Arial"/>
              </a:rPr>
              <a:t>tại</a:t>
            </a:r>
            <a:r>
              <a:rPr lang="en-US" sz="2800" dirty="0">
                <a:solidFill>
                  <a:srgbClr val="002060"/>
                </a:solidFill>
                <a:latin typeface="Arial"/>
              </a:rPr>
              <a:t> </a:t>
            </a:r>
            <a:r>
              <a:rPr lang="en-US" sz="2800" dirty="0" err="1">
                <a:solidFill>
                  <a:srgbClr val="002060"/>
                </a:solidFill>
                <a:latin typeface="Arial"/>
              </a:rPr>
              <a:t>địa</a:t>
            </a:r>
            <a:r>
              <a:rPr lang="en-US" sz="2800" dirty="0">
                <a:solidFill>
                  <a:srgbClr val="002060"/>
                </a:solidFill>
                <a:latin typeface="Arial"/>
              </a:rPr>
              <a:t> </a:t>
            </a:r>
            <a:r>
              <a:rPr lang="en-US" sz="2800" dirty="0" err="1">
                <a:solidFill>
                  <a:srgbClr val="002060"/>
                </a:solidFill>
                <a:latin typeface="Arial"/>
              </a:rPr>
              <a:t>phương</a:t>
            </a:r>
            <a:r>
              <a:rPr lang="en-US" sz="2800" dirty="0">
                <a:solidFill>
                  <a:srgbClr val="002060"/>
                </a:solidFill>
                <a:latin typeface="Arial"/>
              </a:rPr>
              <a:t> </a:t>
            </a:r>
            <a:r>
              <a:rPr lang="en-US" sz="2800" dirty="0" err="1">
                <a:solidFill>
                  <a:srgbClr val="002060"/>
                </a:solidFill>
                <a:latin typeface="Arial"/>
              </a:rPr>
              <a:t>ta</a:t>
            </a:r>
            <a:r>
              <a:rPr lang="en-US" sz="2800" dirty="0">
                <a:solidFill>
                  <a:srgbClr val="002060"/>
                </a:solidFill>
                <a:latin typeface="Arial"/>
              </a:rPr>
              <a:t> </a:t>
            </a:r>
            <a:r>
              <a:rPr lang="en-US" sz="2800" dirty="0" err="1">
                <a:solidFill>
                  <a:srgbClr val="002060"/>
                </a:solidFill>
                <a:latin typeface="Arial"/>
              </a:rPr>
              <a:t>như</a:t>
            </a:r>
            <a:r>
              <a:rPr lang="en-US" sz="2800" dirty="0">
                <a:solidFill>
                  <a:srgbClr val="002060"/>
                </a:solidFill>
                <a:latin typeface="Arial"/>
              </a:rPr>
              <a:t> </a:t>
            </a:r>
            <a:r>
              <a:rPr lang="en-US" sz="2800" dirty="0" err="1">
                <a:solidFill>
                  <a:srgbClr val="002060"/>
                </a:solidFill>
                <a:latin typeface="Arial"/>
              </a:rPr>
              <a:t>thế</a:t>
            </a:r>
            <a:r>
              <a:rPr lang="en-US" sz="2800" dirty="0">
                <a:solidFill>
                  <a:srgbClr val="002060"/>
                </a:solidFill>
                <a:latin typeface="Arial"/>
              </a:rPr>
              <a:t> </a:t>
            </a:r>
            <a:r>
              <a:rPr lang="en-US" sz="2800" dirty="0" err="1">
                <a:solidFill>
                  <a:srgbClr val="002060"/>
                </a:solidFill>
                <a:latin typeface="Arial"/>
              </a:rPr>
              <a:t>nào</a:t>
            </a:r>
            <a:r>
              <a:rPr lang="en-US" sz="2800" dirty="0">
                <a:solidFill>
                  <a:srgbClr val="002060"/>
                </a:solidFill>
                <a:latin typeface="Arial"/>
              </a:rPr>
              <a:t>? </a:t>
            </a:r>
            <a:r>
              <a:rPr lang="en-US" sz="2800" dirty="0" err="1">
                <a:solidFill>
                  <a:srgbClr val="002060"/>
                </a:solidFill>
                <a:latin typeface="Arial"/>
              </a:rPr>
              <a:t>Chúng</a:t>
            </a:r>
            <a:r>
              <a:rPr lang="en-US" sz="2800" dirty="0">
                <a:solidFill>
                  <a:srgbClr val="002060"/>
                </a:solidFill>
                <a:latin typeface="Arial"/>
              </a:rPr>
              <a:t> ta </a:t>
            </a:r>
            <a:r>
              <a:rPr lang="en-US" sz="2800" dirty="0" err="1">
                <a:solidFill>
                  <a:srgbClr val="002060"/>
                </a:solidFill>
                <a:latin typeface="Arial"/>
              </a:rPr>
              <a:t>cần</a:t>
            </a:r>
            <a:r>
              <a:rPr lang="en-US" sz="2800" dirty="0">
                <a:solidFill>
                  <a:srgbClr val="002060"/>
                </a:solidFill>
                <a:latin typeface="Arial"/>
              </a:rPr>
              <a:t> </a:t>
            </a:r>
            <a:r>
              <a:rPr lang="en-US" sz="2800" dirty="0" err="1">
                <a:solidFill>
                  <a:srgbClr val="002060"/>
                </a:solidFill>
                <a:latin typeface="Arial"/>
              </a:rPr>
              <a:t>làm</a:t>
            </a:r>
            <a:r>
              <a:rPr lang="en-US" sz="2800" dirty="0">
                <a:solidFill>
                  <a:srgbClr val="002060"/>
                </a:solidFill>
                <a:latin typeface="Arial"/>
              </a:rPr>
              <a:t> </a:t>
            </a:r>
            <a:r>
              <a:rPr lang="en-US" sz="2800" dirty="0" err="1">
                <a:solidFill>
                  <a:srgbClr val="002060"/>
                </a:solidFill>
                <a:latin typeface="Arial"/>
              </a:rPr>
              <a:t>gì</a:t>
            </a:r>
            <a:r>
              <a:rPr lang="en-US" sz="2800" dirty="0">
                <a:solidFill>
                  <a:srgbClr val="002060"/>
                </a:solidFill>
                <a:latin typeface="Arial"/>
              </a:rPr>
              <a:t> </a:t>
            </a:r>
            <a:r>
              <a:rPr lang="en-US" sz="2800" dirty="0" err="1">
                <a:solidFill>
                  <a:srgbClr val="002060"/>
                </a:solidFill>
                <a:latin typeface="Arial"/>
              </a:rPr>
              <a:t>để</a:t>
            </a:r>
            <a:r>
              <a:rPr lang="en-US" sz="2800" dirty="0">
                <a:solidFill>
                  <a:srgbClr val="002060"/>
                </a:solidFill>
                <a:latin typeface="Arial"/>
              </a:rPr>
              <a:t> </a:t>
            </a:r>
            <a:r>
              <a:rPr lang="en-US" sz="2800" dirty="0" err="1">
                <a:solidFill>
                  <a:srgbClr val="002060"/>
                </a:solidFill>
                <a:latin typeface="Arial"/>
              </a:rPr>
              <a:t>môi</a:t>
            </a:r>
            <a:r>
              <a:rPr lang="en-US" sz="2800" dirty="0">
                <a:solidFill>
                  <a:srgbClr val="002060"/>
                </a:solidFill>
                <a:latin typeface="Arial"/>
              </a:rPr>
              <a:t> </a:t>
            </a:r>
            <a:r>
              <a:rPr lang="en-US" sz="2800" dirty="0" err="1">
                <a:solidFill>
                  <a:srgbClr val="002060"/>
                </a:solidFill>
                <a:latin typeface="Arial"/>
              </a:rPr>
              <a:t>trường</a:t>
            </a:r>
            <a:r>
              <a:rPr lang="en-US" sz="2800" dirty="0">
                <a:solidFill>
                  <a:srgbClr val="002060"/>
                </a:solidFill>
                <a:latin typeface="Arial"/>
              </a:rPr>
              <a:t> </a:t>
            </a:r>
            <a:r>
              <a:rPr lang="en-US" sz="2800" dirty="0" err="1">
                <a:solidFill>
                  <a:srgbClr val="002060"/>
                </a:solidFill>
                <a:latin typeface="Arial"/>
              </a:rPr>
              <a:t>và</a:t>
            </a:r>
            <a:r>
              <a:rPr lang="en-US" sz="2800" dirty="0">
                <a:solidFill>
                  <a:srgbClr val="002060"/>
                </a:solidFill>
                <a:latin typeface="Arial"/>
              </a:rPr>
              <a:t> </a:t>
            </a:r>
            <a:r>
              <a:rPr lang="en-US" sz="2800" dirty="0" err="1">
                <a:solidFill>
                  <a:srgbClr val="002060"/>
                </a:solidFill>
                <a:latin typeface="Arial"/>
              </a:rPr>
              <a:t>tài</a:t>
            </a:r>
            <a:r>
              <a:rPr lang="en-US" sz="2800" dirty="0">
                <a:solidFill>
                  <a:srgbClr val="002060"/>
                </a:solidFill>
                <a:latin typeface="Arial"/>
              </a:rPr>
              <a:t> </a:t>
            </a:r>
            <a:r>
              <a:rPr lang="en-US" sz="2800" dirty="0" err="1">
                <a:solidFill>
                  <a:srgbClr val="002060"/>
                </a:solidFill>
                <a:latin typeface="Arial"/>
              </a:rPr>
              <a:t>nguyên</a:t>
            </a:r>
            <a:r>
              <a:rPr lang="en-US" sz="2800" dirty="0">
                <a:solidFill>
                  <a:srgbClr val="002060"/>
                </a:solidFill>
                <a:latin typeface="Arial"/>
              </a:rPr>
              <a:t> </a:t>
            </a:r>
            <a:r>
              <a:rPr lang="en-US" sz="2800" dirty="0" err="1">
                <a:solidFill>
                  <a:srgbClr val="002060"/>
                </a:solidFill>
                <a:latin typeface="Arial"/>
              </a:rPr>
              <a:t>ngày</a:t>
            </a:r>
            <a:r>
              <a:rPr lang="en-US" sz="2800" dirty="0">
                <a:solidFill>
                  <a:srgbClr val="002060"/>
                </a:solidFill>
                <a:latin typeface="Arial"/>
              </a:rPr>
              <a:t> </a:t>
            </a:r>
            <a:r>
              <a:rPr lang="en-US" sz="2800" dirty="0" err="1">
                <a:solidFill>
                  <a:srgbClr val="002060"/>
                </a:solidFill>
                <a:latin typeface="Arial"/>
              </a:rPr>
              <a:t>càng</a:t>
            </a:r>
            <a:r>
              <a:rPr lang="en-US" sz="2800" dirty="0">
                <a:solidFill>
                  <a:srgbClr val="002060"/>
                </a:solidFill>
                <a:latin typeface="Arial"/>
              </a:rPr>
              <a:t> </a:t>
            </a:r>
            <a:r>
              <a:rPr lang="en-US" sz="2800" dirty="0" err="1">
                <a:solidFill>
                  <a:srgbClr val="002060"/>
                </a:solidFill>
                <a:latin typeface="Arial"/>
              </a:rPr>
              <a:t>trong</a:t>
            </a:r>
            <a:r>
              <a:rPr lang="en-US" sz="2800" dirty="0">
                <a:solidFill>
                  <a:srgbClr val="002060"/>
                </a:solidFill>
                <a:latin typeface="Arial"/>
              </a:rPr>
              <a:t> </a:t>
            </a:r>
            <a:r>
              <a:rPr lang="en-US" sz="2800" dirty="0" err="1">
                <a:solidFill>
                  <a:srgbClr val="002060"/>
                </a:solidFill>
                <a:latin typeface="Arial"/>
              </a:rPr>
              <a:t>sạch</a:t>
            </a:r>
            <a:r>
              <a:rPr lang="en-US" sz="2800" dirty="0">
                <a:solidFill>
                  <a:srgbClr val="002060"/>
                </a:solidFill>
                <a:latin typeface="Arial"/>
              </a:rPr>
              <a:t> </a:t>
            </a:r>
            <a:r>
              <a:rPr lang="en-US" sz="2800" dirty="0" err="1">
                <a:solidFill>
                  <a:srgbClr val="002060"/>
                </a:solidFill>
                <a:latin typeface="Arial"/>
              </a:rPr>
              <a:t>và</a:t>
            </a:r>
            <a:r>
              <a:rPr lang="en-US" sz="2800" dirty="0">
                <a:solidFill>
                  <a:srgbClr val="002060"/>
                </a:solidFill>
                <a:latin typeface="Arial"/>
              </a:rPr>
              <a:t> </a:t>
            </a:r>
            <a:r>
              <a:rPr lang="en-US" sz="2800" dirty="0" err="1">
                <a:solidFill>
                  <a:srgbClr val="002060"/>
                </a:solidFill>
                <a:latin typeface="Arial"/>
              </a:rPr>
              <a:t>phong</a:t>
            </a:r>
            <a:r>
              <a:rPr lang="en-US" sz="2800" dirty="0">
                <a:solidFill>
                  <a:srgbClr val="002060"/>
                </a:solidFill>
                <a:latin typeface="Arial"/>
              </a:rPr>
              <a:t> </a:t>
            </a:r>
            <a:r>
              <a:rPr lang="en-US" sz="2800" dirty="0" err="1">
                <a:solidFill>
                  <a:srgbClr val="002060"/>
                </a:solidFill>
                <a:latin typeface="Arial"/>
              </a:rPr>
              <a:t>phú</a:t>
            </a:r>
            <a:r>
              <a:rPr lang="en-US" sz="2800" dirty="0">
                <a:solidFill>
                  <a:srgbClr val="002060"/>
                </a:solidFill>
                <a:latin typeface="Arial"/>
              </a:rPr>
              <a:t> </a:t>
            </a:r>
            <a:r>
              <a:rPr lang="en-US" sz="2800" dirty="0" err="1">
                <a:solidFill>
                  <a:srgbClr val="002060"/>
                </a:solidFill>
                <a:latin typeface="Arial"/>
              </a:rPr>
              <a:t>hơn</a:t>
            </a:r>
            <a:r>
              <a:rPr lang="en-US" sz="2800" dirty="0">
                <a:solidFill>
                  <a:srgbClr val="002060"/>
                </a:solidFill>
                <a:latin typeface="Arial"/>
              </a:rPr>
              <a:t>?</a:t>
            </a:r>
          </a:p>
        </p:txBody>
      </p:sp>
      <p:sp>
        <p:nvSpPr>
          <p:cNvPr id="4" name="Content Placeholder 2"/>
          <p:cNvSpPr txBox="1">
            <a:spLocks/>
          </p:cNvSpPr>
          <p:nvPr/>
        </p:nvSpPr>
        <p:spPr>
          <a:xfrm>
            <a:off x="304800" y="685800"/>
            <a:ext cx="8382000" cy="2743200"/>
          </a:xfrm>
          <a:prstGeom prst="rect">
            <a:avLst/>
          </a:prstGeom>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buClr>
              <a:buFont typeface="Arial" pitchFamily="34" charset="0"/>
              <a:buNone/>
              <a:defRPr/>
            </a:pPr>
            <a:endParaRPr lang="en-US" sz="2800" dirty="0">
              <a:solidFill>
                <a:srgbClr val="002060"/>
              </a:solidFill>
              <a:latin typeface="Arial"/>
            </a:endParaRPr>
          </a:p>
        </p:txBody>
      </p:sp>
      <p:sp>
        <p:nvSpPr>
          <p:cNvPr id="5" name="Content Placeholder 2"/>
          <p:cNvSpPr txBox="1">
            <a:spLocks/>
          </p:cNvSpPr>
          <p:nvPr/>
        </p:nvSpPr>
        <p:spPr>
          <a:xfrm>
            <a:off x="2933700" y="304800"/>
            <a:ext cx="3124200" cy="609600"/>
          </a:xfrm>
          <a:prstGeom prst="rect">
            <a:avLst/>
          </a:prstGeom>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buClr>
              <a:buFont typeface="Arial" pitchFamily="34" charset="0"/>
              <a:buNone/>
              <a:defRPr/>
            </a:pPr>
            <a:r>
              <a:rPr lang="vi-VN" sz="3600" b="1" dirty="0">
                <a:solidFill>
                  <a:srgbClr val="C00000"/>
                </a:solidFill>
                <a:latin typeface="Arial"/>
              </a:rPr>
              <a:t>CỦNG CỐ</a:t>
            </a:r>
            <a:endParaRPr lang="en-US" sz="3600" b="1" dirty="0">
              <a:solidFill>
                <a:srgbClr val="C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noAutofit/>
          </a:bodyPr>
          <a:lstStyle/>
          <a:p>
            <a:r>
              <a:rPr lang="vi-VN" sz="11500" b="1" i="1" dirty="0">
                <a:solidFill>
                  <a:srgbClr val="C00000"/>
                </a:solidFill>
              </a:rPr>
              <a:t>Thank you!</a:t>
            </a:r>
            <a:endParaRPr lang="en-US" sz="11500" b="1" i="1" dirty="0">
              <a:solidFill>
                <a:srgbClr val="C00000"/>
              </a:solidFill>
            </a:endParaRPr>
          </a:p>
        </p:txBody>
      </p:sp>
      <p:sp>
        <p:nvSpPr>
          <p:cNvPr id="4" name="Title 1"/>
          <p:cNvSpPr txBox="1">
            <a:spLocks/>
          </p:cNvSpPr>
          <p:nvPr/>
        </p:nvSpPr>
        <p:spPr>
          <a:xfrm>
            <a:off x="2819400" y="6523038"/>
            <a:ext cx="4038600" cy="334962"/>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lgn="ctr"/>
            <a:r>
              <a:rPr lang="vi-VN" sz="1800" dirty="0">
                <a:solidFill>
                  <a:schemeClr val="bg1">
                    <a:lumMod val="75000"/>
                  </a:schemeClr>
                </a:solidFill>
                <a:effectLst/>
                <a:latin typeface="Arial" pitchFamily="34" charset="0"/>
                <a:cs typeface="Arial" pitchFamily="34" charset="0"/>
              </a:rPr>
              <a:t>Nguyễn Thị Ngọc Huyền </a:t>
            </a:r>
            <a:endParaRPr lang="en-US" sz="1800" dirty="0">
              <a:solidFill>
                <a:schemeClr val="bg1">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07897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eaLnBrk="1" fontAlgn="auto" hangingPunct="1">
              <a:spcAft>
                <a:spcPts val="0"/>
              </a:spcAft>
              <a:buClr>
                <a:schemeClr val="accent3"/>
              </a:buClr>
              <a:buNone/>
              <a:defRPr/>
            </a:pPr>
            <a:r>
              <a:rPr lang="en-US" sz="3300" b="1" dirty="0">
                <a:solidFill>
                  <a:srgbClr val="C00000"/>
                </a:solidFill>
                <a:latin typeface="Arial"/>
              </a:rPr>
              <a:t>1.Trò </a:t>
            </a:r>
            <a:r>
              <a:rPr lang="en-US" sz="3300" b="1" dirty="0" err="1">
                <a:solidFill>
                  <a:srgbClr val="C00000"/>
                </a:solidFill>
                <a:latin typeface="Arial"/>
              </a:rPr>
              <a:t>chơi</a:t>
            </a:r>
            <a:r>
              <a:rPr lang="en-US" sz="3300" b="1" dirty="0">
                <a:solidFill>
                  <a:srgbClr val="C00000"/>
                </a:solidFill>
                <a:latin typeface="Arial"/>
              </a:rPr>
              <a:t> </a:t>
            </a:r>
            <a:r>
              <a:rPr lang="en-US" sz="3300" b="1" dirty="0" err="1">
                <a:solidFill>
                  <a:srgbClr val="C00000"/>
                </a:solidFill>
                <a:latin typeface="Arial"/>
              </a:rPr>
              <a:t>đoán</a:t>
            </a:r>
            <a:r>
              <a:rPr lang="en-US" sz="3300" b="1" dirty="0">
                <a:solidFill>
                  <a:srgbClr val="C00000"/>
                </a:solidFill>
                <a:latin typeface="Arial"/>
              </a:rPr>
              <a:t> </a:t>
            </a:r>
            <a:r>
              <a:rPr lang="en-US" sz="3300" b="1" dirty="0" err="1">
                <a:solidFill>
                  <a:srgbClr val="C00000"/>
                </a:solidFill>
                <a:latin typeface="Arial"/>
              </a:rPr>
              <a:t>chữ</a:t>
            </a:r>
            <a:r>
              <a:rPr lang="en-US" sz="3300" b="1" dirty="0">
                <a:solidFill>
                  <a:srgbClr val="C00000"/>
                </a:solidFill>
                <a:latin typeface="Arial"/>
              </a:rPr>
              <a:t>: </a:t>
            </a:r>
          </a:p>
          <a:p>
            <a:pPr marL="0" indent="0" eaLnBrk="1" fontAlgn="auto" hangingPunct="1">
              <a:spcAft>
                <a:spcPts val="0"/>
              </a:spcAft>
              <a:buClr>
                <a:schemeClr val="accent3"/>
              </a:buClr>
              <a:buNone/>
              <a:defRPr/>
            </a:pPr>
            <a:r>
              <a:rPr lang="vi-VN" dirty="0">
                <a:solidFill>
                  <a:srgbClr val="0070C0"/>
                </a:solidFill>
                <a:latin typeface="Arial"/>
              </a:rPr>
              <a:t>	</a:t>
            </a:r>
            <a:r>
              <a:rPr lang="en-US" dirty="0" err="1">
                <a:solidFill>
                  <a:srgbClr val="0070C0"/>
                </a:solidFill>
                <a:latin typeface="Arial"/>
              </a:rPr>
              <a:t>Tìm</a:t>
            </a:r>
            <a:r>
              <a:rPr lang="en-US" dirty="0">
                <a:solidFill>
                  <a:srgbClr val="0070C0"/>
                </a:solidFill>
                <a:latin typeface="Arial"/>
              </a:rPr>
              <a:t> </a:t>
            </a:r>
            <a:r>
              <a:rPr lang="en-US" dirty="0" err="1">
                <a:solidFill>
                  <a:srgbClr val="0070C0"/>
                </a:solidFill>
                <a:latin typeface="Arial"/>
              </a:rPr>
              <a:t>các</a:t>
            </a:r>
            <a:r>
              <a:rPr lang="en-US" dirty="0">
                <a:solidFill>
                  <a:srgbClr val="0070C0"/>
                </a:solidFill>
                <a:latin typeface="Arial"/>
              </a:rPr>
              <a:t> </a:t>
            </a:r>
            <a:r>
              <a:rPr lang="en-US" dirty="0" err="1">
                <a:solidFill>
                  <a:srgbClr val="0070C0"/>
                </a:solidFill>
                <a:latin typeface="Arial"/>
              </a:rPr>
              <a:t>chữ</a:t>
            </a:r>
            <a:r>
              <a:rPr lang="en-US" dirty="0">
                <a:solidFill>
                  <a:srgbClr val="0070C0"/>
                </a:solidFill>
                <a:latin typeface="Arial"/>
              </a:rPr>
              <a:t> </a:t>
            </a:r>
            <a:r>
              <a:rPr lang="en-US" dirty="0" err="1">
                <a:solidFill>
                  <a:srgbClr val="0070C0"/>
                </a:solidFill>
                <a:latin typeface="Arial"/>
              </a:rPr>
              <a:t>cái</a:t>
            </a:r>
            <a:r>
              <a:rPr lang="en-US" dirty="0">
                <a:solidFill>
                  <a:srgbClr val="0070C0"/>
                </a:solidFill>
                <a:latin typeface="Arial"/>
              </a:rPr>
              <a:t> </a:t>
            </a:r>
            <a:r>
              <a:rPr lang="en-US" dirty="0" err="1">
                <a:solidFill>
                  <a:srgbClr val="0070C0"/>
                </a:solidFill>
                <a:latin typeface="Arial"/>
              </a:rPr>
              <a:t>cho</a:t>
            </a:r>
            <a:r>
              <a:rPr lang="en-US" dirty="0">
                <a:solidFill>
                  <a:srgbClr val="0070C0"/>
                </a:solidFill>
                <a:latin typeface="Arial"/>
              </a:rPr>
              <a:t> </a:t>
            </a:r>
            <a:r>
              <a:rPr lang="en-US" dirty="0" err="1">
                <a:solidFill>
                  <a:srgbClr val="0070C0"/>
                </a:solidFill>
                <a:latin typeface="Arial"/>
              </a:rPr>
              <a:t>các</a:t>
            </a:r>
            <a:r>
              <a:rPr lang="en-US" dirty="0">
                <a:solidFill>
                  <a:srgbClr val="0070C0"/>
                </a:solidFill>
                <a:latin typeface="Arial"/>
              </a:rPr>
              <a:t> ô </a:t>
            </a:r>
            <a:r>
              <a:rPr lang="en-US" dirty="0" err="1">
                <a:solidFill>
                  <a:srgbClr val="0070C0"/>
                </a:solidFill>
                <a:latin typeface="Arial"/>
              </a:rPr>
              <a:t>trống</a:t>
            </a:r>
            <a:r>
              <a:rPr lang="en-US" dirty="0">
                <a:solidFill>
                  <a:srgbClr val="0070C0"/>
                </a:solidFill>
                <a:latin typeface="Arial"/>
              </a:rPr>
              <a:t> </a:t>
            </a:r>
            <a:r>
              <a:rPr lang="en-US" dirty="0" err="1">
                <a:solidFill>
                  <a:srgbClr val="0070C0"/>
                </a:solidFill>
                <a:latin typeface="Arial"/>
              </a:rPr>
              <a:t>dưới</a:t>
            </a:r>
            <a:r>
              <a:rPr lang="en-US" dirty="0">
                <a:solidFill>
                  <a:srgbClr val="0070C0"/>
                </a:solidFill>
                <a:latin typeface="Arial"/>
              </a:rPr>
              <a:t> </a:t>
            </a:r>
            <a:r>
              <a:rPr lang="en-US" dirty="0" err="1">
                <a:solidFill>
                  <a:srgbClr val="0070C0"/>
                </a:solidFill>
                <a:latin typeface="Arial"/>
              </a:rPr>
              <a:t>đây</a:t>
            </a:r>
            <a:r>
              <a:rPr lang="en-US" dirty="0">
                <a:solidFill>
                  <a:srgbClr val="0070C0"/>
                </a:solidFill>
                <a:latin typeface="Arial"/>
              </a:rPr>
              <a:t> </a:t>
            </a:r>
            <a:r>
              <a:rPr lang="en-US" dirty="0" err="1">
                <a:solidFill>
                  <a:srgbClr val="0070C0"/>
                </a:solidFill>
                <a:latin typeface="Arial"/>
              </a:rPr>
              <a:t>để</a:t>
            </a:r>
            <a:r>
              <a:rPr lang="en-US" dirty="0">
                <a:solidFill>
                  <a:srgbClr val="0070C0"/>
                </a:solidFill>
                <a:latin typeface="Arial"/>
              </a:rPr>
              <a:t> </a:t>
            </a:r>
            <a:r>
              <a:rPr lang="en-US" dirty="0" err="1">
                <a:solidFill>
                  <a:srgbClr val="0070C0"/>
                </a:solidFill>
                <a:latin typeface="Arial"/>
              </a:rPr>
              <a:t>khi</a:t>
            </a:r>
            <a:r>
              <a:rPr lang="en-US" dirty="0">
                <a:solidFill>
                  <a:srgbClr val="0070C0"/>
                </a:solidFill>
                <a:latin typeface="Arial"/>
              </a:rPr>
              <a:t> </a:t>
            </a:r>
            <a:r>
              <a:rPr lang="en-US" dirty="0" err="1">
                <a:solidFill>
                  <a:srgbClr val="0070C0"/>
                </a:solidFill>
                <a:latin typeface="Arial"/>
              </a:rPr>
              <a:t>ghép</a:t>
            </a:r>
            <a:r>
              <a:rPr lang="en-US" dirty="0">
                <a:solidFill>
                  <a:srgbClr val="0070C0"/>
                </a:solidFill>
                <a:latin typeface="Arial"/>
              </a:rPr>
              <a:t> </a:t>
            </a:r>
            <a:r>
              <a:rPr lang="en-US" dirty="0" err="1">
                <a:solidFill>
                  <a:srgbClr val="0070C0"/>
                </a:solidFill>
                <a:latin typeface="Arial"/>
              </a:rPr>
              <a:t>lại</a:t>
            </a:r>
            <a:r>
              <a:rPr lang="en-US" dirty="0">
                <a:solidFill>
                  <a:srgbClr val="0070C0"/>
                </a:solidFill>
                <a:latin typeface="Arial"/>
              </a:rPr>
              <a:t> </a:t>
            </a:r>
            <a:r>
              <a:rPr lang="en-US" dirty="0" err="1">
                <a:solidFill>
                  <a:srgbClr val="0070C0"/>
                </a:solidFill>
                <a:latin typeface="Arial"/>
              </a:rPr>
              <a:t>phù</a:t>
            </a:r>
            <a:r>
              <a:rPr lang="en-US" dirty="0">
                <a:solidFill>
                  <a:srgbClr val="0070C0"/>
                </a:solidFill>
                <a:latin typeface="Arial"/>
              </a:rPr>
              <a:t> </a:t>
            </a:r>
            <a:r>
              <a:rPr lang="en-US" dirty="0" err="1">
                <a:solidFill>
                  <a:srgbClr val="0070C0"/>
                </a:solidFill>
                <a:latin typeface="Arial"/>
              </a:rPr>
              <a:t>hợp</a:t>
            </a:r>
            <a:r>
              <a:rPr lang="en-US" dirty="0">
                <a:solidFill>
                  <a:srgbClr val="0070C0"/>
                </a:solidFill>
                <a:latin typeface="Arial"/>
              </a:rPr>
              <a:t> </a:t>
            </a:r>
            <a:r>
              <a:rPr lang="en-US" dirty="0" err="1">
                <a:solidFill>
                  <a:srgbClr val="0070C0"/>
                </a:solidFill>
                <a:latin typeface="Arial"/>
              </a:rPr>
              <a:t>với</a:t>
            </a:r>
            <a:r>
              <a:rPr lang="en-US" dirty="0">
                <a:solidFill>
                  <a:srgbClr val="0070C0"/>
                </a:solidFill>
                <a:latin typeface="Arial"/>
              </a:rPr>
              <a:t> </a:t>
            </a:r>
            <a:r>
              <a:rPr lang="en-US" dirty="0" err="1">
                <a:solidFill>
                  <a:srgbClr val="0070C0"/>
                </a:solidFill>
                <a:latin typeface="Arial"/>
              </a:rPr>
              <a:t>từng</a:t>
            </a:r>
            <a:r>
              <a:rPr lang="en-US" dirty="0">
                <a:solidFill>
                  <a:srgbClr val="0070C0"/>
                </a:solidFill>
                <a:latin typeface="Arial"/>
              </a:rPr>
              <a:t> </a:t>
            </a:r>
            <a:r>
              <a:rPr lang="en-US" dirty="0" err="1">
                <a:solidFill>
                  <a:srgbClr val="0070C0"/>
                </a:solidFill>
                <a:latin typeface="Arial"/>
              </a:rPr>
              <a:t>nội</a:t>
            </a:r>
            <a:r>
              <a:rPr lang="en-US" dirty="0">
                <a:solidFill>
                  <a:srgbClr val="0070C0"/>
                </a:solidFill>
                <a:latin typeface="Arial"/>
              </a:rPr>
              <a:t> dung </a:t>
            </a:r>
            <a:r>
              <a:rPr lang="en-US" dirty="0" err="1">
                <a:solidFill>
                  <a:srgbClr val="0070C0"/>
                </a:solidFill>
                <a:latin typeface="Arial"/>
              </a:rPr>
              <a:t>sau</a:t>
            </a:r>
            <a:r>
              <a:rPr lang="en-US" dirty="0">
                <a:solidFill>
                  <a:srgbClr val="0070C0"/>
                </a:solidFill>
                <a:latin typeface="Arial"/>
              </a:rPr>
              <a:t>:</a:t>
            </a:r>
          </a:p>
          <a:p>
            <a:pPr marL="274320" indent="-274320" eaLnBrk="1" fontAlgn="auto" hangingPunct="1">
              <a:spcAft>
                <a:spcPts val="0"/>
              </a:spcAft>
              <a:buClr>
                <a:schemeClr val="accent3"/>
              </a:buClr>
              <a:buFont typeface="Wingdings 2"/>
              <a:buChar char=""/>
              <a:defRPr/>
            </a:pPr>
            <a:r>
              <a:rPr lang="en-US" sz="3000" dirty="0" err="1">
                <a:solidFill>
                  <a:srgbClr val="002060"/>
                </a:solidFill>
                <a:latin typeface="Arial"/>
              </a:rPr>
              <a:t>Dòng</a:t>
            </a:r>
            <a:r>
              <a:rPr lang="en-US" sz="3000" dirty="0">
                <a:solidFill>
                  <a:srgbClr val="002060"/>
                </a:solidFill>
                <a:latin typeface="Arial"/>
              </a:rPr>
              <a:t> 1: </a:t>
            </a:r>
            <a:r>
              <a:rPr lang="en-US" sz="3000" dirty="0" err="1">
                <a:solidFill>
                  <a:srgbClr val="002060"/>
                </a:solidFill>
                <a:latin typeface="Arial"/>
              </a:rPr>
              <a:t>Tính</a:t>
            </a:r>
            <a:r>
              <a:rPr lang="en-US" sz="3000" dirty="0">
                <a:solidFill>
                  <a:srgbClr val="002060"/>
                </a:solidFill>
                <a:latin typeface="Arial"/>
              </a:rPr>
              <a:t> </a:t>
            </a:r>
            <a:r>
              <a:rPr lang="en-US" sz="3000" dirty="0" err="1">
                <a:solidFill>
                  <a:srgbClr val="002060"/>
                </a:solidFill>
                <a:latin typeface="Arial"/>
              </a:rPr>
              <a:t>chất</a:t>
            </a:r>
            <a:r>
              <a:rPr lang="en-US" sz="3000" dirty="0">
                <a:solidFill>
                  <a:srgbClr val="002060"/>
                </a:solidFill>
                <a:latin typeface="Arial"/>
              </a:rPr>
              <a:t> </a:t>
            </a:r>
            <a:r>
              <a:rPr lang="en-US" sz="3000" dirty="0" err="1">
                <a:solidFill>
                  <a:srgbClr val="002060"/>
                </a:solidFill>
                <a:latin typeface="Arial"/>
              </a:rPr>
              <a:t>của</a:t>
            </a:r>
            <a:r>
              <a:rPr lang="en-US" sz="3000" dirty="0">
                <a:solidFill>
                  <a:srgbClr val="002060"/>
                </a:solidFill>
                <a:latin typeface="Arial"/>
              </a:rPr>
              <a:t> </a:t>
            </a:r>
            <a:r>
              <a:rPr lang="en-US" sz="3000" dirty="0" err="1">
                <a:solidFill>
                  <a:srgbClr val="002060"/>
                </a:solidFill>
                <a:latin typeface="Arial"/>
              </a:rPr>
              <a:t>đất</a:t>
            </a:r>
            <a:r>
              <a:rPr lang="en-US" sz="3000" dirty="0">
                <a:solidFill>
                  <a:srgbClr val="002060"/>
                </a:solidFill>
                <a:latin typeface="Arial"/>
              </a:rPr>
              <a:t> </a:t>
            </a:r>
            <a:r>
              <a:rPr lang="en-US" sz="3000" dirty="0" err="1">
                <a:solidFill>
                  <a:srgbClr val="002060"/>
                </a:solidFill>
                <a:latin typeface="Arial"/>
              </a:rPr>
              <a:t>đã</a:t>
            </a:r>
            <a:r>
              <a:rPr lang="en-US" sz="3000" dirty="0">
                <a:solidFill>
                  <a:srgbClr val="002060"/>
                </a:solidFill>
                <a:latin typeface="Arial"/>
              </a:rPr>
              <a:t> </a:t>
            </a:r>
            <a:r>
              <a:rPr lang="en-US" sz="3000" dirty="0" err="1">
                <a:solidFill>
                  <a:srgbClr val="002060"/>
                </a:solidFill>
                <a:latin typeface="Arial"/>
              </a:rPr>
              <a:t>bị</a:t>
            </a:r>
            <a:r>
              <a:rPr lang="en-US" sz="3000" dirty="0">
                <a:solidFill>
                  <a:srgbClr val="002060"/>
                </a:solidFill>
                <a:latin typeface="Arial"/>
              </a:rPr>
              <a:t> </a:t>
            </a:r>
            <a:r>
              <a:rPr lang="en-US" sz="3000" dirty="0" err="1">
                <a:solidFill>
                  <a:srgbClr val="002060"/>
                </a:solidFill>
                <a:latin typeface="Arial"/>
              </a:rPr>
              <a:t>xói</a:t>
            </a:r>
            <a:r>
              <a:rPr lang="en-US" sz="3000" dirty="0">
                <a:solidFill>
                  <a:srgbClr val="002060"/>
                </a:solidFill>
                <a:latin typeface="Arial"/>
              </a:rPr>
              <a:t> </a:t>
            </a:r>
            <a:r>
              <a:rPr lang="en-US" sz="3000" dirty="0" err="1">
                <a:solidFill>
                  <a:srgbClr val="002060"/>
                </a:solidFill>
                <a:latin typeface="Arial"/>
              </a:rPr>
              <a:t>mòn</a:t>
            </a:r>
            <a:r>
              <a:rPr lang="en-US" sz="3000" dirty="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a:solidFill>
                  <a:srgbClr val="002060"/>
                </a:solidFill>
                <a:latin typeface="Arial"/>
              </a:rPr>
              <a:t>Dòng</a:t>
            </a:r>
            <a:r>
              <a:rPr lang="en-US" sz="3000" dirty="0">
                <a:solidFill>
                  <a:srgbClr val="002060"/>
                </a:solidFill>
                <a:latin typeface="Arial"/>
              </a:rPr>
              <a:t> 2: </a:t>
            </a:r>
            <a:r>
              <a:rPr lang="en-US" sz="3000" dirty="0" err="1">
                <a:solidFill>
                  <a:srgbClr val="002060"/>
                </a:solidFill>
                <a:latin typeface="Arial"/>
              </a:rPr>
              <a:t>Đồi</a:t>
            </a:r>
            <a:r>
              <a:rPr lang="en-US" sz="3000" dirty="0">
                <a:solidFill>
                  <a:srgbClr val="002060"/>
                </a:solidFill>
                <a:latin typeface="Arial"/>
              </a:rPr>
              <a:t> </a:t>
            </a:r>
            <a:r>
              <a:rPr lang="en-US" sz="3000" dirty="0" err="1">
                <a:solidFill>
                  <a:srgbClr val="002060"/>
                </a:solidFill>
                <a:latin typeface="Arial"/>
              </a:rPr>
              <a:t>cây</a:t>
            </a:r>
            <a:r>
              <a:rPr lang="en-US" sz="3000" dirty="0">
                <a:solidFill>
                  <a:srgbClr val="002060"/>
                </a:solidFill>
                <a:latin typeface="Arial"/>
              </a:rPr>
              <a:t> </a:t>
            </a:r>
            <a:r>
              <a:rPr lang="en-US" sz="3000" dirty="0" err="1">
                <a:solidFill>
                  <a:srgbClr val="002060"/>
                </a:solidFill>
                <a:latin typeface="Arial"/>
              </a:rPr>
              <a:t>đã</a:t>
            </a:r>
            <a:r>
              <a:rPr lang="en-US" sz="3000" dirty="0">
                <a:solidFill>
                  <a:srgbClr val="002060"/>
                </a:solidFill>
                <a:latin typeface="Arial"/>
              </a:rPr>
              <a:t> </a:t>
            </a:r>
            <a:r>
              <a:rPr lang="en-US" sz="3000" dirty="0" err="1">
                <a:solidFill>
                  <a:srgbClr val="002060"/>
                </a:solidFill>
                <a:latin typeface="Arial"/>
              </a:rPr>
              <a:t>bị</a:t>
            </a:r>
            <a:r>
              <a:rPr lang="en-US" sz="3000" dirty="0">
                <a:solidFill>
                  <a:srgbClr val="002060"/>
                </a:solidFill>
                <a:latin typeface="Arial"/>
              </a:rPr>
              <a:t> </a:t>
            </a:r>
            <a:r>
              <a:rPr lang="en-US" sz="3000" dirty="0" err="1">
                <a:solidFill>
                  <a:srgbClr val="002060"/>
                </a:solidFill>
                <a:latin typeface="Arial"/>
              </a:rPr>
              <a:t>đốn</a:t>
            </a:r>
            <a:r>
              <a:rPr lang="en-US" sz="3000" dirty="0">
                <a:solidFill>
                  <a:srgbClr val="002060"/>
                </a:solidFill>
                <a:latin typeface="Arial"/>
              </a:rPr>
              <a:t> </a:t>
            </a:r>
            <a:r>
              <a:rPr lang="en-US" sz="3000" dirty="0" err="1">
                <a:solidFill>
                  <a:srgbClr val="002060"/>
                </a:solidFill>
                <a:latin typeface="Arial"/>
              </a:rPr>
              <a:t>hoặc</a:t>
            </a:r>
            <a:r>
              <a:rPr lang="en-US" sz="3000" dirty="0">
                <a:solidFill>
                  <a:srgbClr val="002060"/>
                </a:solidFill>
                <a:latin typeface="Arial"/>
              </a:rPr>
              <a:t> </a:t>
            </a:r>
            <a:r>
              <a:rPr lang="en-US" sz="3000" dirty="0" err="1">
                <a:solidFill>
                  <a:srgbClr val="002060"/>
                </a:solidFill>
                <a:latin typeface="Arial"/>
              </a:rPr>
              <a:t>bị</a:t>
            </a:r>
            <a:r>
              <a:rPr lang="en-US" sz="3000" dirty="0">
                <a:solidFill>
                  <a:srgbClr val="002060"/>
                </a:solidFill>
                <a:latin typeface="Arial"/>
              </a:rPr>
              <a:t> </a:t>
            </a:r>
            <a:r>
              <a:rPr lang="en-US" sz="3000" dirty="0" err="1">
                <a:solidFill>
                  <a:srgbClr val="002060"/>
                </a:solidFill>
                <a:latin typeface="Arial"/>
              </a:rPr>
              <a:t>đốt</a:t>
            </a:r>
            <a:r>
              <a:rPr lang="en-US" sz="3000" dirty="0">
                <a:solidFill>
                  <a:srgbClr val="002060"/>
                </a:solidFill>
                <a:latin typeface="Arial"/>
              </a:rPr>
              <a:t> </a:t>
            </a:r>
            <a:r>
              <a:rPr lang="en-US" sz="3000" dirty="0" err="1">
                <a:solidFill>
                  <a:srgbClr val="002060"/>
                </a:solidFill>
                <a:latin typeface="Arial"/>
              </a:rPr>
              <a:t>trụi</a:t>
            </a:r>
            <a:r>
              <a:rPr lang="en-US" sz="3000" dirty="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a:solidFill>
                  <a:srgbClr val="002060"/>
                </a:solidFill>
                <a:latin typeface="Arial"/>
              </a:rPr>
              <a:t>Dòng</a:t>
            </a:r>
            <a:r>
              <a:rPr lang="en-US" sz="3000" dirty="0">
                <a:solidFill>
                  <a:srgbClr val="002060"/>
                </a:solidFill>
                <a:latin typeface="Arial"/>
              </a:rPr>
              <a:t> 3: </a:t>
            </a:r>
            <a:r>
              <a:rPr lang="en-US" sz="3000" dirty="0" err="1">
                <a:solidFill>
                  <a:srgbClr val="002060"/>
                </a:solidFill>
                <a:latin typeface="Arial"/>
              </a:rPr>
              <a:t>Là</a:t>
            </a:r>
            <a:r>
              <a:rPr lang="en-US" sz="3000" dirty="0">
                <a:solidFill>
                  <a:srgbClr val="002060"/>
                </a:solidFill>
                <a:latin typeface="Arial"/>
              </a:rPr>
              <a:t> </a:t>
            </a:r>
            <a:r>
              <a:rPr lang="en-US" sz="3000" dirty="0" err="1">
                <a:solidFill>
                  <a:srgbClr val="002060"/>
                </a:solidFill>
                <a:latin typeface="Arial"/>
              </a:rPr>
              <a:t>môi</a:t>
            </a:r>
            <a:r>
              <a:rPr lang="en-US" sz="3000" dirty="0">
                <a:solidFill>
                  <a:srgbClr val="002060"/>
                </a:solidFill>
                <a:latin typeface="Arial"/>
              </a:rPr>
              <a:t> </a:t>
            </a:r>
            <a:r>
              <a:rPr lang="en-US" sz="3000" dirty="0" err="1">
                <a:solidFill>
                  <a:srgbClr val="002060"/>
                </a:solidFill>
                <a:latin typeface="Arial"/>
              </a:rPr>
              <a:t>trường</a:t>
            </a:r>
            <a:r>
              <a:rPr lang="en-US" sz="3000" dirty="0">
                <a:solidFill>
                  <a:srgbClr val="002060"/>
                </a:solidFill>
                <a:latin typeface="Arial"/>
              </a:rPr>
              <a:t> </a:t>
            </a:r>
            <a:r>
              <a:rPr lang="en-US" sz="3000" dirty="0" err="1">
                <a:solidFill>
                  <a:srgbClr val="002060"/>
                </a:solidFill>
                <a:latin typeface="Arial"/>
              </a:rPr>
              <a:t>sống</a:t>
            </a:r>
            <a:r>
              <a:rPr lang="en-US" sz="3000" dirty="0">
                <a:solidFill>
                  <a:srgbClr val="002060"/>
                </a:solidFill>
                <a:latin typeface="Arial"/>
              </a:rPr>
              <a:t> </a:t>
            </a:r>
            <a:r>
              <a:rPr lang="en-US" sz="3000" dirty="0" err="1">
                <a:solidFill>
                  <a:srgbClr val="002060"/>
                </a:solidFill>
                <a:latin typeface="Arial"/>
              </a:rPr>
              <a:t>của</a:t>
            </a:r>
            <a:r>
              <a:rPr lang="en-US" sz="3000" dirty="0">
                <a:solidFill>
                  <a:srgbClr val="002060"/>
                </a:solidFill>
                <a:latin typeface="Arial"/>
              </a:rPr>
              <a:t> </a:t>
            </a:r>
            <a:r>
              <a:rPr lang="en-US" sz="3000" dirty="0" err="1">
                <a:solidFill>
                  <a:srgbClr val="002060"/>
                </a:solidFill>
                <a:latin typeface="Arial"/>
              </a:rPr>
              <a:t>nhiều</a:t>
            </a:r>
            <a:r>
              <a:rPr lang="en-US" sz="3000" dirty="0">
                <a:solidFill>
                  <a:srgbClr val="002060"/>
                </a:solidFill>
                <a:latin typeface="Arial"/>
              </a:rPr>
              <a:t> </a:t>
            </a:r>
            <a:r>
              <a:rPr lang="en-US" sz="3000" dirty="0" err="1">
                <a:solidFill>
                  <a:srgbClr val="002060"/>
                </a:solidFill>
                <a:latin typeface="Arial"/>
              </a:rPr>
              <a:t>động</a:t>
            </a:r>
            <a:r>
              <a:rPr lang="en-US" sz="3000" dirty="0">
                <a:solidFill>
                  <a:srgbClr val="002060"/>
                </a:solidFill>
                <a:latin typeface="Arial"/>
              </a:rPr>
              <a:t> </a:t>
            </a:r>
            <a:r>
              <a:rPr lang="en-US" sz="3000" dirty="0" err="1">
                <a:solidFill>
                  <a:srgbClr val="002060"/>
                </a:solidFill>
                <a:latin typeface="Arial"/>
              </a:rPr>
              <a:t>vật</a:t>
            </a:r>
            <a:r>
              <a:rPr lang="en-US" sz="3000" dirty="0">
                <a:solidFill>
                  <a:srgbClr val="002060"/>
                </a:solidFill>
                <a:latin typeface="Arial"/>
              </a:rPr>
              <a:t> </a:t>
            </a:r>
            <a:r>
              <a:rPr lang="en-US" sz="3000" dirty="0" err="1">
                <a:solidFill>
                  <a:srgbClr val="002060"/>
                </a:solidFill>
                <a:latin typeface="Arial"/>
              </a:rPr>
              <a:t>hoang</a:t>
            </a:r>
            <a:r>
              <a:rPr lang="en-US" sz="3000" dirty="0">
                <a:solidFill>
                  <a:srgbClr val="002060"/>
                </a:solidFill>
                <a:latin typeface="Arial"/>
              </a:rPr>
              <a:t> </a:t>
            </a:r>
            <a:r>
              <a:rPr lang="en-US" sz="3000" dirty="0" err="1">
                <a:solidFill>
                  <a:srgbClr val="002060"/>
                </a:solidFill>
                <a:latin typeface="Arial"/>
              </a:rPr>
              <a:t>dã</a:t>
            </a:r>
            <a:r>
              <a:rPr lang="en-US" sz="3000" dirty="0">
                <a:solidFill>
                  <a:srgbClr val="002060"/>
                </a:solidFill>
                <a:latin typeface="Arial"/>
              </a:rPr>
              <a:t>, </a:t>
            </a:r>
            <a:r>
              <a:rPr lang="en-US" sz="3000" dirty="0" err="1">
                <a:solidFill>
                  <a:srgbClr val="002060"/>
                </a:solidFill>
                <a:latin typeface="Arial"/>
              </a:rPr>
              <a:t>quý</a:t>
            </a:r>
            <a:r>
              <a:rPr lang="en-US" sz="3000" dirty="0">
                <a:solidFill>
                  <a:srgbClr val="002060"/>
                </a:solidFill>
                <a:latin typeface="Arial"/>
              </a:rPr>
              <a:t> </a:t>
            </a:r>
            <a:r>
              <a:rPr lang="en-US" sz="3000" dirty="0" err="1">
                <a:solidFill>
                  <a:srgbClr val="002060"/>
                </a:solidFill>
                <a:latin typeface="Arial"/>
              </a:rPr>
              <a:t>hiếm</a:t>
            </a:r>
            <a:r>
              <a:rPr lang="en-US" sz="3000" dirty="0">
                <a:solidFill>
                  <a:srgbClr val="002060"/>
                </a:solidFill>
                <a:latin typeface="Arial"/>
              </a:rPr>
              <a:t>; </a:t>
            </a:r>
            <a:r>
              <a:rPr lang="en-US" sz="3000" dirty="0" err="1">
                <a:solidFill>
                  <a:srgbClr val="002060"/>
                </a:solidFill>
                <a:latin typeface="Arial"/>
              </a:rPr>
              <a:t>nếu</a:t>
            </a:r>
            <a:r>
              <a:rPr lang="en-US" sz="3000" dirty="0">
                <a:solidFill>
                  <a:srgbClr val="002060"/>
                </a:solidFill>
                <a:latin typeface="Arial"/>
              </a:rPr>
              <a:t> </a:t>
            </a:r>
            <a:r>
              <a:rPr lang="en-US" sz="3000" dirty="0" err="1">
                <a:solidFill>
                  <a:srgbClr val="002060"/>
                </a:solidFill>
                <a:latin typeface="Arial"/>
              </a:rPr>
              <a:t>bị</a:t>
            </a:r>
            <a:r>
              <a:rPr lang="en-US" sz="3000" dirty="0">
                <a:solidFill>
                  <a:srgbClr val="002060"/>
                </a:solidFill>
                <a:latin typeface="Arial"/>
              </a:rPr>
              <a:t> </a:t>
            </a:r>
            <a:r>
              <a:rPr lang="en-US" sz="3000" dirty="0" err="1">
                <a:solidFill>
                  <a:srgbClr val="002060"/>
                </a:solidFill>
                <a:latin typeface="Arial"/>
              </a:rPr>
              <a:t>tàn</a:t>
            </a:r>
            <a:r>
              <a:rPr lang="en-US" sz="3000" dirty="0">
                <a:solidFill>
                  <a:srgbClr val="002060"/>
                </a:solidFill>
                <a:latin typeface="Arial"/>
              </a:rPr>
              <a:t> </a:t>
            </a:r>
            <a:r>
              <a:rPr lang="en-US" sz="3000" dirty="0" err="1">
                <a:solidFill>
                  <a:srgbClr val="002060"/>
                </a:solidFill>
                <a:latin typeface="Arial"/>
              </a:rPr>
              <a:t>phá</a:t>
            </a:r>
            <a:r>
              <a:rPr lang="en-US" sz="3000" dirty="0">
                <a:solidFill>
                  <a:srgbClr val="002060"/>
                </a:solidFill>
                <a:latin typeface="Arial"/>
              </a:rPr>
              <a:t> </a:t>
            </a:r>
            <a:r>
              <a:rPr lang="en-US" sz="3000" dirty="0" err="1">
                <a:solidFill>
                  <a:srgbClr val="002060"/>
                </a:solidFill>
                <a:latin typeface="Arial"/>
              </a:rPr>
              <a:t>sẽ</a:t>
            </a:r>
            <a:r>
              <a:rPr lang="en-US" sz="3000" dirty="0">
                <a:solidFill>
                  <a:srgbClr val="002060"/>
                </a:solidFill>
                <a:latin typeface="Arial"/>
              </a:rPr>
              <a:t> </a:t>
            </a:r>
            <a:r>
              <a:rPr lang="en-US" sz="3000" dirty="0" err="1">
                <a:solidFill>
                  <a:srgbClr val="002060"/>
                </a:solidFill>
                <a:latin typeface="Arial"/>
              </a:rPr>
              <a:t>làm</a:t>
            </a:r>
            <a:r>
              <a:rPr lang="en-US" sz="3000" dirty="0">
                <a:solidFill>
                  <a:srgbClr val="002060"/>
                </a:solidFill>
                <a:latin typeface="Arial"/>
              </a:rPr>
              <a:t> </a:t>
            </a:r>
            <a:r>
              <a:rPr lang="en-US" sz="3000" dirty="0" err="1">
                <a:solidFill>
                  <a:srgbClr val="002060"/>
                </a:solidFill>
                <a:latin typeface="Arial"/>
              </a:rPr>
              <a:t>khí</a:t>
            </a:r>
            <a:r>
              <a:rPr lang="en-US" sz="3000" dirty="0">
                <a:solidFill>
                  <a:srgbClr val="002060"/>
                </a:solidFill>
                <a:latin typeface="Arial"/>
              </a:rPr>
              <a:t> </a:t>
            </a:r>
            <a:r>
              <a:rPr lang="en-US" sz="3000" dirty="0" err="1">
                <a:solidFill>
                  <a:srgbClr val="002060"/>
                </a:solidFill>
                <a:latin typeface="Arial"/>
              </a:rPr>
              <a:t>hậu</a:t>
            </a:r>
            <a:r>
              <a:rPr lang="en-US" sz="3000" dirty="0">
                <a:solidFill>
                  <a:srgbClr val="002060"/>
                </a:solidFill>
                <a:latin typeface="Arial"/>
              </a:rPr>
              <a:t> </a:t>
            </a:r>
            <a:r>
              <a:rPr lang="en-US" sz="3000" dirty="0" err="1">
                <a:solidFill>
                  <a:srgbClr val="002060"/>
                </a:solidFill>
                <a:latin typeface="Arial"/>
              </a:rPr>
              <a:t>bị</a:t>
            </a:r>
            <a:r>
              <a:rPr lang="en-US" sz="3000" dirty="0">
                <a:solidFill>
                  <a:srgbClr val="002060"/>
                </a:solidFill>
                <a:latin typeface="Arial"/>
              </a:rPr>
              <a:t> </a:t>
            </a:r>
            <a:r>
              <a:rPr lang="en-US" sz="3000" dirty="0" err="1">
                <a:solidFill>
                  <a:srgbClr val="002060"/>
                </a:solidFill>
                <a:latin typeface="Arial"/>
              </a:rPr>
              <a:t>thay</a:t>
            </a:r>
            <a:r>
              <a:rPr lang="en-US" sz="3000" dirty="0">
                <a:solidFill>
                  <a:srgbClr val="002060"/>
                </a:solidFill>
                <a:latin typeface="Arial"/>
              </a:rPr>
              <a:t> </a:t>
            </a:r>
            <a:r>
              <a:rPr lang="en-US" sz="3000" dirty="0" err="1">
                <a:solidFill>
                  <a:srgbClr val="002060"/>
                </a:solidFill>
                <a:latin typeface="Arial"/>
              </a:rPr>
              <a:t>đổi</a:t>
            </a:r>
            <a:r>
              <a:rPr lang="en-US" sz="3000" dirty="0">
                <a:solidFill>
                  <a:srgbClr val="002060"/>
                </a:solidFill>
                <a:latin typeface="Arial"/>
              </a:rPr>
              <a:t>, </a:t>
            </a:r>
            <a:r>
              <a:rPr lang="en-US" sz="3000" dirty="0" err="1">
                <a:solidFill>
                  <a:srgbClr val="002060"/>
                </a:solidFill>
                <a:latin typeface="Arial"/>
              </a:rPr>
              <a:t>lũ</a:t>
            </a:r>
            <a:r>
              <a:rPr lang="en-US" sz="3000" dirty="0">
                <a:solidFill>
                  <a:srgbClr val="002060"/>
                </a:solidFill>
                <a:latin typeface="Arial"/>
              </a:rPr>
              <a:t> </a:t>
            </a:r>
            <a:r>
              <a:rPr lang="en-US" sz="3000" dirty="0" err="1">
                <a:solidFill>
                  <a:srgbClr val="002060"/>
                </a:solidFill>
                <a:latin typeface="Arial"/>
              </a:rPr>
              <a:t>lụt</a:t>
            </a:r>
            <a:r>
              <a:rPr lang="en-US" sz="3000" dirty="0">
                <a:solidFill>
                  <a:srgbClr val="002060"/>
                </a:solidFill>
                <a:latin typeface="Arial"/>
              </a:rPr>
              <a:t>, </a:t>
            </a:r>
            <a:r>
              <a:rPr lang="en-US" sz="3000" dirty="0" err="1">
                <a:solidFill>
                  <a:srgbClr val="002060"/>
                </a:solidFill>
                <a:latin typeface="Arial"/>
              </a:rPr>
              <a:t>hạn</a:t>
            </a:r>
            <a:r>
              <a:rPr lang="en-US" sz="3000" dirty="0">
                <a:solidFill>
                  <a:srgbClr val="002060"/>
                </a:solidFill>
                <a:latin typeface="Arial"/>
              </a:rPr>
              <a:t> </a:t>
            </a:r>
            <a:r>
              <a:rPr lang="en-US" sz="3000" dirty="0" err="1">
                <a:solidFill>
                  <a:srgbClr val="002060"/>
                </a:solidFill>
                <a:latin typeface="Arial"/>
              </a:rPr>
              <a:t>hán</a:t>
            </a:r>
            <a:r>
              <a:rPr lang="en-US" sz="3000" dirty="0">
                <a:solidFill>
                  <a:srgbClr val="002060"/>
                </a:solidFill>
                <a:latin typeface="Arial"/>
              </a:rPr>
              <a:t> </a:t>
            </a:r>
            <a:r>
              <a:rPr lang="en-US" sz="3000" dirty="0" err="1">
                <a:solidFill>
                  <a:srgbClr val="002060"/>
                </a:solidFill>
                <a:latin typeface="Arial"/>
              </a:rPr>
              <a:t>xảy</a:t>
            </a:r>
            <a:r>
              <a:rPr lang="en-US" sz="3000" dirty="0">
                <a:solidFill>
                  <a:srgbClr val="002060"/>
                </a:solidFill>
                <a:latin typeface="Arial"/>
              </a:rPr>
              <a:t> </a:t>
            </a:r>
            <a:r>
              <a:rPr lang="en-US" sz="3000" dirty="0" err="1">
                <a:solidFill>
                  <a:srgbClr val="002060"/>
                </a:solidFill>
                <a:latin typeface="Arial"/>
              </a:rPr>
              <a:t>ra</a:t>
            </a:r>
            <a:r>
              <a:rPr lang="en-US" sz="3000" dirty="0">
                <a:solidFill>
                  <a:srgbClr val="002060"/>
                </a:solidFill>
                <a:latin typeface="Arial"/>
              </a:rPr>
              <a:t> </a:t>
            </a:r>
            <a:r>
              <a:rPr lang="en-US" sz="3000" dirty="0" err="1">
                <a:solidFill>
                  <a:srgbClr val="002060"/>
                </a:solidFill>
                <a:latin typeface="Arial"/>
              </a:rPr>
              <a:t>thường</a:t>
            </a:r>
            <a:r>
              <a:rPr lang="en-US" sz="3000" dirty="0">
                <a:solidFill>
                  <a:srgbClr val="002060"/>
                </a:solidFill>
                <a:latin typeface="Arial"/>
              </a:rPr>
              <a:t> </a:t>
            </a:r>
            <a:r>
              <a:rPr lang="en-US" sz="3000" dirty="0" err="1">
                <a:solidFill>
                  <a:srgbClr val="002060"/>
                </a:solidFill>
                <a:latin typeface="Arial"/>
              </a:rPr>
              <a:t>xuyên</a:t>
            </a:r>
            <a:r>
              <a:rPr lang="en-US" sz="3000" dirty="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a:solidFill>
                  <a:srgbClr val="002060"/>
                </a:solidFill>
                <a:latin typeface="Arial"/>
              </a:rPr>
              <a:t>Dòng</a:t>
            </a:r>
            <a:r>
              <a:rPr lang="en-US" sz="3000" dirty="0">
                <a:solidFill>
                  <a:srgbClr val="002060"/>
                </a:solidFill>
                <a:latin typeface="Arial"/>
              </a:rPr>
              <a:t> 4: </a:t>
            </a:r>
            <a:r>
              <a:rPr lang="en-US" sz="3000" dirty="0" err="1">
                <a:solidFill>
                  <a:srgbClr val="002060"/>
                </a:solidFill>
                <a:latin typeface="Arial"/>
              </a:rPr>
              <a:t>Của</a:t>
            </a:r>
            <a:r>
              <a:rPr lang="en-US" sz="3000" dirty="0">
                <a:solidFill>
                  <a:srgbClr val="002060"/>
                </a:solidFill>
                <a:latin typeface="Arial"/>
              </a:rPr>
              <a:t> </a:t>
            </a:r>
            <a:r>
              <a:rPr lang="en-US" sz="3000" dirty="0" err="1">
                <a:solidFill>
                  <a:srgbClr val="002060"/>
                </a:solidFill>
                <a:latin typeface="Arial"/>
              </a:rPr>
              <a:t>cải</a:t>
            </a:r>
            <a:r>
              <a:rPr lang="en-US" sz="3000" dirty="0">
                <a:solidFill>
                  <a:srgbClr val="002060"/>
                </a:solidFill>
                <a:latin typeface="Arial"/>
              </a:rPr>
              <a:t> </a:t>
            </a:r>
            <a:r>
              <a:rPr lang="en-US" sz="3000" dirty="0" err="1">
                <a:solidFill>
                  <a:srgbClr val="002060"/>
                </a:solidFill>
                <a:latin typeface="Arial"/>
              </a:rPr>
              <a:t>có</a:t>
            </a:r>
            <a:r>
              <a:rPr lang="en-US" sz="3000" dirty="0">
                <a:solidFill>
                  <a:srgbClr val="002060"/>
                </a:solidFill>
                <a:latin typeface="Arial"/>
              </a:rPr>
              <a:t> </a:t>
            </a:r>
            <a:r>
              <a:rPr lang="en-US" sz="3000" dirty="0" err="1">
                <a:solidFill>
                  <a:srgbClr val="002060"/>
                </a:solidFill>
                <a:latin typeface="Arial"/>
              </a:rPr>
              <a:t>sẵn</a:t>
            </a:r>
            <a:r>
              <a:rPr lang="en-US" sz="3000" dirty="0">
                <a:solidFill>
                  <a:srgbClr val="002060"/>
                </a:solidFill>
                <a:latin typeface="Arial"/>
              </a:rPr>
              <a:t> </a:t>
            </a:r>
            <a:r>
              <a:rPr lang="en-US" sz="3000" dirty="0" err="1">
                <a:solidFill>
                  <a:srgbClr val="002060"/>
                </a:solidFill>
                <a:latin typeface="Arial"/>
              </a:rPr>
              <a:t>trong</a:t>
            </a:r>
            <a:r>
              <a:rPr lang="en-US" sz="3000" dirty="0">
                <a:solidFill>
                  <a:srgbClr val="002060"/>
                </a:solidFill>
                <a:latin typeface="Arial"/>
              </a:rPr>
              <a:t> </a:t>
            </a:r>
            <a:r>
              <a:rPr lang="en-US" sz="3000" dirty="0" err="1">
                <a:solidFill>
                  <a:srgbClr val="002060"/>
                </a:solidFill>
                <a:latin typeface="Arial"/>
              </a:rPr>
              <a:t>môi</a:t>
            </a:r>
            <a:r>
              <a:rPr lang="en-US" sz="3000" dirty="0">
                <a:solidFill>
                  <a:srgbClr val="002060"/>
                </a:solidFill>
                <a:latin typeface="Arial"/>
              </a:rPr>
              <a:t> </a:t>
            </a:r>
            <a:r>
              <a:rPr lang="en-US" sz="3000" dirty="0" err="1">
                <a:solidFill>
                  <a:srgbClr val="002060"/>
                </a:solidFill>
                <a:latin typeface="Arial"/>
              </a:rPr>
              <a:t>trường</a:t>
            </a:r>
            <a:r>
              <a:rPr lang="en-US" sz="3000" dirty="0">
                <a:solidFill>
                  <a:srgbClr val="002060"/>
                </a:solidFill>
                <a:latin typeface="Arial"/>
              </a:rPr>
              <a:t> </a:t>
            </a:r>
            <a:r>
              <a:rPr lang="en-US" sz="3000" dirty="0" err="1">
                <a:solidFill>
                  <a:srgbClr val="002060"/>
                </a:solidFill>
                <a:latin typeface="Arial"/>
              </a:rPr>
              <a:t>tự</a:t>
            </a:r>
            <a:r>
              <a:rPr lang="en-US" sz="3000" dirty="0">
                <a:solidFill>
                  <a:srgbClr val="002060"/>
                </a:solidFill>
                <a:latin typeface="Arial"/>
              </a:rPr>
              <a:t> </a:t>
            </a:r>
            <a:r>
              <a:rPr lang="en-US" sz="3000" dirty="0" err="1">
                <a:solidFill>
                  <a:srgbClr val="002060"/>
                </a:solidFill>
                <a:latin typeface="Arial"/>
              </a:rPr>
              <a:t>nhiên</a:t>
            </a:r>
            <a:r>
              <a:rPr lang="en-US" sz="3000" dirty="0">
                <a:solidFill>
                  <a:srgbClr val="002060"/>
                </a:solidFill>
                <a:latin typeface="Arial"/>
              </a:rPr>
              <a:t> </a:t>
            </a:r>
            <a:r>
              <a:rPr lang="en-US" sz="3000" dirty="0" err="1">
                <a:solidFill>
                  <a:srgbClr val="002060"/>
                </a:solidFill>
                <a:latin typeface="Arial"/>
              </a:rPr>
              <a:t>mà</a:t>
            </a:r>
            <a:r>
              <a:rPr lang="en-US" sz="3000" dirty="0">
                <a:solidFill>
                  <a:srgbClr val="002060"/>
                </a:solidFill>
                <a:latin typeface="Arial"/>
              </a:rPr>
              <a:t> con </a:t>
            </a:r>
            <a:r>
              <a:rPr lang="en-US" sz="3000" dirty="0" err="1">
                <a:solidFill>
                  <a:srgbClr val="002060"/>
                </a:solidFill>
                <a:latin typeface="Arial"/>
              </a:rPr>
              <a:t>người</a:t>
            </a:r>
            <a:r>
              <a:rPr lang="en-US" sz="3000" dirty="0">
                <a:solidFill>
                  <a:srgbClr val="002060"/>
                </a:solidFill>
                <a:latin typeface="Arial"/>
              </a:rPr>
              <a:t> </a:t>
            </a:r>
            <a:r>
              <a:rPr lang="en-US" sz="3000" dirty="0" err="1">
                <a:solidFill>
                  <a:srgbClr val="002060"/>
                </a:solidFill>
                <a:latin typeface="Arial"/>
              </a:rPr>
              <a:t>sử</a:t>
            </a:r>
            <a:r>
              <a:rPr lang="en-US" sz="3000" dirty="0">
                <a:solidFill>
                  <a:srgbClr val="002060"/>
                </a:solidFill>
                <a:latin typeface="Arial"/>
              </a:rPr>
              <a:t> </a:t>
            </a:r>
            <a:r>
              <a:rPr lang="en-US" sz="3000" dirty="0" err="1">
                <a:solidFill>
                  <a:srgbClr val="002060"/>
                </a:solidFill>
                <a:latin typeface="Arial"/>
              </a:rPr>
              <a:t>dụng</a:t>
            </a:r>
            <a:r>
              <a:rPr lang="en-US" sz="3000" dirty="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a:solidFill>
                  <a:srgbClr val="002060"/>
                </a:solidFill>
                <a:latin typeface="Arial"/>
              </a:rPr>
              <a:t>Dòng</a:t>
            </a:r>
            <a:r>
              <a:rPr lang="en-US" sz="3000" dirty="0">
                <a:solidFill>
                  <a:srgbClr val="002060"/>
                </a:solidFill>
                <a:latin typeface="Arial"/>
              </a:rPr>
              <a:t> 5: </a:t>
            </a:r>
            <a:r>
              <a:rPr lang="en-US" sz="3000" dirty="0" err="1">
                <a:solidFill>
                  <a:srgbClr val="002060"/>
                </a:solidFill>
                <a:latin typeface="Arial"/>
              </a:rPr>
              <a:t>Hậu</a:t>
            </a:r>
            <a:r>
              <a:rPr lang="en-US" sz="3000" dirty="0">
                <a:solidFill>
                  <a:srgbClr val="002060"/>
                </a:solidFill>
                <a:latin typeface="Arial"/>
              </a:rPr>
              <a:t> </a:t>
            </a:r>
            <a:r>
              <a:rPr lang="en-US" sz="3000" dirty="0" err="1">
                <a:solidFill>
                  <a:srgbClr val="002060"/>
                </a:solidFill>
                <a:latin typeface="Arial"/>
              </a:rPr>
              <a:t>quả</a:t>
            </a:r>
            <a:r>
              <a:rPr lang="en-US" sz="3000" dirty="0">
                <a:solidFill>
                  <a:srgbClr val="002060"/>
                </a:solidFill>
                <a:latin typeface="Arial"/>
              </a:rPr>
              <a:t> </a:t>
            </a:r>
            <a:r>
              <a:rPr lang="en-US" sz="3000" dirty="0" err="1">
                <a:solidFill>
                  <a:srgbClr val="002060"/>
                </a:solidFill>
                <a:latin typeface="Arial"/>
              </a:rPr>
              <a:t>mà</a:t>
            </a:r>
            <a:r>
              <a:rPr lang="en-US" sz="3000" dirty="0">
                <a:solidFill>
                  <a:srgbClr val="002060"/>
                </a:solidFill>
                <a:latin typeface="Arial"/>
              </a:rPr>
              <a:t> </a:t>
            </a:r>
            <a:r>
              <a:rPr lang="en-US" sz="3000" dirty="0" err="1">
                <a:solidFill>
                  <a:srgbClr val="002060"/>
                </a:solidFill>
                <a:latin typeface="Arial"/>
              </a:rPr>
              <a:t>rừng</a:t>
            </a:r>
            <a:r>
              <a:rPr lang="en-US" sz="3000" dirty="0">
                <a:solidFill>
                  <a:srgbClr val="002060"/>
                </a:solidFill>
                <a:latin typeface="Arial"/>
              </a:rPr>
              <a:t> </a:t>
            </a:r>
            <a:r>
              <a:rPr lang="en-US" sz="3000" dirty="0" err="1">
                <a:solidFill>
                  <a:srgbClr val="002060"/>
                </a:solidFill>
                <a:latin typeface="Arial"/>
              </a:rPr>
              <a:t>phải</a:t>
            </a:r>
            <a:r>
              <a:rPr lang="en-US" sz="3000" dirty="0">
                <a:solidFill>
                  <a:srgbClr val="002060"/>
                </a:solidFill>
                <a:latin typeface="Arial"/>
              </a:rPr>
              <a:t> </a:t>
            </a:r>
            <a:r>
              <a:rPr lang="en-US" sz="3000" dirty="0" err="1">
                <a:solidFill>
                  <a:srgbClr val="002060"/>
                </a:solidFill>
                <a:latin typeface="Arial"/>
              </a:rPr>
              <a:t>chịu</a:t>
            </a:r>
            <a:r>
              <a:rPr lang="en-US" sz="3000" dirty="0">
                <a:solidFill>
                  <a:srgbClr val="002060"/>
                </a:solidFill>
                <a:latin typeface="Arial"/>
              </a:rPr>
              <a:t> do </a:t>
            </a:r>
            <a:r>
              <a:rPr lang="en-US" sz="3000" dirty="0" err="1">
                <a:solidFill>
                  <a:srgbClr val="002060"/>
                </a:solidFill>
                <a:latin typeface="Arial"/>
              </a:rPr>
              <a:t>việc</a:t>
            </a:r>
            <a:endParaRPr lang="vi-VN" sz="3000" dirty="0">
              <a:solidFill>
                <a:srgbClr val="002060"/>
              </a:solidFill>
              <a:latin typeface="Arial"/>
            </a:endParaRPr>
          </a:p>
          <a:p>
            <a:pPr marL="274320" indent="-274320" eaLnBrk="1" fontAlgn="auto" hangingPunct="1">
              <a:spcAft>
                <a:spcPts val="0"/>
              </a:spcAft>
              <a:buClr>
                <a:schemeClr val="accent3"/>
              </a:buClr>
              <a:buFont typeface="Wingdings 2"/>
              <a:buChar char=""/>
              <a:defRPr/>
            </a:pPr>
            <a:r>
              <a:rPr lang="en-US" sz="3000" dirty="0">
                <a:solidFill>
                  <a:srgbClr val="002060"/>
                </a:solidFill>
                <a:latin typeface="Arial"/>
              </a:rPr>
              <a:t> </a:t>
            </a:r>
            <a:r>
              <a:rPr lang="en-US" sz="3000" dirty="0" err="1">
                <a:solidFill>
                  <a:srgbClr val="002060"/>
                </a:solidFill>
                <a:latin typeface="Arial"/>
              </a:rPr>
              <a:t>đốt</a:t>
            </a:r>
            <a:r>
              <a:rPr lang="en-US" sz="3000" dirty="0">
                <a:solidFill>
                  <a:srgbClr val="002060"/>
                </a:solidFill>
                <a:latin typeface="Arial"/>
              </a:rPr>
              <a:t> </a:t>
            </a:r>
            <a:r>
              <a:rPr lang="en-US" sz="3000" dirty="0" err="1">
                <a:solidFill>
                  <a:srgbClr val="002060"/>
                </a:solidFill>
                <a:latin typeface="Arial"/>
              </a:rPr>
              <a:t>rừng</a:t>
            </a:r>
            <a:r>
              <a:rPr lang="en-US" sz="3000" dirty="0">
                <a:solidFill>
                  <a:srgbClr val="002060"/>
                </a:solidFill>
                <a:latin typeface="Arial"/>
              </a:rPr>
              <a:t> </a:t>
            </a:r>
            <a:r>
              <a:rPr lang="en-US" sz="3000" dirty="0" err="1">
                <a:solidFill>
                  <a:srgbClr val="002060"/>
                </a:solidFill>
                <a:latin typeface="Arial"/>
              </a:rPr>
              <a:t>làm</a:t>
            </a:r>
            <a:r>
              <a:rPr lang="en-US" sz="3000" dirty="0">
                <a:solidFill>
                  <a:srgbClr val="002060"/>
                </a:solidFill>
                <a:latin typeface="Arial"/>
              </a:rPr>
              <a:t> </a:t>
            </a:r>
            <a:r>
              <a:rPr lang="en-US" sz="3000" dirty="0" err="1">
                <a:solidFill>
                  <a:srgbClr val="002060"/>
                </a:solidFill>
                <a:latin typeface="Arial"/>
              </a:rPr>
              <a:t>nương</a:t>
            </a:r>
            <a:r>
              <a:rPr lang="en-US" sz="3000" dirty="0">
                <a:solidFill>
                  <a:srgbClr val="002060"/>
                </a:solidFill>
                <a:latin typeface="Arial"/>
              </a:rPr>
              <a:t> </a:t>
            </a:r>
            <a:r>
              <a:rPr lang="en-US" sz="3000" dirty="0" err="1">
                <a:solidFill>
                  <a:srgbClr val="002060"/>
                </a:solidFill>
                <a:latin typeface="Arial"/>
              </a:rPr>
              <a:t>rẫy</a:t>
            </a:r>
            <a:r>
              <a:rPr lang="en-US" sz="3000" dirty="0">
                <a:solidFill>
                  <a:srgbClr val="002060"/>
                </a:solidFill>
                <a:latin typeface="Arial"/>
              </a:rPr>
              <a:t>, </a:t>
            </a:r>
            <a:r>
              <a:rPr lang="en-US" sz="3000" dirty="0" err="1">
                <a:solidFill>
                  <a:srgbClr val="002060"/>
                </a:solidFill>
                <a:latin typeface="Arial"/>
              </a:rPr>
              <a:t>chặt</a:t>
            </a:r>
            <a:r>
              <a:rPr lang="en-US" sz="3000" dirty="0">
                <a:solidFill>
                  <a:srgbClr val="002060"/>
                </a:solidFill>
                <a:latin typeface="Arial"/>
              </a:rPr>
              <a:t> </a:t>
            </a:r>
            <a:r>
              <a:rPr lang="en-US" sz="3000" dirty="0" err="1">
                <a:solidFill>
                  <a:srgbClr val="002060"/>
                </a:solidFill>
                <a:latin typeface="Arial"/>
              </a:rPr>
              <a:t>cây</a:t>
            </a:r>
            <a:r>
              <a:rPr lang="en-US" sz="3000" dirty="0">
                <a:solidFill>
                  <a:srgbClr val="002060"/>
                </a:solidFill>
                <a:latin typeface="Arial"/>
              </a:rPr>
              <a:t> </a:t>
            </a:r>
            <a:r>
              <a:rPr lang="en-US" sz="3000" dirty="0" err="1">
                <a:solidFill>
                  <a:srgbClr val="002060"/>
                </a:solidFill>
                <a:latin typeface="Arial"/>
              </a:rPr>
              <a:t>lấy</a:t>
            </a:r>
            <a:r>
              <a:rPr lang="en-US" sz="3000" dirty="0">
                <a:solidFill>
                  <a:srgbClr val="002060"/>
                </a:solidFill>
                <a:latin typeface="Arial"/>
              </a:rPr>
              <a:t> </a:t>
            </a:r>
            <a:r>
              <a:rPr lang="en-US" sz="3000" dirty="0" err="1">
                <a:solidFill>
                  <a:srgbClr val="002060"/>
                </a:solidFill>
                <a:latin typeface="Arial"/>
              </a:rPr>
              <a:t>gỗ</a:t>
            </a:r>
            <a:r>
              <a:rPr lang="en-US" sz="3000" dirty="0">
                <a:solidFill>
                  <a:srgbClr val="002060"/>
                </a:solidFill>
                <a:latin typeface="Arial"/>
              </a:rPr>
              <a:t>,…</a:t>
            </a:r>
          </a:p>
          <a:p>
            <a:pPr marL="274320" indent="-274320" eaLnBrk="1" fontAlgn="auto" hangingPunct="1">
              <a:spcAft>
                <a:spcPts val="0"/>
              </a:spcAft>
              <a:buClr>
                <a:schemeClr val="accent3"/>
              </a:buClr>
              <a:buFont typeface="Wingdings 2"/>
              <a:buChar char=""/>
              <a:defRPr/>
            </a:pPr>
            <a:r>
              <a:rPr lang="vi-VN" sz="3000" dirty="0">
                <a:solidFill>
                  <a:srgbClr val="002060"/>
                </a:solidFill>
                <a:latin typeface="Arial"/>
              </a:rPr>
              <a:t>Ô chữ đặc biệt</a:t>
            </a:r>
            <a:r>
              <a:rPr lang="en-US" sz="3000" dirty="0">
                <a:solidFill>
                  <a:srgbClr val="002060"/>
                </a:solidFill>
                <a:latin typeface="Arial"/>
              </a:rPr>
              <a:t>: </a:t>
            </a:r>
            <a:endParaRPr lang="vi-VN" sz="3000" dirty="0">
              <a:solidFill>
                <a:srgbClr val="002060"/>
              </a:solidFill>
              <a:latin typeface="Arial"/>
            </a:endParaRPr>
          </a:p>
          <a:p>
            <a:pPr marL="0" indent="0" eaLnBrk="1" fontAlgn="auto" hangingPunct="1">
              <a:spcAft>
                <a:spcPts val="0"/>
              </a:spcAft>
              <a:buClr>
                <a:schemeClr val="accent3"/>
              </a:buClr>
              <a:buNone/>
              <a:defRPr/>
            </a:pPr>
            <a:r>
              <a:rPr lang="en-US" sz="3000" dirty="0" err="1">
                <a:solidFill>
                  <a:srgbClr val="002060"/>
                </a:solidFill>
                <a:latin typeface="Arial"/>
              </a:rPr>
              <a:t>Một</a:t>
            </a:r>
            <a:r>
              <a:rPr lang="en-US" sz="3000" dirty="0">
                <a:solidFill>
                  <a:srgbClr val="002060"/>
                </a:solidFill>
                <a:latin typeface="Arial"/>
              </a:rPr>
              <a:t> </a:t>
            </a:r>
            <a:r>
              <a:rPr lang="en-US" sz="3000" dirty="0" err="1">
                <a:solidFill>
                  <a:srgbClr val="002060"/>
                </a:solidFill>
                <a:latin typeface="Arial"/>
              </a:rPr>
              <a:t>loại</a:t>
            </a:r>
            <a:r>
              <a:rPr lang="en-US" sz="3000" dirty="0">
                <a:solidFill>
                  <a:srgbClr val="002060"/>
                </a:solidFill>
                <a:latin typeface="Arial"/>
              </a:rPr>
              <a:t> </a:t>
            </a:r>
            <a:r>
              <a:rPr lang="en-US" sz="3000" dirty="0" err="1">
                <a:solidFill>
                  <a:srgbClr val="002060"/>
                </a:solidFill>
                <a:latin typeface="Arial"/>
              </a:rPr>
              <a:t>bọ</a:t>
            </a:r>
            <a:r>
              <a:rPr lang="en-US" sz="3000" dirty="0">
                <a:solidFill>
                  <a:srgbClr val="002060"/>
                </a:solidFill>
                <a:latin typeface="Arial"/>
              </a:rPr>
              <a:t> </a:t>
            </a:r>
            <a:r>
              <a:rPr lang="en-US" sz="3000" dirty="0" err="1">
                <a:solidFill>
                  <a:srgbClr val="002060"/>
                </a:solidFill>
                <a:latin typeface="Arial"/>
              </a:rPr>
              <a:t>chuyên</a:t>
            </a:r>
            <a:r>
              <a:rPr lang="en-US" sz="3000" dirty="0">
                <a:solidFill>
                  <a:srgbClr val="002060"/>
                </a:solidFill>
                <a:latin typeface="Arial"/>
              </a:rPr>
              <a:t> </a:t>
            </a:r>
            <a:r>
              <a:rPr lang="en-US" sz="3000" dirty="0" err="1">
                <a:solidFill>
                  <a:srgbClr val="002060"/>
                </a:solidFill>
                <a:latin typeface="Arial"/>
              </a:rPr>
              <a:t>ăn</a:t>
            </a:r>
            <a:r>
              <a:rPr lang="en-US" sz="3000" dirty="0">
                <a:solidFill>
                  <a:srgbClr val="002060"/>
                </a:solidFill>
                <a:latin typeface="Arial"/>
              </a:rPr>
              <a:t> </a:t>
            </a:r>
            <a:r>
              <a:rPr lang="en-US" sz="3000" dirty="0" err="1">
                <a:solidFill>
                  <a:srgbClr val="002060"/>
                </a:solidFill>
                <a:latin typeface="Arial"/>
              </a:rPr>
              <a:t>các</a:t>
            </a:r>
            <a:r>
              <a:rPr lang="en-US" sz="3000" dirty="0">
                <a:solidFill>
                  <a:srgbClr val="002060"/>
                </a:solidFill>
                <a:latin typeface="Arial"/>
              </a:rPr>
              <a:t> </a:t>
            </a:r>
            <a:r>
              <a:rPr lang="en-US" sz="3000" dirty="0" err="1">
                <a:solidFill>
                  <a:srgbClr val="002060"/>
                </a:solidFill>
                <a:latin typeface="Arial"/>
              </a:rPr>
              <a:t>loài</a:t>
            </a:r>
            <a:r>
              <a:rPr lang="en-US" sz="3000" dirty="0">
                <a:solidFill>
                  <a:srgbClr val="002060"/>
                </a:solidFill>
                <a:latin typeface="Arial"/>
              </a:rPr>
              <a:t> </a:t>
            </a:r>
            <a:r>
              <a:rPr lang="en-US" sz="3000" dirty="0" err="1">
                <a:solidFill>
                  <a:srgbClr val="002060"/>
                </a:solidFill>
                <a:latin typeface="Arial"/>
              </a:rPr>
              <a:t>rệp</a:t>
            </a:r>
            <a:r>
              <a:rPr lang="en-US" sz="3000" dirty="0">
                <a:solidFill>
                  <a:srgbClr val="002060"/>
                </a:solidFill>
                <a:latin typeface="Arial"/>
              </a:rPr>
              <a:t> </a:t>
            </a:r>
            <a:r>
              <a:rPr lang="en-US" sz="3000" dirty="0" err="1">
                <a:solidFill>
                  <a:srgbClr val="002060"/>
                </a:solidFill>
                <a:latin typeface="Arial"/>
              </a:rPr>
              <a:t>cây</a:t>
            </a:r>
            <a:r>
              <a:rPr lang="en-US" sz="3000" dirty="0">
                <a:solidFill>
                  <a:srgbClr val="002060"/>
                </a:solidFill>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5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5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5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5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5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5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5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50"/>
                                        <p:tgtEl>
                                          <p:spTgt spid="3">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ircle(i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3648" y="1062335"/>
            <a:ext cx="9144000" cy="461665"/>
          </a:xfrm>
          <a:prstGeom prst="rect">
            <a:avLst/>
          </a:prstGeom>
          <a:noFill/>
        </p:spPr>
        <p:txBody>
          <a:bodyPr wrap="square">
            <a:spAutoFit/>
          </a:bodyPr>
          <a:lstStyle/>
          <a:p>
            <a:pPr algn="ctr" fontAlgn="auto">
              <a:spcBef>
                <a:spcPts val="0"/>
              </a:spcBef>
              <a:spcAft>
                <a:spcPts val="0"/>
              </a:spcAft>
              <a:defRPr/>
            </a:pPr>
            <a:r>
              <a:rPr lang="en-US" sz="2400" dirty="0" err="1">
                <a:solidFill>
                  <a:srgbClr val="002060"/>
                </a:solidFill>
                <a:latin typeface="Arial"/>
                <a:cs typeface="+mn-cs"/>
              </a:rPr>
              <a:t>Dòng</a:t>
            </a:r>
            <a:r>
              <a:rPr lang="en-US" sz="2400" dirty="0">
                <a:solidFill>
                  <a:srgbClr val="002060"/>
                </a:solidFill>
                <a:latin typeface="Arial"/>
                <a:cs typeface="+mn-cs"/>
              </a:rPr>
              <a:t> 1: </a:t>
            </a:r>
            <a:r>
              <a:rPr lang="en-US" sz="2400" dirty="0" err="1">
                <a:solidFill>
                  <a:srgbClr val="002060"/>
                </a:solidFill>
                <a:latin typeface="Arial"/>
                <a:cs typeface="+mn-cs"/>
              </a:rPr>
              <a:t>Tính</a:t>
            </a:r>
            <a:r>
              <a:rPr lang="en-US" sz="2400" dirty="0">
                <a:solidFill>
                  <a:srgbClr val="002060"/>
                </a:solidFill>
                <a:latin typeface="Arial"/>
                <a:cs typeface="+mn-cs"/>
              </a:rPr>
              <a:t> </a:t>
            </a:r>
            <a:r>
              <a:rPr lang="en-US" sz="2400" dirty="0" err="1">
                <a:solidFill>
                  <a:srgbClr val="002060"/>
                </a:solidFill>
                <a:latin typeface="Arial"/>
                <a:cs typeface="+mn-cs"/>
              </a:rPr>
              <a:t>chất</a:t>
            </a:r>
            <a:r>
              <a:rPr lang="en-US" sz="2400" dirty="0">
                <a:solidFill>
                  <a:srgbClr val="002060"/>
                </a:solidFill>
                <a:latin typeface="Arial"/>
                <a:cs typeface="+mn-cs"/>
              </a:rPr>
              <a:t> </a:t>
            </a:r>
            <a:r>
              <a:rPr lang="en-US" sz="2400" dirty="0" err="1">
                <a:solidFill>
                  <a:srgbClr val="002060"/>
                </a:solidFill>
                <a:latin typeface="Arial"/>
                <a:cs typeface="+mn-cs"/>
              </a:rPr>
              <a:t>của</a:t>
            </a:r>
            <a:r>
              <a:rPr lang="en-US" sz="2400" dirty="0">
                <a:solidFill>
                  <a:srgbClr val="002060"/>
                </a:solidFill>
                <a:latin typeface="Arial"/>
                <a:cs typeface="+mn-cs"/>
              </a:rPr>
              <a:t> </a:t>
            </a:r>
            <a:r>
              <a:rPr lang="en-US" sz="2400" dirty="0" err="1">
                <a:solidFill>
                  <a:srgbClr val="002060"/>
                </a:solidFill>
                <a:latin typeface="Arial"/>
                <a:cs typeface="+mn-cs"/>
              </a:rPr>
              <a:t>đất</a:t>
            </a:r>
            <a:r>
              <a:rPr lang="en-US" sz="2400" dirty="0">
                <a:solidFill>
                  <a:srgbClr val="002060"/>
                </a:solidFill>
                <a:latin typeface="Arial"/>
                <a:cs typeface="+mn-cs"/>
              </a:rPr>
              <a:t> </a:t>
            </a:r>
            <a:r>
              <a:rPr lang="en-US" sz="2400" dirty="0" err="1">
                <a:solidFill>
                  <a:srgbClr val="002060"/>
                </a:solidFill>
                <a:latin typeface="Arial"/>
                <a:cs typeface="+mn-cs"/>
              </a:rPr>
              <a:t>đã</a:t>
            </a:r>
            <a:r>
              <a:rPr lang="en-US" sz="2400" dirty="0">
                <a:solidFill>
                  <a:srgbClr val="002060"/>
                </a:solidFill>
                <a:latin typeface="Arial"/>
                <a:cs typeface="+mn-cs"/>
              </a:rPr>
              <a:t> </a:t>
            </a:r>
            <a:r>
              <a:rPr lang="en-US" sz="2400" dirty="0" err="1">
                <a:solidFill>
                  <a:srgbClr val="002060"/>
                </a:solidFill>
                <a:latin typeface="Arial"/>
                <a:cs typeface="+mn-cs"/>
              </a:rPr>
              <a:t>bị</a:t>
            </a:r>
            <a:r>
              <a:rPr lang="en-US" sz="2400" dirty="0">
                <a:solidFill>
                  <a:srgbClr val="002060"/>
                </a:solidFill>
                <a:latin typeface="Arial"/>
                <a:cs typeface="+mn-cs"/>
              </a:rPr>
              <a:t> </a:t>
            </a:r>
            <a:r>
              <a:rPr lang="en-US" sz="2400" dirty="0" err="1">
                <a:solidFill>
                  <a:srgbClr val="002060"/>
                </a:solidFill>
                <a:latin typeface="Arial"/>
                <a:cs typeface="+mn-cs"/>
              </a:rPr>
              <a:t>xói</a:t>
            </a:r>
            <a:r>
              <a:rPr lang="en-US" sz="2400" dirty="0">
                <a:solidFill>
                  <a:srgbClr val="002060"/>
                </a:solidFill>
                <a:latin typeface="Arial"/>
                <a:cs typeface="+mn-cs"/>
              </a:rPr>
              <a:t> </a:t>
            </a:r>
            <a:r>
              <a:rPr lang="en-US" sz="2400" dirty="0" err="1">
                <a:solidFill>
                  <a:srgbClr val="002060"/>
                </a:solidFill>
                <a:latin typeface="Arial"/>
                <a:cs typeface="+mn-cs"/>
              </a:rPr>
              <a:t>mòn</a:t>
            </a:r>
            <a:r>
              <a:rPr lang="en-US" sz="2400" dirty="0">
                <a:solidFill>
                  <a:srgbClr val="002060"/>
                </a:solidFill>
                <a:latin typeface="Arial"/>
                <a:cs typeface="+mn-cs"/>
              </a:rPr>
              <a:t>.</a:t>
            </a:r>
          </a:p>
        </p:txBody>
      </p:sp>
      <p:sp>
        <p:nvSpPr>
          <p:cNvPr id="32" name="TextBox 31"/>
          <p:cNvSpPr txBox="1">
            <a:spLocks noChangeArrowheads="1"/>
          </p:cNvSpPr>
          <p:nvPr/>
        </p:nvSpPr>
        <p:spPr bwMode="auto">
          <a:xfrm>
            <a:off x="-23648" y="1062334"/>
            <a:ext cx="9144000" cy="461665"/>
          </a:xfrm>
          <a:prstGeom prst="rect">
            <a:avLst/>
          </a:prstGeom>
          <a:noFill/>
          <a:ln w="9525">
            <a:noFill/>
            <a:miter lim="800000"/>
            <a:headEnd/>
            <a:tailEnd/>
          </a:ln>
        </p:spPr>
        <p:txBody>
          <a:bodyPr wrap="square">
            <a:spAutoFit/>
          </a:bodyPr>
          <a:lstStyle/>
          <a:p>
            <a:pPr algn="ctr"/>
            <a:r>
              <a:rPr lang="en-US" sz="2400" dirty="0" err="1">
                <a:solidFill>
                  <a:srgbClr val="002060"/>
                </a:solidFill>
              </a:rPr>
              <a:t>Dòng</a:t>
            </a:r>
            <a:r>
              <a:rPr lang="en-US" sz="2400" dirty="0">
                <a:solidFill>
                  <a:srgbClr val="002060"/>
                </a:solidFill>
              </a:rPr>
              <a:t> 2: </a:t>
            </a:r>
            <a:r>
              <a:rPr lang="en-US" sz="2400" dirty="0" err="1">
                <a:solidFill>
                  <a:srgbClr val="002060"/>
                </a:solidFill>
              </a:rPr>
              <a:t>Đồi</a:t>
            </a:r>
            <a:r>
              <a:rPr lang="en-US" sz="2400" dirty="0">
                <a:solidFill>
                  <a:srgbClr val="002060"/>
                </a:solidFill>
              </a:rPr>
              <a:t> </a:t>
            </a:r>
            <a:r>
              <a:rPr lang="en-US" sz="2400" dirty="0" err="1">
                <a:solidFill>
                  <a:srgbClr val="002060"/>
                </a:solidFill>
              </a:rPr>
              <a:t>cây</a:t>
            </a:r>
            <a:r>
              <a:rPr lang="en-US" sz="2400" dirty="0">
                <a:solidFill>
                  <a:srgbClr val="002060"/>
                </a:solidFill>
              </a:rPr>
              <a:t> </a:t>
            </a:r>
            <a:r>
              <a:rPr lang="en-US" sz="2400" dirty="0" err="1">
                <a:solidFill>
                  <a:srgbClr val="002060"/>
                </a:solidFill>
              </a:rPr>
              <a:t>đã</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đốn</a:t>
            </a:r>
            <a:r>
              <a:rPr lang="en-US" sz="2400" dirty="0">
                <a:solidFill>
                  <a:srgbClr val="002060"/>
                </a:solidFill>
              </a:rPr>
              <a:t> </a:t>
            </a:r>
            <a:r>
              <a:rPr lang="en-US" sz="2400" dirty="0" err="1">
                <a:solidFill>
                  <a:srgbClr val="002060"/>
                </a:solidFill>
              </a:rPr>
              <a:t>hoặc</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đốt</a:t>
            </a:r>
            <a:r>
              <a:rPr lang="en-US" sz="2400" dirty="0">
                <a:solidFill>
                  <a:srgbClr val="002060"/>
                </a:solidFill>
              </a:rPr>
              <a:t> </a:t>
            </a:r>
            <a:r>
              <a:rPr lang="en-US" sz="2400" dirty="0" err="1">
                <a:solidFill>
                  <a:srgbClr val="002060"/>
                </a:solidFill>
              </a:rPr>
              <a:t>trụi</a:t>
            </a:r>
            <a:r>
              <a:rPr lang="en-US" sz="2400" dirty="0">
                <a:solidFill>
                  <a:srgbClr val="002060"/>
                </a:solidFill>
              </a:rPr>
              <a:t>.</a:t>
            </a:r>
          </a:p>
        </p:txBody>
      </p:sp>
      <p:sp>
        <p:nvSpPr>
          <p:cNvPr id="33" name="TextBox 32"/>
          <p:cNvSpPr txBox="1">
            <a:spLocks noChangeArrowheads="1"/>
          </p:cNvSpPr>
          <p:nvPr/>
        </p:nvSpPr>
        <p:spPr bwMode="auto">
          <a:xfrm rot="10800000" flipV="1">
            <a:off x="-23648" y="1062333"/>
            <a:ext cx="9144000" cy="461665"/>
          </a:xfrm>
          <a:prstGeom prst="rect">
            <a:avLst/>
          </a:prstGeom>
          <a:noFill/>
          <a:ln w="9525">
            <a:noFill/>
            <a:miter lim="800000"/>
            <a:headEnd/>
            <a:tailEnd/>
          </a:ln>
        </p:spPr>
        <p:txBody>
          <a:bodyPr wrap="square">
            <a:spAutoFit/>
          </a:bodyPr>
          <a:lstStyle/>
          <a:p>
            <a:pPr algn="ctr"/>
            <a:r>
              <a:rPr lang="en-US" sz="2400" dirty="0" err="1">
                <a:solidFill>
                  <a:srgbClr val="002060"/>
                </a:solidFill>
              </a:rPr>
              <a:t>Dòng</a:t>
            </a:r>
            <a:r>
              <a:rPr lang="en-US" sz="2400" dirty="0">
                <a:solidFill>
                  <a:srgbClr val="002060"/>
                </a:solidFill>
              </a:rPr>
              <a:t> 3: </a:t>
            </a:r>
            <a:r>
              <a:rPr lang="en-US" sz="2400" dirty="0" err="1">
                <a:solidFill>
                  <a:srgbClr val="002060"/>
                </a:solidFill>
              </a:rPr>
              <a:t>Là</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sống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vật</a:t>
            </a:r>
            <a:r>
              <a:rPr lang="en-US" sz="2400" dirty="0">
                <a:solidFill>
                  <a:srgbClr val="002060"/>
                </a:solidFill>
              </a:rPr>
              <a:t> </a:t>
            </a:r>
            <a:r>
              <a:rPr lang="en-US" sz="2400" dirty="0" err="1">
                <a:solidFill>
                  <a:srgbClr val="002060"/>
                </a:solidFill>
              </a:rPr>
              <a:t>hoang</a:t>
            </a:r>
            <a:r>
              <a:rPr lang="en-US" sz="2400" dirty="0">
                <a:solidFill>
                  <a:srgbClr val="002060"/>
                </a:solidFill>
              </a:rPr>
              <a:t> </a:t>
            </a:r>
            <a:r>
              <a:rPr lang="en-US" sz="2400" dirty="0" err="1">
                <a:solidFill>
                  <a:srgbClr val="002060"/>
                </a:solidFill>
              </a:rPr>
              <a:t>dã</a:t>
            </a:r>
            <a:r>
              <a:rPr lang="en-US" sz="2400" dirty="0">
                <a:solidFill>
                  <a:srgbClr val="002060"/>
                </a:solidFill>
              </a:rPr>
              <a:t>, </a:t>
            </a:r>
            <a:r>
              <a:rPr lang="en-US" sz="2400" dirty="0" err="1">
                <a:solidFill>
                  <a:srgbClr val="002060"/>
                </a:solidFill>
              </a:rPr>
              <a:t>quý</a:t>
            </a:r>
            <a:r>
              <a:rPr lang="en-US" sz="2400" dirty="0">
                <a:solidFill>
                  <a:srgbClr val="002060"/>
                </a:solidFill>
              </a:rPr>
              <a:t> </a:t>
            </a:r>
          </a:p>
        </p:txBody>
      </p:sp>
      <p:sp>
        <p:nvSpPr>
          <p:cNvPr id="35" name="TextBox 34"/>
          <p:cNvSpPr txBox="1">
            <a:spLocks noChangeArrowheads="1"/>
          </p:cNvSpPr>
          <p:nvPr/>
        </p:nvSpPr>
        <p:spPr bwMode="auto">
          <a:xfrm>
            <a:off x="0" y="877668"/>
            <a:ext cx="9144000" cy="830997"/>
          </a:xfrm>
          <a:prstGeom prst="rect">
            <a:avLst/>
          </a:prstGeom>
          <a:noFill/>
          <a:ln w="9525">
            <a:noFill/>
            <a:miter lim="800000"/>
            <a:headEnd/>
            <a:tailEnd/>
          </a:ln>
        </p:spPr>
        <p:txBody>
          <a:bodyPr wrap="square">
            <a:spAutoFit/>
          </a:bodyPr>
          <a:lstStyle/>
          <a:p>
            <a:r>
              <a:rPr lang="en-US" sz="2400" dirty="0" err="1">
                <a:solidFill>
                  <a:srgbClr val="002060"/>
                </a:solidFill>
              </a:rPr>
              <a:t>Dòng</a:t>
            </a:r>
            <a:r>
              <a:rPr lang="en-US" sz="2400" dirty="0">
                <a:solidFill>
                  <a:srgbClr val="002060"/>
                </a:solidFill>
              </a:rPr>
              <a:t> 4: </a:t>
            </a:r>
            <a:r>
              <a:rPr lang="en-US" sz="2400" dirty="0" err="1">
                <a:solidFill>
                  <a:srgbClr val="002060"/>
                </a:solidFill>
              </a:rPr>
              <a:t>Của</a:t>
            </a:r>
            <a:r>
              <a:rPr lang="en-US" sz="2400" dirty="0">
                <a:solidFill>
                  <a:srgbClr val="002060"/>
                </a:solidFill>
              </a:rPr>
              <a:t> </a:t>
            </a:r>
            <a:r>
              <a:rPr lang="en-US" sz="2400" dirty="0" err="1">
                <a:solidFill>
                  <a:srgbClr val="002060"/>
                </a:solidFill>
              </a:rPr>
              <a:t>cải</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sẵn</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r>
              <a:rPr lang="en-US" sz="2400" dirty="0">
                <a:solidFill>
                  <a:srgbClr val="002060"/>
                </a:solidFill>
              </a:rPr>
              <a:t> </a:t>
            </a:r>
            <a:r>
              <a:rPr lang="en-US" sz="2400" dirty="0" err="1">
                <a:solidFill>
                  <a:srgbClr val="002060"/>
                </a:solidFill>
              </a:rPr>
              <a:t>mà</a:t>
            </a:r>
            <a:r>
              <a:rPr lang="en-US" sz="2400" dirty="0">
                <a:solidFill>
                  <a:srgbClr val="002060"/>
                </a:solidFill>
              </a:rPr>
              <a:t> con </a:t>
            </a:r>
            <a:r>
              <a:rPr lang="en-US" sz="2400" dirty="0" err="1">
                <a:solidFill>
                  <a:srgbClr val="002060"/>
                </a:solidFill>
              </a:rPr>
              <a:t>người</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a:t>
            </a:r>
          </a:p>
        </p:txBody>
      </p:sp>
      <p:sp>
        <p:nvSpPr>
          <p:cNvPr id="36" name="TextBox 35"/>
          <p:cNvSpPr txBox="1">
            <a:spLocks noChangeArrowheads="1"/>
          </p:cNvSpPr>
          <p:nvPr/>
        </p:nvSpPr>
        <p:spPr bwMode="auto">
          <a:xfrm>
            <a:off x="0" y="5562600"/>
            <a:ext cx="6781800" cy="954107"/>
          </a:xfrm>
          <a:prstGeom prst="rect">
            <a:avLst/>
          </a:prstGeom>
          <a:noFill/>
          <a:ln w="9525">
            <a:noFill/>
            <a:miter lim="800000"/>
            <a:headEnd/>
            <a:tailEnd/>
          </a:ln>
        </p:spPr>
        <p:txBody>
          <a:bodyPr wrap="square">
            <a:spAutoFit/>
          </a:bodyPr>
          <a:lstStyle/>
          <a:p>
            <a:pPr algn="ctr"/>
            <a:r>
              <a:rPr lang="vi-VN" sz="2800" b="1" u="sng" dirty="0">
                <a:solidFill>
                  <a:srgbClr val="C00000"/>
                </a:solidFill>
              </a:rPr>
              <a:t>Ô chữ đặc biệt:</a:t>
            </a:r>
          </a:p>
          <a:p>
            <a:pPr algn="ctr"/>
            <a:r>
              <a:rPr lang="vi-VN" sz="2800" b="1" dirty="0">
                <a:solidFill>
                  <a:srgbClr val="C00000"/>
                </a:solidFill>
              </a:rPr>
              <a:t>Một loài bọ chuyên ăn các loại rệp cây</a:t>
            </a:r>
            <a:endParaRPr lang="en-US" sz="28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19092481"/>
              </p:ext>
            </p:extLst>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tblGrid>
              <a:tr h="584200">
                <a:tc>
                  <a:txBody>
                    <a:bodyPr/>
                    <a:lstStyle/>
                    <a:p>
                      <a:pPr algn="ctr"/>
                      <a:r>
                        <a:rPr lang="vi-VN" sz="3200" dirty="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M</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940757994"/>
              </p:ext>
            </p:extLst>
          </p:nvPr>
        </p:nvGraphicFramePr>
        <p:xfrm>
          <a:off x="1219201" y="2641600"/>
          <a:ext cx="3927763"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tblGrid>
              <a:tr h="584200">
                <a:tc>
                  <a:txBody>
                    <a:bodyPr/>
                    <a:lstStyle/>
                    <a:p>
                      <a:pPr algn="ctr"/>
                      <a:r>
                        <a:rPr lang="vi-VN" sz="3200" dirty="0">
                          <a:solidFill>
                            <a:srgbClr val="002060"/>
                          </a:solidFill>
                        </a:rPr>
                        <a:t>Đ</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Ồ</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Ọ</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44967187"/>
              </p:ext>
            </p:extLst>
          </p:nvPr>
        </p:nvGraphicFramePr>
        <p:xfrm>
          <a:off x="4038600" y="3225800"/>
          <a:ext cx="2244436"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tblGrid>
              <a:tr h="584200">
                <a:tc>
                  <a:txBody>
                    <a:bodyPr/>
                    <a:lstStyle/>
                    <a:p>
                      <a:pPr algn="ctr"/>
                      <a:r>
                        <a:rPr lang="vi-VN" sz="3200" dirty="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Ừ</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366870169"/>
              </p:ext>
            </p:extLst>
          </p:nvPr>
        </p:nvGraphicFramePr>
        <p:xfrm>
          <a:off x="1219200" y="3835400"/>
          <a:ext cx="5029200"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gridCol w="561109">
                  <a:extLst>
                    <a:ext uri="{9D8B030D-6E8A-4147-A177-3AD203B41FA5}">
                      <a16:colId xmlns:a16="http://schemas.microsoft.com/office/drawing/2014/main" xmlns="" val="20007"/>
                    </a:ext>
                  </a:extLst>
                </a:gridCol>
                <a:gridCol w="540328">
                  <a:extLst>
                    <a:ext uri="{9D8B030D-6E8A-4147-A177-3AD203B41FA5}">
                      <a16:colId xmlns:a16="http://schemas.microsoft.com/office/drawing/2014/main" xmlns="" val="20008"/>
                    </a:ext>
                  </a:extLst>
                </a:gridCol>
              </a:tblGrid>
              <a:tr h="584200">
                <a:tc>
                  <a:txBody>
                    <a:bodyPr/>
                    <a:lstStyle/>
                    <a:p>
                      <a:pPr algn="ctr"/>
                      <a:r>
                        <a:rPr lang="vi-VN" sz="3200" dirty="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Y</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Ê</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588959335"/>
              </p:ext>
            </p:extLst>
          </p:nvPr>
        </p:nvGraphicFramePr>
        <p:xfrm>
          <a:off x="2341415" y="4445000"/>
          <a:ext cx="4516584" cy="584200"/>
        </p:xfrm>
        <a:graphic>
          <a:graphicData uri="http://schemas.openxmlformats.org/drawingml/2006/table">
            <a:tbl>
              <a:tblPr firstRow="1" bandRow="1">
                <a:tableStyleId>{5C22544A-7EE6-4342-B048-85BDC9FD1C3A}</a:tableStyleId>
              </a:tblPr>
              <a:tblGrid>
                <a:gridCol w="564573">
                  <a:extLst>
                    <a:ext uri="{9D8B030D-6E8A-4147-A177-3AD203B41FA5}">
                      <a16:colId xmlns:a16="http://schemas.microsoft.com/office/drawing/2014/main" xmlns="" val="20000"/>
                    </a:ext>
                  </a:extLst>
                </a:gridCol>
                <a:gridCol w="564573">
                  <a:extLst>
                    <a:ext uri="{9D8B030D-6E8A-4147-A177-3AD203B41FA5}">
                      <a16:colId xmlns:a16="http://schemas.microsoft.com/office/drawing/2014/main" xmlns="" val="20001"/>
                    </a:ext>
                  </a:extLst>
                </a:gridCol>
                <a:gridCol w="564573">
                  <a:extLst>
                    <a:ext uri="{9D8B030D-6E8A-4147-A177-3AD203B41FA5}">
                      <a16:colId xmlns:a16="http://schemas.microsoft.com/office/drawing/2014/main" xmlns="" val="20002"/>
                    </a:ext>
                  </a:extLst>
                </a:gridCol>
                <a:gridCol w="564573">
                  <a:extLst>
                    <a:ext uri="{9D8B030D-6E8A-4147-A177-3AD203B41FA5}">
                      <a16:colId xmlns:a16="http://schemas.microsoft.com/office/drawing/2014/main" xmlns="" val="20003"/>
                    </a:ext>
                  </a:extLst>
                </a:gridCol>
                <a:gridCol w="564573">
                  <a:extLst>
                    <a:ext uri="{9D8B030D-6E8A-4147-A177-3AD203B41FA5}">
                      <a16:colId xmlns:a16="http://schemas.microsoft.com/office/drawing/2014/main" xmlns="" val="20004"/>
                    </a:ext>
                  </a:extLst>
                </a:gridCol>
                <a:gridCol w="564573">
                  <a:extLst>
                    <a:ext uri="{9D8B030D-6E8A-4147-A177-3AD203B41FA5}">
                      <a16:colId xmlns:a16="http://schemas.microsoft.com/office/drawing/2014/main" xmlns="" val="20005"/>
                    </a:ext>
                  </a:extLst>
                </a:gridCol>
                <a:gridCol w="564573">
                  <a:extLst>
                    <a:ext uri="{9D8B030D-6E8A-4147-A177-3AD203B41FA5}">
                      <a16:colId xmlns:a16="http://schemas.microsoft.com/office/drawing/2014/main" xmlns="" val="20006"/>
                    </a:ext>
                  </a:extLst>
                </a:gridCol>
                <a:gridCol w="564573">
                  <a:extLst>
                    <a:ext uri="{9D8B030D-6E8A-4147-A177-3AD203B41FA5}">
                      <a16:colId xmlns:a16="http://schemas.microsoft.com/office/drawing/2014/main" xmlns="" val="20007"/>
                    </a:ext>
                  </a:extLst>
                </a:gridCol>
              </a:tblGrid>
              <a:tr h="584200">
                <a:tc>
                  <a:txBody>
                    <a:bodyPr/>
                    <a:lstStyle/>
                    <a:p>
                      <a:pPr algn="ctr"/>
                      <a:r>
                        <a:rPr lang="vi-VN" sz="3200" dirty="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Ị</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P</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H</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a:solidFill>
                            <a:srgbClr val="002060"/>
                          </a:solidFill>
                        </a:rPr>
                        <a:t>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298028878"/>
              </p:ext>
            </p:extLst>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639344773"/>
              </p:ext>
            </p:extLst>
          </p:nvPr>
        </p:nvGraphicFramePr>
        <p:xfrm>
          <a:off x="1239981" y="2641600"/>
          <a:ext cx="3927763"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3044431218"/>
              </p:ext>
            </p:extLst>
          </p:nvPr>
        </p:nvGraphicFramePr>
        <p:xfrm>
          <a:off x="4024745" y="3225800"/>
          <a:ext cx="2244436"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808210010"/>
              </p:ext>
            </p:extLst>
          </p:nvPr>
        </p:nvGraphicFramePr>
        <p:xfrm>
          <a:off x="1219200" y="3835400"/>
          <a:ext cx="5049981"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gridCol w="561109">
                  <a:extLst>
                    <a:ext uri="{9D8B030D-6E8A-4147-A177-3AD203B41FA5}">
                      <a16:colId xmlns:a16="http://schemas.microsoft.com/office/drawing/2014/main" xmlns="" val="20007"/>
                    </a:ext>
                  </a:extLst>
                </a:gridCol>
                <a:gridCol w="561109">
                  <a:extLst>
                    <a:ext uri="{9D8B030D-6E8A-4147-A177-3AD203B41FA5}">
                      <a16:colId xmlns:a16="http://schemas.microsoft.com/office/drawing/2014/main" xmlns="" val="20008"/>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1921955953"/>
              </p:ext>
            </p:extLst>
          </p:nvPr>
        </p:nvGraphicFramePr>
        <p:xfrm>
          <a:off x="2362197" y="4445000"/>
          <a:ext cx="4516584" cy="584200"/>
        </p:xfrm>
        <a:graphic>
          <a:graphicData uri="http://schemas.openxmlformats.org/drawingml/2006/table">
            <a:tbl>
              <a:tblPr firstRow="1" bandRow="1">
                <a:tableStyleId>{5C22544A-7EE6-4342-B048-85BDC9FD1C3A}</a:tableStyleId>
              </a:tblPr>
              <a:tblGrid>
                <a:gridCol w="564573">
                  <a:extLst>
                    <a:ext uri="{9D8B030D-6E8A-4147-A177-3AD203B41FA5}">
                      <a16:colId xmlns:a16="http://schemas.microsoft.com/office/drawing/2014/main" xmlns="" val="20000"/>
                    </a:ext>
                  </a:extLst>
                </a:gridCol>
                <a:gridCol w="564573">
                  <a:extLst>
                    <a:ext uri="{9D8B030D-6E8A-4147-A177-3AD203B41FA5}">
                      <a16:colId xmlns:a16="http://schemas.microsoft.com/office/drawing/2014/main" xmlns="" val="20001"/>
                    </a:ext>
                  </a:extLst>
                </a:gridCol>
                <a:gridCol w="564573">
                  <a:extLst>
                    <a:ext uri="{9D8B030D-6E8A-4147-A177-3AD203B41FA5}">
                      <a16:colId xmlns:a16="http://schemas.microsoft.com/office/drawing/2014/main" xmlns="" val="20002"/>
                    </a:ext>
                  </a:extLst>
                </a:gridCol>
                <a:gridCol w="564573">
                  <a:extLst>
                    <a:ext uri="{9D8B030D-6E8A-4147-A177-3AD203B41FA5}">
                      <a16:colId xmlns:a16="http://schemas.microsoft.com/office/drawing/2014/main" xmlns="" val="20003"/>
                    </a:ext>
                  </a:extLst>
                </a:gridCol>
                <a:gridCol w="564573">
                  <a:extLst>
                    <a:ext uri="{9D8B030D-6E8A-4147-A177-3AD203B41FA5}">
                      <a16:colId xmlns:a16="http://schemas.microsoft.com/office/drawing/2014/main" xmlns="" val="20004"/>
                    </a:ext>
                  </a:extLst>
                </a:gridCol>
                <a:gridCol w="564573">
                  <a:extLst>
                    <a:ext uri="{9D8B030D-6E8A-4147-A177-3AD203B41FA5}">
                      <a16:colId xmlns:a16="http://schemas.microsoft.com/office/drawing/2014/main" xmlns="" val="20005"/>
                    </a:ext>
                  </a:extLst>
                </a:gridCol>
                <a:gridCol w="564573">
                  <a:extLst>
                    <a:ext uri="{9D8B030D-6E8A-4147-A177-3AD203B41FA5}">
                      <a16:colId xmlns:a16="http://schemas.microsoft.com/office/drawing/2014/main" xmlns="" val="20006"/>
                    </a:ext>
                  </a:extLst>
                </a:gridCol>
                <a:gridCol w="564573">
                  <a:extLst>
                    <a:ext uri="{9D8B030D-6E8A-4147-A177-3AD203B41FA5}">
                      <a16:colId xmlns:a16="http://schemas.microsoft.com/office/drawing/2014/main" xmlns="" val="20007"/>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9" name="Oval 8"/>
          <p:cNvSpPr/>
          <p:nvPr/>
        </p:nvSpPr>
        <p:spPr>
          <a:xfrm>
            <a:off x="152400" y="1981200"/>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1</a:t>
            </a:r>
            <a:endParaRPr lang="en-US" sz="2400" b="1" dirty="0">
              <a:solidFill>
                <a:srgbClr val="002060"/>
              </a:solidFill>
            </a:endParaRPr>
          </a:p>
        </p:txBody>
      </p:sp>
      <p:sp>
        <p:nvSpPr>
          <p:cNvPr id="73" name="Oval 72"/>
          <p:cNvSpPr/>
          <p:nvPr/>
        </p:nvSpPr>
        <p:spPr>
          <a:xfrm>
            <a:off x="152400" y="2624279"/>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2</a:t>
            </a:r>
            <a:endParaRPr lang="en-US" sz="2400" b="1" dirty="0">
              <a:solidFill>
                <a:srgbClr val="002060"/>
              </a:solidFill>
            </a:endParaRPr>
          </a:p>
        </p:txBody>
      </p:sp>
      <p:sp>
        <p:nvSpPr>
          <p:cNvPr id="74" name="Oval 73"/>
          <p:cNvSpPr/>
          <p:nvPr/>
        </p:nvSpPr>
        <p:spPr>
          <a:xfrm>
            <a:off x="152400" y="3241082"/>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3</a:t>
            </a:r>
            <a:endParaRPr lang="en-US" sz="2400" b="1" dirty="0">
              <a:solidFill>
                <a:srgbClr val="002060"/>
              </a:solidFill>
            </a:endParaRPr>
          </a:p>
        </p:txBody>
      </p:sp>
      <p:sp>
        <p:nvSpPr>
          <p:cNvPr id="75" name="Oval 74"/>
          <p:cNvSpPr/>
          <p:nvPr/>
        </p:nvSpPr>
        <p:spPr>
          <a:xfrm>
            <a:off x="152400" y="3857885"/>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4</a:t>
            </a:r>
            <a:endParaRPr lang="en-US" sz="2400" b="1" dirty="0">
              <a:solidFill>
                <a:srgbClr val="002060"/>
              </a:solidFill>
            </a:endParaRPr>
          </a:p>
        </p:txBody>
      </p:sp>
      <p:sp>
        <p:nvSpPr>
          <p:cNvPr id="76" name="Oval 75"/>
          <p:cNvSpPr/>
          <p:nvPr/>
        </p:nvSpPr>
        <p:spPr>
          <a:xfrm>
            <a:off x="152400" y="4474688"/>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5</a:t>
            </a:r>
            <a:endParaRPr lang="en-US" sz="2400" b="1" dirty="0">
              <a:solidFill>
                <a:srgbClr val="002060"/>
              </a:solidFill>
            </a:endParaRPr>
          </a:p>
        </p:txBody>
      </p:sp>
      <p:sp>
        <p:nvSpPr>
          <p:cNvPr id="22" name="TextBox 21"/>
          <p:cNvSpPr txBox="1">
            <a:spLocks noChangeArrowheads="1"/>
          </p:cNvSpPr>
          <p:nvPr/>
        </p:nvSpPr>
        <p:spPr bwMode="auto">
          <a:xfrm>
            <a:off x="1589689" y="115669"/>
            <a:ext cx="5964622" cy="64633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vi-VN" sz="3600" b="1" dirty="0">
                <a:solidFill>
                  <a:srgbClr val="C00000"/>
                </a:solidFill>
                <a:effectLst>
                  <a:outerShdw blurRad="38100" dist="38100" dir="2700000" algn="tl">
                    <a:srgbClr val="000000">
                      <a:alpha val="43137"/>
                    </a:srgbClr>
                  </a:outerShdw>
                </a:effectLst>
              </a:rPr>
              <a:t>TRÒ CHƠI: ĐOÁN CHỮ</a:t>
            </a:r>
            <a:endParaRPr lang="en-US" sz="3600" b="1" dirty="0">
              <a:solidFill>
                <a:srgbClr val="C0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619077418"/>
              </p:ext>
            </p:extLst>
          </p:nvPr>
        </p:nvGraphicFramePr>
        <p:xfrm>
          <a:off x="4038600" y="1981200"/>
          <a:ext cx="609600" cy="6400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563880">
                <a:tc>
                  <a:txBody>
                    <a:bodyPr/>
                    <a:lstStyle/>
                    <a:p>
                      <a:pPr algn="ctr"/>
                      <a:r>
                        <a:rPr lang="vi-VN" sz="3600" dirty="0">
                          <a:solidFill>
                            <a:schemeClr val="bg1"/>
                          </a:solidFill>
                        </a:rPr>
                        <a:t>B</a:t>
                      </a:r>
                      <a:endParaRPr lang="en-US" sz="36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309175094"/>
              </p:ext>
            </p:extLst>
          </p:nvPr>
        </p:nvGraphicFramePr>
        <p:xfrm>
          <a:off x="4038600" y="2608513"/>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a:solidFill>
                            <a:schemeClr val="bg1"/>
                          </a:solidFill>
                        </a:rPr>
                        <a:t>Ọ</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975763240"/>
              </p:ext>
            </p:extLst>
          </p:nvPr>
        </p:nvGraphicFramePr>
        <p:xfrm>
          <a:off x="4038600" y="3214806"/>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a:t>R</a:t>
                      </a:r>
                      <a:endParaRPr lang="en-US" sz="3200" dirty="0"/>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856516924"/>
              </p:ext>
            </p:extLst>
          </p:nvPr>
        </p:nvGraphicFramePr>
        <p:xfrm>
          <a:off x="4038600" y="3826354"/>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a:solidFill>
                            <a:schemeClr val="bg1"/>
                          </a:solidFill>
                        </a:rPr>
                        <a:t>Ù</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33925955"/>
              </p:ext>
            </p:extLst>
          </p:nvPr>
        </p:nvGraphicFramePr>
        <p:xfrm>
          <a:off x="4038600" y="4448412"/>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a:solidFill>
                            <a:schemeClr val="bg1"/>
                          </a:solidFill>
                        </a:rPr>
                        <a:t>A</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sp>
        <p:nvSpPr>
          <p:cNvPr id="5" name="Smiley Face 4"/>
          <p:cNvSpPr/>
          <p:nvPr/>
        </p:nvSpPr>
        <p:spPr>
          <a:xfrm>
            <a:off x="183931" y="5306704"/>
            <a:ext cx="609600" cy="678597"/>
          </a:xfrm>
          <a:prstGeom prst="smileyFac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a:spLocks noChangeArrowheads="1"/>
          </p:cNvSpPr>
          <p:nvPr/>
        </p:nvSpPr>
        <p:spPr bwMode="auto">
          <a:xfrm>
            <a:off x="-23648" y="877666"/>
            <a:ext cx="9144000" cy="830997"/>
          </a:xfrm>
          <a:prstGeom prst="rect">
            <a:avLst/>
          </a:prstGeom>
          <a:noFill/>
          <a:ln w="9525">
            <a:noFill/>
            <a:miter lim="800000"/>
            <a:headEnd/>
            <a:tailEnd/>
          </a:ln>
        </p:spPr>
        <p:txBody>
          <a:bodyPr wrap="square">
            <a:spAutoFit/>
          </a:bodyPr>
          <a:lstStyle/>
          <a:p>
            <a:r>
              <a:rPr lang="en-US" sz="2400" dirty="0" err="1">
                <a:solidFill>
                  <a:schemeClr val="accent1">
                    <a:lumMod val="75000"/>
                  </a:schemeClr>
                </a:solidFill>
                <a:latin typeface="Arial"/>
              </a:rPr>
              <a:t>Dòng</a:t>
            </a:r>
            <a:r>
              <a:rPr lang="en-US" sz="2400" dirty="0">
                <a:solidFill>
                  <a:schemeClr val="accent1">
                    <a:lumMod val="75000"/>
                  </a:schemeClr>
                </a:solidFill>
                <a:latin typeface="Arial"/>
              </a:rPr>
              <a:t> 5: </a:t>
            </a:r>
            <a:r>
              <a:rPr lang="en-US" sz="2400" dirty="0" err="1">
                <a:solidFill>
                  <a:schemeClr val="accent1">
                    <a:lumMod val="75000"/>
                  </a:schemeClr>
                </a:solidFill>
                <a:latin typeface="Arial"/>
              </a:rPr>
              <a:t>Hậu</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quả</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mà</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rừng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phải</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chịu</a:t>
            </a:r>
            <a:r>
              <a:rPr lang="en-US" sz="2400" dirty="0">
                <a:solidFill>
                  <a:schemeClr val="accent1">
                    <a:lumMod val="75000"/>
                  </a:schemeClr>
                </a:solidFill>
                <a:latin typeface="Arial"/>
              </a:rPr>
              <a:t> do </a:t>
            </a:r>
            <a:r>
              <a:rPr lang="en-US" sz="2400" dirty="0" err="1">
                <a:solidFill>
                  <a:schemeClr val="accent1">
                    <a:lumMod val="75000"/>
                  </a:schemeClr>
                </a:solidFill>
                <a:latin typeface="Arial"/>
              </a:rPr>
              <a:t>việc</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đốt</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rừng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làm</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nương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rẫy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chặt</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cây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lấy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gỗ</a:t>
            </a:r>
            <a:r>
              <a:rPr lang="en-US" sz="2400" dirty="0">
                <a:solidFill>
                  <a:schemeClr val="accent1">
                    <a:lumMod val="75000"/>
                  </a:schemeClr>
                </a:solidFill>
                <a:latin typeface="Arial"/>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2"/>
                                        </p:tgtEl>
                                      </p:cBhvr>
                                    </p:animEffect>
                                    <p:set>
                                      <p:cBhvr>
                                        <p:cTn id="26" dur="1" fill="hold">
                                          <p:stCondLst>
                                            <p:cond delay="499"/>
                                          </p:stCondLst>
                                        </p:cTn>
                                        <p:tgtEl>
                                          <p:spTgt spid="3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0" restart="whenNotActive" fill="hold" evtFilter="cancelBubble" nodeType="interactiveSeq">
                <p:stCondLst>
                  <p:cond evt="onClick" delay="0">
                    <p:tgtEl>
                      <p:spTgt spid="7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44" restart="whenNotActive" fill="hold" evtFilter="cancelBubble" nodeType="interactiveSeq">
                <p:stCondLst>
                  <p:cond evt="onClick" delay="0">
                    <p:tgtEl>
                      <p:spTgt spid="7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76"/>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71"/>
                                        </p:tgtEl>
                                      </p:cBhvr>
                                    </p:animEffect>
                                    <p:set>
                                      <p:cBhvr>
                                        <p:cTn id="7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childTnLst>
              </p:cTn>
              <p:nextCondLst>
                <p:cond evt="onClick" delay="0">
                  <p:tgtEl>
                    <p:spTgt spid="5"/>
                  </p:tgtEl>
                </p:cond>
              </p:nextCondLst>
            </p:seq>
          </p:childTnLst>
        </p:cTn>
      </p:par>
    </p:tnLst>
    <p:bldLst>
      <p:bldP spid="31" grpId="0"/>
      <p:bldP spid="31" grpId="1"/>
      <p:bldP spid="32" grpId="0"/>
      <p:bldP spid="32" grpId="1"/>
      <p:bldP spid="33" grpId="0"/>
      <p:bldP spid="33" grpId="1"/>
      <p:bldP spid="35" grpId="0"/>
      <p:bldP spid="35"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TextBox 6"/>
          <p:cNvSpPr txBox="1">
            <a:spLocks noChangeArrowheads="1"/>
          </p:cNvSpPr>
          <p:nvPr/>
        </p:nvSpPr>
        <p:spPr bwMode="auto">
          <a:xfrm>
            <a:off x="3352800" y="4953805"/>
            <a:ext cx="184150" cy="369888"/>
          </a:xfrm>
          <a:prstGeom prst="rect">
            <a:avLst/>
          </a:prstGeom>
          <a:noFill/>
          <a:ln w="9525">
            <a:noFill/>
            <a:miter lim="800000"/>
            <a:headEnd/>
            <a:tailEnd/>
          </a:ln>
        </p:spPr>
        <p:txBody>
          <a:bodyPr wrap="none">
            <a:spAutoFit/>
          </a:bodyPr>
          <a:lstStyle/>
          <a:p>
            <a:endParaRPr lang="en-US"/>
          </a:p>
        </p:txBody>
      </p:sp>
      <p:sp>
        <p:nvSpPr>
          <p:cNvPr id="8" name="TextBox 7"/>
          <p:cNvSpPr txBox="1">
            <a:spLocks noChangeArrowheads="1"/>
          </p:cNvSpPr>
          <p:nvPr/>
        </p:nvSpPr>
        <p:spPr bwMode="auto">
          <a:xfrm>
            <a:off x="0" y="235803"/>
            <a:ext cx="9144000" cy="830997"/>
          </a:xfrm>
          <a:prstGeom prst="rect">
            <a:avLst/>
          </a:prstGeom>
          <a:solidFill>
            <a:srgbClr val="FFFF00"/>
          </a:solidFill>
          <a:ln w="9525">
            <a:noFill/>
            <a:miter lim="800000"/>
            <a:headEnd/>
            <a:tailEnd/>
          </a:ln>
        </p:spPr>
        <p:txBody>
          <a:bodyPr wrap="square">
            <a:spAutoFit/>
          </a:bodyPr>
          <a:lstStyle/>
          <a:p>
            <a:pPr algn="just"/>
            <a:r>
              <a:rPr lang="en-US" sz="2400" dirty="0"/>
              <a:t>     </a:t>
            </a:r>
            <a:r>
              <a:rPr lang="en-US" sz="2400" dirty="0" err="1"/>
              <a:t>Nêu</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của</a:t>
            </a:r>
            <a:r>
              <a:rPr lang="en-US" sz="2400" dirty="0"/>
              <a:t> </a:t>
            </a:r>
            <a:r>
              <a:rPr lang="en-US" sz="2400" dirty="0" err="1"/>
              <a:t>em</a:t>
            </a:r>
            <a:r>
              <a:rPr lang="en-US" sz="2400" dirty="0"/>
              <a:t> </a:t>
            </a:r>
            <a:r>
              <a:rPr lang="en-US" sz="2400" dirty="0" err="1"/>
              <a:t>về</a:t>
            </a:r>
            <a:r>
              <a:rPr lang="en-US" sz="2400" dirty="0"/>
              <a:t> </a:t>
            </a:r>
            <a:r>
              <a:rPr lang="en-US" sz="2400" dirty="0" err="1"/>
              <a:t>bọ</a:t>
            </a:r>
            <a:r>
              <a:rPr lang="en-US" sz="2400" dirty="0"/>
              <a:t> </a:t>
            </a:r>
            <a:r>
              <a:rPr lang="en-US" sz="2400" dirty="0" err="1"/>
              <a:t>rùa</a:t>
            </a:r>
            <a:r>
              <a:rPr lang="en-US" sz="2400" dirty="0"/>
              <a:t>, </a:t>
            </a:r>
            <a:r>
              <a:rPr lang="en-US" sz="2400" dirty="0" err="1"/>
              <a:t>bọ</a:t>
            </a:r>
            <a:r>
              <a:rPr lang="en-US" sz="2400" dirty="0"/>
              <a:t> </a:t>
            </a:r>
            <a:r>
              <a:rPr lang="en-US" sz="2400" dirty="0" err="1"/>
              <a:t>rùa</a:t>
            </a:r>
            <a:r>
              <a:rPr lang="en-US" sz="2400" dirty="0"/>
              <a:t> </a:t>
            </a:r>
            <a:r>
              <a:rPr lang="en-US" sz="2400" dirty="0" err="1"/>
              <a:t>là</a:t>
            </a:r>
            <a:r>
              <a:rPr lang="en-US" sz="2400" dirty="0"/>
              <a:t> con </a:t>
            </a:r>
            <a:r>
              <a:rPr lang="en-US" sz="2400" dirty="0" err="1"/>
              <a:t>vật</a:t>
            </a:r>
            <a:r>
              <a:rPr lang="en-US" sz="2400" dirty="0"/>
              <a:t>  </a:t>
            </a:r>
            <a:r>
              <a:rPr lang="en-US" sz="2400" dirty="0" err="1"/>
              <a:t>có</a:t>
            </a:r>
            <a:r>
              <a:rPr lang="en-US" sz="2400" dirty="0"/>
              <a:t> </a:t>
            </a:r>
            <a:r>
              <a:rPr lang="en-US" sz="2400" dirty="0" err="1"/>
              <a:t>ích</a:t>
            </a:r>
            <a:r>
              <a:rPr lang="en-US" sz="2400" dirty="0"/>
              <a:t> hay </a:t>
            </a:r>
            <a:r>
              <a:rPr lang="en-US" sz="2400" dirty="0" err="1"/>
              <a:t>có</a:t>
            </a:r>
            <a:r>
              <a:rPr lang="en-US" sz="2400" dirty="0"/>
              <a:t> </a:t>
            </a:r>
            <a:r>
              <a:rPr lang="en-US" sz="2400" dirty="0" err="1"/>
              <a:t>hại</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a:t>?</a:t>
            </a:r>
          </a:p>
        </p:txBody>
      </p:sp>
      <p:pic>
        <p:nvPicPr>
          <p:cNvPr id="1026" name="Picture 2" descr="Bọ rùa (Coccinellidae) - Tìm hiểu về đặc điểm, tập tính của Bọ rùa"/>
          <p:cNvPicPr>
            <a:picLocks noChangeAspect="1" noChangeArrowheads="1"/>
          </p:cNvPicPr>
          <p:nvPr/>
        </p:nvPicPr>
        <p:blipFill rotWithShape="1">
          <a:blip r:embed="rId2">
            <a:extLst>
              <a:ext uri="{28A0092B-C50C-407E-A947-70E740481C1C}">
                <a14:useLocalDpi xmlns:a14="http://schemas.microsoft.com/office/drawing/2010/main" val="0"/>
              </a:ext>
            </a:extLst>
          </a:blip>
          <a:srcRect l="15647" t="8308" r="23797" b="12463"/>
          <a:stretch/>
        </p:blipFill>
        <p:spPr bwMode="auto">
          <a:xfrm>
            <a:off x="178806" y="1220005"/>
            <a:ext cx="4774194"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30126" y="4856685"/>
            <a:ext cx="9137210" cy="13163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r>
              <a:rPr lang="vi-VN" sz="2400" dirty="0">
                <a:solidFill>
                  <a:schemeClr val="tx1"/>
                </a:solidFill>
              </a:rPr>
              <a:t>	Bọ 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sp>
        <p:nvSpPr>
          <p:cNvPr id="3" name="Rectangle 2"/>
          <p:cNvSpPr/>
          <p:nvPr/>
        </p:nvSpPr>
        <p:spPr>
          <a:xfrm>
            <a:off x="5029200" y="1143000"/>
            <a:ext cx="4038600" cy="3416320"/>
          </a:xfrm>
          <a:prstGeom prst="rect">
            <a:avLst/>
          </a:prstGeom>
        </p:spPr>
        <p:txBody>
          <a:bodyPr wrap="square">
            <a:spAutoFit/>
          </a:bodyPr>
          <a:lstStyle/>
          <a:p>
            <a:pPr algn="just"/>
            <a:r>
              <a:rPr lang="vi-VN" sz="2400" dirty="0"/>
              <a:t>	Bọ rùa hay Cánh cam là tên của một họ trong bộ cánh cứng, thuộc lớp sâu bọ . Bọ rùa gồm tới trên 6000 loài khác nhau đã được mô tả, phân bố rộng khắp trên toàn thế giới, đặc biệt phong phú ở vùng nhiệt đới, trong đó có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088" y="399871"/>
            <a:ext cx="9151088" cy="1200329"/>
          </a:xfrm>
          <a:prstGeom prst="rect">
            <a:avLst/>
          </a:prstGeom>
          <a:noFill/>
          <a:ln w="9525">
            <a:noFill/>
            <a:miter lim="800000"/>
            <a:headEnd/>
            <a:tailEnd/>
          </a:ln>
        </p:spPr>
        <p:txBody>
          <a:bodyPr wrap="square">
            <a:spAutoFit/>
          </a:bodyPr>
          <a:lstStyle/>
          <a:p>
            <a:pPr algn="just"/>
            <a:r>
              <a:rPr lang="vi-VN" sz="2400" dirty="0"/>
              <a:t>* </a:t>
            </a:r>
            <a:r>
              <a:rPr lang="en-US" sz="2400" dirty="0"/>
              <a:t>Theo </a:t>
            </a:r>
            <a:r>
              <a:rPr lang="en-US" sz="2400" dirty="0" err="1"/>
              <a:t>em</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bị</a:t>
            </a:r>
            <a:r>
              <a:rPr lang="en-US" sz="2400" dirty="0"/>
              <a:t> </a:t>
            </a:r>
            <a:r>
              <a:rPr lang="en-US" sz="2400" dirty="0" err="1"/>
              <a:t>bạc</a:t>
            </a:r>
            <a:r>
              <a:rPr lang="en-US" sz="2400" dirty="0"/>
              <a:t> </a:t>
            </a:r>
            <a:r>
              <a:rPr lang="en-US" sz="2400" dirty="0" err="1"/>
              <a:t>màu</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 </a:t>
            </a:r>
            <a:r>
              <a:rPr lang="en-US" sz="2400" dirty="0" err="1"/>
              <a:t>bị</a:t>
            </a:r>
            <a:r>
              <a:rPr lang="en-US" sz="2400" dirty="0"/>
              <a:t> </a:t>
            </a:r>
            <a:r>
              <a:rPr lang="en-US" sz="2400" dirty="0" err="1"/>
              <a:t>khai</a:t>
            </a:r>
            <a:r>
              <a:rPr lang="en-US" sz="2400" dirty="0"/>
              <a:t> </a:t>
            </a:r>
            <a:r>
              <a:rPr lang="en-US" sz="2400" dirty="0" err="1"/>
              <a:t>thác</a:t>
            </a:r>
            <a:r>
              <a:rPr lang="en-US" sz="2400" dirty="0"/>
              <a:t> </a:t>
            </a:r>
            <a:r>
              <a:rPr lang="en-US" sz="2400" dirty="0" err="1"/>
              <a:t>cạn</a:t>
            </a:r>
            <a:r>
              <a:rPr lang="en-US" sz="2400" dirty="0"/>
              <a:t> </a:t>
            </a:r>
            <a:r>
              <a:rPr lang="en-US" sz="2400" dirty="0" err="1"/>
              <a:t>kiệt</a:t>
            </a:r>
            <a:r>
              <a:rPr lang="en-US" sz="2400" dirty="0"/>
              <a:t> </a:t>
            </a:r>
            <a:r>
              <a:rPr lang="en-US" sz="2400" dirty="0" err="1"/>
              <a:t>có</a:t>
            </a:r>
            <a:r>
              <a:rPr lang="en-US" sz="2400" dirty="0"/>
              <a:t> </a:t>
            </a:r>
            <a:r>
              <a:rPr lang="en-US" sz="2400" dirty="0" err="1"/>
              <a:t>ảnh</a:t>
            </a:r>
            <a:r>
              <a:rPr lang="en-US" sz="2400" dirty="0"/>
              <a:t> </a:t>
            </a:r>
            <a:r>
              <a:rPr lang="en-US" sz="2400" dirty="0" err="1"/>
              <a:t>hưởng</a:t>
            </a:r>
            <a:r>
              <a:rPr lang="en-US" sz="2400" dirty="0"/>
              <a:t> </a:t>
            </a:r>
            <a:r>
              <a:rPr lang="en-US" sz="2400" dirty="0" err="1"/>
              <a:t>gì</a:t>
            </a:r>
            <a:r>
              <a:rPr lang="en-US" sz="2400" dirty="0"/>
              <a:t> </a:t>
            </a:r>
            <a:r>
              <a:rPr lang="en-US" sz="2400" dirty="0" err="1"/>
              <a:t>đến</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con </a:t>
            </a:r>
            <a:r>
              <a:rPr lang="en-US" sz="2400" dirty="0" err="1"/>
              <a:t>người</a:t>
            </a:r>
            <a:r>
              <a:rPr lang="en-US" sz="2400" dirty="0"/>
              <a:t> </a:t>
            </a:r>
            <a:r>
              <a:rPr lang="en-US" sz="2400" dirty="0" err="1"/>
              <a:t>và</a:t>
            </a:r>
            <a:r>
              <a:rPr lang="en-US" sz="2400" dirty="0"/>
              <a:t> </a:t>
            </a:r>
            <a:r>
              <a:rPr lang="en-US" sz="2400" dirty="0" err="1"/>
              <a:t>động</a:t>
            </a:r>
            <a:r>
              <a:rPr lang="en-US" sz="2400" dirty="0"/>
              <a:t>, </a:t>
            </a:r>
            <a:r>
              <a:rPr lang="en-US" sz="2400" dirty="0" err="1"/>
              <a:t>thực</a:t>
            </a:r>
            <a:r>
              <a:rPr lang="en-US" sz="2400" dirty="0"/>
              <a:t> </a:t>
            </a:r>
            <a:r>
              <a:rPr lang="en-US" sz="2400" dirty="0" err="1"/>
              <a:t>vật</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 </a:t>
            </a:r>
          </a:p>
        </p:txBody>
      </p:sp>
      <p:sp>
        <p:nvSpPr>
          <p:cNvPr id="6" name="TextBox 5"/>
          <p:cNvSpPr txBox="1">
            <a:spLocks noChangeArrowheads="1"/>
          </p:cNvSpPr>
          <p:nvPr/>
        </p:nvSpPr>
        <p:spPr bwMode="auto">
          <a:xfrm>
            <a:off x="21264" y="1836737"/>
            <a:ext cx="9122735" cy="830263"/>
          </a:xfrm>
          <a:prstGeom prst="rect">
            <a:avLst/>
          </a:prstGeom>
          <a:noFill/>
          <a:ln w="9525">
            <a:noFill/>
            <a:miter lim="800000"/>
            <a:headEnd/>
            <a:tailEnd/>
          </a:ln>
        </p:spPr>
        <p:txBody>
          <a:bodyPr wrap="square">
            <a:spAutoFit/>
          </a:bodyPr>
          <a:lstStyle/>
          <a:p>
            <a:pPr algn="just"/>
            <a:r>
              <a:rPr lang="vi-VN"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biện</a:t>
            </a:r>
            <a:r>
              <a:rPr lang="en-US" sz="2400" dirty="0"/>
              <a:t> </a:t>
            </a:r>
            <a:r>
              <a:rPr lang="en-US" sz="2400" dirty="0" err="1"/>
              <a:t>pháp</a:t>
            </a:r>
            <a:r>
              <a:rPr lang="en-US" sz="2400" dirty="0"/>
              <a:t> </a:t>
            </a:r>
            <a:r>
              <a:rPr lang="en-US" sz="2400" dirty="0" err="1"/>
              <a:t>bảo</a:t>
            </a:r>
            <a:r>
              <a:rPr lang="en-US" sz="2400" dirty="0"/>
              <a:t> </a:t>
            </a:r>
            <a:r>
              <a:rPr lang="en-US" sz="2400" dirty="0" err="1"/>
              <a:t>vệ</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a:t>
            </a:r>
          </a:p>
        </p:txBody>
      </p:sp>
      <p:grpSp>
        <p:nvGrpSpPr>
          <p:cNvPr id="2" name="Group 1"/>
          <p:cNvGrpSpPr/>
          <p:nvPr/>
        </p:nvGrpSpPr>
        <p:grpSpPr>
          <a:xfrm>
            <a:off x="1" y="2971800"/>
            <a:ext cx="9143999" cy="2938994"/>
            <a:chOff x="1" y="2971800"/>
            <a:chExt cx="9143999" cy="2938994"/>
          </a:xfrm>
        </p:grpSpPr>
        <p:pic>
          <p:nvPicPr>
            <p:cNvPr id="10" name="Picture 9" descr="Bao ve moi truong"/>
            <p:cNvPicPr>
              <a:picLocks noChangeAspect="1" noChangeArrowheads="1"/>
            </p:cNvPicPr>
            <p:nvPr/>
          </p:nvPicPr>
          <p:blipFill rotWithShape="1">
            <a:blip r:embed="rId2"/>
            <a:srcRect t="50000"/>
            <a:stretch/>
          </p:blipFill>
          <p:spPr bwMode="auto">
            <a:xfrm>
              <a:off x="1" y="2971800"/>
              <a:ext cx="4572000" cy="2938994"/>
            </a:xfrm>
            <a:prstGeom prst="rect">
              <a:avLst/>
            </a:prstGeom>
            <a:noFill/>
            <a:ln w="9525">
              <a:noFill/>
              <a:miter lim="800000"/>
              <a:headEnd/>
              <a:tailEnd/>
            </a:ln>
          </p:spPr>
        </p:pic>
        <p:pic>
          <p:nvPicPr>
            <p:cNvPr id="13" name="Picture 12" descr="Mot so bien phap bao ve moi truong"/>
            <p:cNvPicPr>
              <a:picLocks noChangeAspect="1" noChangeArrowheads="1"/>
            </p:cNvPicPr>
            <p:nvPr/>
          </p:nvPicPr>
          <p:blipFill rotWithShape="1">
            <a:blip r:embed="rId3"/>
            <a:srcRect b="52542"/>
            <a:stretch/>
          </p:blipFill>
          <p:spPr bwMode="auto">
            <a:xfrm>
              <a:off x="4572000" y="2985976"/>
              <a:ext cx="4572000" cy="29094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 y="762000"/>
            <a:ext cx="9128052" cy="2438400"/>
          </a:xfrm>
          <a:extLst/>
        </p:spPr>
        <p:txBody>
          <a:bodyPr>
            <a:normAutofit lnSpcReduction="10000"/>
          </a:bodyPr>
          <a:lstStyle/>
          <a:p>
            <a:pPr marL="0" indent="0" eaLnBrk="1" fontAlgn="auto" hangingPunct="1">
              <a:spcAft>
                <a:spcPts val="0"/>
              </a:spcAft>
              <a:buClr>
                <a:schemeClr val="accent3"/>
              </a:buClr>
              <a:buNone/>
              <a:defRPr/>
            </a:pPr>
            <a:r>
              <a:rPr lang="vi-VN" sz="2400" dirty="0">
                <a:solidFill>
                  <a:srgbClr val="FF0000"/>
                </a:solidFill>
                <a:latin typeface="Arial"/>
              </a:rPr>
              <a:t>1.</a:t>
            </a:r>
            <a:r>
              <a:rPr lang="en-US" sz="2400" dirty="0">
                <a:solidFill>
                  <a:srgbClr val="FF0000"/>
                </a:solidFill>
                <a:latin typeface="Arial"/>
              </a:rPr>
              <a:t> </a:t>
            </a:r>
            <a:r>
              <a:rPr lang="en-US" sz="2400" dirty="0" err="1">
                <a:solidFill>
                  <a:srgbClr val="FF0000"/>
                </a:solidFill>
                <a:latin typeface="Arial"/>
              </a:rPr>
              <a:t>Điều</a:t>
            </a:r>
            <a:r>
              <a:rPr lang="en-US" sz="2400" dirty="0">
                <a:solidFill>
                  <a:srgbClr val="FF0000"/>
                </a:solidFill>
                <a:latin typeface="Arial"/>
              </a:rPr>
              <a:t> </a:t>
            </a:r>
            <a:r>
              <a:rPr lang="en-US" sz="2400" dirty="0" err="1">
                <a:solidFill>
                  <a:srgbClr val="FF0000"/>
                </a:solidFill>
                <a:latin typeface="Arial"/>
              </a:rPr>
              <a:t>gì</a:t>
            </a:r>
            <a:r>
              <a:rPr lang="en-US" sz="2400" dirty="0">
                <a:solidFill>
                  <a:srgbClr val="FF0000"/>
                </a:solidFill>
                <a:latin typeface="Arial"/>
              </a:rPr>
              <a:t> </a:t>
            </a:r>
            <a:r>
              <a:rPr lang="en-US" sz="2400" dirty="0" err="1">
                <a:solidFill>
                  <a:srgbClr val="FF0000"/>
                </a:solidFill>
                <a:latin typeface="Arial"/>
              </a:rPr>
              <a:t>sẽ</a:t>
            </a:r>
            <a:r>
              <a:rPr lang="en-US" sz="2400" dirty="0">
                <a:solidFill>
                  <a:srgbClr val="FF0000"/>
                </a:solidFill>
                <a:latin typeface="Arial"/>
              </a:rPr>
              <a:t> </a:t>
            </a:r>
            <a:r>
              <a:rPr lang="en-US" sz="2400" dirty="0" err="1">
                <a:solidFill>
                  <a:srgbClr val="FF0000"/>
                </a:solidFill>
                <a:latin typeface="Arial"/>
              </a:rPr>
              <a:t>xảy</a:t>
            </a:r>
            <a:r>
              <a:rPr lang="en-US" sz="2400" dirty="0">
                <a:solidFill>
                  <a:srgbClr val="FF0000"/>
                </a:solidFill>
                <a:latin typeface="Arial"/>
              </a:rPr>
              <a:t> </a:t>
            </a:r>
            <a:r>
              <a:rPr lang="en-US" sz="2400" dirty="0" err="1">
                <a:solidFill>
                  <a:srgbClr val="FF0000"/>
                </a:solidFill>
                <a:latin typeface="Arial"/>
              </a:rPr>
              <a:t>ra</a:t>
            </a:r>
            <a:r>
              <a:rPr lang="en-US" sz="2400" dirty="0">
                <a:solidFill>
                  <a:srgbClr val="FF0000"/>
                </a:solidFill>
                <a:latin typeface="Arial"/>
              </a:rPr>
              <a:t> </a:t>
            </a:r>
            <a:r>
              <a:rPr lang="en-US" sz="2400" dirty="0" err="1">
                <a:solidFill>
                  <a:srgbClr val="FF0000"/>
                </a:solidFill>
                <a:latin typeface="Arial"/>
              </a:rPr>
              <a:t>khi</a:t>
            </a:r>
            <a:r>
              <a:rPr lang="en-US" sz="2400" dirty="0">
                <a:solidFill>
                  <a:srgbClr val="FF0000"/>
                </a:solidFill>
                <a:latin typeface="Arial"/>
              </a:rPr>
              <a:t> </a:t>
            </a:r>
            <a:r>
              <a:rPr lang="en-US" sz="2400" dirty="0" err="1">
                <a:solidFill>
                  <a:srgbClr val="FF0000"/>
                </a:solidFill>
                <a:latin typeface="Arial"/>
              </a:rPr>
              <a:t>có</a:t>
            </a:r>
            <a:r>
              <a:rPr lang="en-US" sz="2400" dirty="0">
                <a:solidFill>
                  <a:srgbClr val="FF0000"/>
                </a:solidFill>
                <a:latin typeface="Arial"/>
              </a:rPr>
              <a:t> </a:t>
            </a:r>
            <a:r>
              <a:rPr lang="en-US" sz="2400" dirty="0" err="1">
                <a:solidFill>
                  <a:srgbClr val="FF0000"/>
                </a:solidFill>
                <a:latin typeface="Arial"/>
              </a:rPr>
              <a:t>quá</a:t>
            </a:r>
            <a:r>
              <a:rPr lang="en-US" sz="2400" dirty="0">
                <a:solidFill>
                  <a:srgbClr val="FF0000"/>
                </a:solidFill>
                <a:latin typeface="Arial"/>
              </a:rPr>
              <a:t> </a:t>
            </a:r>
            <a:r>
              <a:rPr lang="en-US" sz="2400" dirty="0" err="1">
                <a:solidFill>
                  <a:srgbClr val="FF0000"/>
                </a:solidFill>
                <a:latin typeface="Arial"/>
              </a:rPr>
              <a:t>nhiều</a:t>
            </a:r>
            <a:r>
              <a:rPr lang="en-US" sz="2400" dirty="0">
                <a:solidFill>
                  <a:srgbClr val="FF0000"/>
                </a:solidFill>
                <a:latin typeface="Arial"/>
              </a:rPr>
              <a:t> </a:t>
            </a:r>
            <a:r>
              <a:rPr lang="en-US" sz="2400" dirty="0" err="1">
                <a:solidFill>
                  <a:srgbClr val="FF0000"/>
                </a:solidFill>
                <a:latin typeface="Arial"/>
              </a:rPr>
              <a:t>khói</a:t>
            </a:r>
            <a:r>
              <a:rPr lang="en-US" sz="2400" dirty="0">
                <a:solidFill>
                  <a:srgbClr val="FF0000"/>
                </a:solidFill>
                <a:latin typeface="Arial"/>
              </a:rPr>
              <a:t>, </a:t>
            </a:r>
            <a:r>
              <a:rPr lang="en-US" sz="2400" dirty="0" err="1">
                <a:solidFill>
                  <a:srgbClr val="FF0000"/>
                </a:solidFill>
                <a:latin typeface="Arial"/>
              </a:rPr>
              <a:t>khí</a:t>
            </a:r>
            <a:r>
              <a:rPr lang="en-US" sz="2400" dirty="0">
                <a:solidFill>
                  <a:srgbClr val="FF0000"/>
                </a:solidFill>
                <a:latin typeface="Arial"/>
              </a:rPr>
              <a:t> </a:t>
            </a:r>
            <a:r>
              <a:rPr lang="en-US" sz="2400" dirty="0" err="1">
                <a:solidFill>
                  <a:srgbClr val="FF0000"/>
                </a:solidFill>
                <a:latin typeface="Arial"/>
              </a:rPr>
              <a:t>độc</a:t>
            </a:r>
            <a:r>
              <a:rPr lang="en-US" sz="2400" dirty="0">
                <a:solidFill>
                  <a:srgbClr val="FF0000"/>
                </a:solidFill>
                <a:latin typeface="Arial"/>
              </a:rPr>
              <a:t> </a:t>
            </a:r>
            <a:r>
              <a:rPr lang="en-US" sz="2400" dirty="0" err="1">
                <a:solidFill>
                  <a:srgbClr val="FF0000"/>
                </a:solidFill>
                <a:latin typeface="Arial"/>
              </a:rPr>
              <a:t>thải</a:t>
            </a:r>
            <a:r>
              <a:rPr lang="en-US" sz="2400" dirty="0">
                <a:solidFill>
                  <a:srgbClr val="FF0000"/>
                </a:solidFill>
                <a:latin typeface="Arial"/>
              </a:rPr>
              <a:t> </a:t>
            </a:r>
            <a:r>
              <a:rPr lang="en-US" sz="2400" dirty="0" err="1">
                <a:solidFill>
                  <a:srgbClr val="FF0000"/>
                </a:solidFill>
                <a:latin typeface="Arial"/>
              </a:rPr>
              <a:t>vào</a:t>
            </a:r>
            <a:r>
              <a:rPr lang="en-US" sz="2400" dirty="0">
                <a:solidFill>
                  <a:srgbClr val="FF0000"/>
                </a:solidFill>
                <a:latin typeface="Arial"/>
              </a:rPr>
              <a:t> </a:t>
            </a:r>
            <a:r>
              <a:rPr lang="en-US" sz="2400" dirty="0" err="1">
                <a:solidFill>
                  <a:srgbClr val="FF0000"/>
                </a:solidFill>
                <a:latin typeface="Arial"/>
              </a:rPr>
              <a:t>không</a:t>
            </a:r>
            <a:r>
              <a:rPr lang="en-US" sz="2400" dirty="0">
                <a:solidFill>
                  <a:srgbClr val="FF0000"/>
                </a:solidFill>
                <a:latin typeface="Arial"/>
              </a:rPr>
              <a:t> </a:t>
            </a:r>
            <a:r>
              <a:rPr lang="en-US" sz="2400" dirty="0" err="1">
                <a:solidFill>
                  <a:srgbClr val="FF0000"/>
                </a:solidFill>
                <a:latin typeface="Arial"/>
              </a:rPr>
              <a:t>khí</a:t>
            </a:r>
            <a:r>
              <a:rPr lang="en-US" sz="2400" dirty="0">
                <a:solidFill>
                  <a:srgbClr val="FF0000"/>
                </a:solidFill>
                <a:latin typeface="Arial"/>
              </a:rPr>
              <a:t>?</a:t>
            </a:r>
          </a:p>
          <a:p>
            <a:pPr marL="0" indent="0" eaLnBrk="1" fontAlgn="auto" hangingPunct="1">
              <a:spcAft>
                <a:spcPts val="0"/>
              </a:spcAft>
              <a:buClr>
                <a:schemeClr val="accent3"/>
              </a:buClr>
              <a:buNone/>
              <a:defRPr/>
            </a:pPr>
            <a:r>
              <a:rPr lang="vi-VN" sz="2400" dirty="0">
                <a:latin typeface="Arial"/>
              </a:rPr>
              <a:t>	</a:t>
            </a:r>
            <a:r>
              <a:rPr lang="en-US" sz="2400" dirty="0">
                <a:latin typeface="Arial"/>
              </a:rPr>
              <a:t>a</a:t>
            </a:r>
            <a:r>
              <a:rPr lang="vi-VN" sz="2400" dirty="0">
                <a:latin typeface="Arial"/>
              </a:rPr>
              <a:t>.</a:t>
            </a:r>
            <a:r>
              <a:rPr lang="en-US" sz="2400" dirty="0">
                <a:latin typeface="Arial"/>
              </a:rPr>
              <a:t> </a:t>
            </a:r>
            <a:r>
              <a:rPr lang="en-US" sz="2400" dirty="0" err="1">
                <a:latin typeface="Arial"/>
              </a:rPr>
              <a:t>Không</a:t>
            </a:r>
            <a:r>
              <a:rPr lang="en-US" sz="2400" dirty="0">
                <a:latin typeface="Arial"/>
              </a:rPr>
              <a:t> </a:t>
            </a:r>
            <a:r>
              <a:rPr lang="en-US" sz="2400" dirty="0" err="1">
                <a:latin typeface="Arial"/>
              </a:rPr>
              <a:t>khí</a:t>
            </a:r>
            <a:r>
              <a:rPr lang="en-US" sz="2400" dirty="0">
                <a:latin typeface="Arial"/>
              </a:rPr>
              <a:t> </a:t>
            </a:r>
            <a:r>
              <a:rPr lang="en-US" sz="2400" dirty="0" err="1">
                <a:latin typeface="Arial"/>
              </a:rPr>
              <a:t>trở</a:t>
            </a:r>
            <a:r>
              <a:rPr lang="en-US" sz="2400" dirty="0">
                <a:latin typeface="Arial"/>
              </a:rPr>
              <a:t> </a:t>
            </a:r>
            <a:r>
              <a:rPr lang="en-US" sz="2400" dirty="0" err="1">
                <a:latin typeface="Arial"/>
              </a:rPr>
              <a:t>nên</a:t>
            </a:r>
            <a:r>
              <a:rPr lang="en-US" sz="2400" dirty="0">
                <a:latin typeface="Arial"/>
              </a:rPr>
              <a:t> </a:t>
            </a:r>
            <a:r>
              <a:rPr lang="en-US" sz="2400" dirty="0" err="1">
                <a:latin typeface="Arial"/>
              </a:rPr>
              <a:t>nặng</a:t>
            </a:r>
            <a:r>
              <a:rPr lang="en-US" sz="2400" dirty="0">
                <a:latin typeface="Arial"/>
              </a:rPr>
              <a:t> </a:t>
            </a:r>
            <a:r>
              <a:rPr lang="en-US" sz="2400" dirty="0" err="1">
                <a:latin typeface="Arial"/>
              </a:rPr>
              <a:t>hơn</a:t>
            </a:r>
            <a:r>
              <a:rPr lang="en-US" sz="2400" dirty="0">
                <a:latin typeface="Arial"/>
              </a:rPr>
              <a:t>.</a:t>
            </a:r>
          </a:p>
          <a:p>
            <a:pPr marL="0" indent="0" eaLnBrk="1" fontAlgn="auto" hangingPunct="1">
              <a:spcAft>
                <a:spcPts val="0"/>
              </a:spcAft>
              <a:buClr>
                <a:schemeClr val="accent3"/>
              </a:buClr>
              <a:buNone/>
              <a:defRPr/>
            </a:pPr>
            <a:r>
              <a:rPr lang="vi-VN" sz="2400" dirty="0">
                <a:latin typeface="Arial"/>
              </a:rPr>
              <a:t>	</a:t>
            </a:r>
            <a:r>
              <a:rPr lang="en-US" sz="2400" dirty="0">
                <a:latin typeface="Arial"/>
              </a:rPr>
              <a:t>b</a:t>
            </a:r>
            <a:r>
              <a:rPr lang="vi-VN" sz="2400" dirty="0">
                <a:latin typeface="Arial"/>
              </a:rPr>
              <a:t>.</a:t>
            </a:r>
            <a:r>
              <a:rPr lang="en-US" sz="2400" dirty="0">
                <a:latin typeface="Arial"/>
              </a:rPr>
              <a:t> </a:t>
            </a:r>
            <a:r>
              <a:rPr lang="vi-VN" sz="2400" dirty="0" err="1">
                <a:latin typeface="Arial"/>
              </a:rPr>
              <a:t>K</a:t>
            </a:r>
            <a:r>
              <a:rPr lang="en-US" sz="2400" dirty="0" err="1">
                <a:latin typeface="Arial"/>
              </a:rPr>
              <a:t>hông</a:t>
            </a:r>
            <a:r>
              <a:rPr lang="en-US" sz="2400" dirty="0">
                <a:latin typeface="Arial"/>
              </a:rPr>
              <a:t> </a:t>
            </a:r>
            <a:r>
              <a:rPr lang="en-US" sz="2400" dirty="0" err="1">
                <a:latin typeface="Arial"/>
              </a:rPr>
              <a:t>khí</a:t>
            </a:r>
            <a:r>
              <a:rPr lang="en-US" sz="2400" dirty="0">
                <a:latin typeface="Arial"/>
              </a:rPr>
              <a:t> </a:t>
            </a:r>
            <a:r>
              <a:rPr lang="en-US" sz="2400" dirty="0" err="1">
                <a:latin typeface="Arial"/>
              </a:rPr>
              <a:t>bị</a:t>
            </a:r>
            <a:r>
              <a:rPr lang="en-US" sz="2400" dirty="0">
                <a:latin typeface="Arial"/>
              </a:rPr>
              <a:t> ô </a:t>
            </a:r>
            <a:r>
              <a:rPr lang="en-US" sz="2400" dirty="0" err="1">
                <a:latin typeface="Arial"/>
              </a:rPr>
              <a:t>nhiệm</a:t>
            </a:r>
            <a:r>
              <a:rPr lang="en-US" sz="2400" dirty="0">
                <a:latin typeface="Arial"/>
              </a:rPr>
              <a:t>.</a:t>
            </a:r>
          </a:p>
          <a:p>
            <a:pPr marL="0" indent="0" eaLnBrk="1" fontAlgn="auto" hangingPunct="1">
              <a:spcAft>
                <a:spcPts val="0"/>
              </a:spcAft>
              <a:buClr>
                <a:schemeClr val="accent3"/>
              </a:buClr>
              <a:buNone/>
              <a:defRPr/>
            </a:pPr>
            <a:r>
              <a:rPr lang="vi-VN" sz="2400" dirty="0">
                <a:latin typeface="Arial"/>
              </a:rPr>
              <a:t>	</a:t>
            </a:r>
            <a:r>
              <a:rPr lang="en-US" sz="2400" dirty="0">
                <a:latin typeface="Arial"/>
              </a:rPr>
              <a:t>c</a:t>
            </a:r>
            <a:r>
              <a:rPr lang="vi-VN" sz="2400" dirty="0">
                <a:latin typeface="Arial"/>
              </a:rPr>
              <a:t>.</a:t>
            </a:r>
            <a:r>
              <a:rPr lang="en-US" sz="2400" dirty="0">
                <a:latin typeface="Arial"/>
              </a:rPr>
              <a:t> </a:t>
            </a:r>
            <a:r>
              <a:rPr lang="en-US" sz="2400" dirty="0" err="1">
                <a:latin typeface="Arial"/>
              </a:rPr>
              <a:t>Không</a:t>
            </a:r>
            <a:r>
              <a:rPr lang="en-US" sz="2400" dirty="0">
                <a:latin typeface="Arial"/>
              </a:rPr>
              <a:t> </a:t>
            </a:r>
            <a:r>
              <a:rPr lang="en-US" sz="2400" dirty="0" err="1">
                <a:latin typeface="Arial"/>
              </a:rPr>
              <a:t>khí</a:t>
            </a:r>
            <a:r>
              <a:rPr lang="en-US" sz="2400" dirty="0">
                <a:latin typeface="Arial"/>
              </a:rPr>
              <a:t> </a:t>
            </a:r>
            <a:r>
              <a:rPr lang="en-US" sz="2400" dirty="0" err="1">
                <a:latin typeface="Arial"/>
              </a:rPr>
              <a:t>chuyển</a:t>
            </a:r>
            <a:r>
              <a:rPr lang="en-US" sz="2400" dirty="0">
                <a:latin typeface="Arial"/>
              </a:rPr>
              <a:t> </a:t>
            </a:r>
            <a:r>
              <a:rPr lang="en-US" sz="2400" dirty="0" err="1">
                <a:latin typeface="Arial"/>
              </a:rPr>
              <a:t>động</a:t>
            </a:r>
            <a:r>
              <a:rPr lang="en-US" sz="2400" dirty="0">
                <a:latin typeface="Arial"/>
              </a:rPr>
              <a:t>.</a:t>
            </a:r>
          </a:p>
          <a:p>
            <a:pPr marL="0" indent="0" eaLnBrk="1" fontAlgn="auto" hangingPunct="1">
              <a:spcAft>
                <a:spcPts val="0"/>
              </a:spcAft>
              <a:buClr>
                <a:schemeClr val="accent3"/>
              </a:buClr>
              <a:buNone/>
              <a:defRPr/>
            </a:pPr>
            <a:r>
              <a:rPr lang="vi-VN" sz="2400" dirty="0">
                <a:latin typeface="Arial"/>
              </a:rPr>
              <a:t>	</a:t>
            </a:r>
            <a:r>
              <a:rPr lang="en-US" sz="2400" dirty="0">
                <a:latin typeface="Arial"/>
              </a:rPr>
              <a:t>d</a:t>
            </a:r>
            <a:r>
              <a:rPr lang="vi-VN" sz="2400" dirty="0">
                <a:latin typeface="Arial"/>
              </a:rPr>
              <a:t>.</a:t>
            </a:r>
            <a:r>
              <a:rPr lang="en-US" sz="2400" dirty="0">
                <a:latin typeface="Arial"/>
              </a:rPr>
              <a:t> </a:t>
            </a:r>
            <a:r>
              <a:rPr lang="en-US" sz="2400" dirty="0" err="1">
                <a:latin typeface="Arial"/>
              </a:rPr>
              <a:t>Không</a:t>
            </a:r>
            <a:r>
              <a:rPr lang="en-US" sz="2400" dirty="0">
                <a:latin typeface="Arial"/>
              </a:rPr>
              <a:t> </a:t>
            </a:r>
            <a:r>
              <a:rPr lang="en-US" sz="2400" dirty="0" err="1">
                <a:latin typeface="Arial"/>
              </a:rPr>
              <a:t>khí</a:t>
            </a:r>
            <a:r>
              <a:rPr lang="en-US" sz="2400" dirty="0">
                <a:latin typeface="Arial"/>
              </a:rPr>
              <a:t> bay </a:t>
            </a:r>
            <a:r>
              <a:rPr lang="en-US" sz="2400" dirty="0" err="1">
                <a:latin typeface="Arial"/>
              </a:rPr>
              <a:t>cao</a:t>
            </a:r>
            <a:r>
              <a:rPr lang="en-US" sz="2400" dirty="0">
                <a:latin typeface="Arial"/>
              </a:rPr>
              <a:t>.</a:t>
            </a:r>
          </a:p>
        </p:txBody>
      </p:sp>
      <p:sp>
        <p:nvSpPr>
          <p:cNvPr id="5" name="Content Placeholder 2"/>
          <p:cNvSpPr txBox="1">
            <a:spLocks/>
          </p:cNvSpPr>
          <p:nvPr/>
        </p:nvSpPr>
        <p:spPr>
          <a:xfrm>
            <a:off x="7088" y="76200"/>
            <a:ext cx="9136912" cy="457200"/>
          </a:xfrm>
          <a:prstGeom prst="rect">
            <a:avLst/>
          </a:prstGeom>
          <a:solidFill>
            <a:srgbClr val="FFFF00"/>
          </a:solid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buClr>
              <a:buFont typeface="Arial" pitchFamily="34" charset="0"/>
              <a:buNone/>
              <a:defRPr/>
            </a:pPr>
            <a:r>
              <a:rPr lang="en-US" sz="2400" b="1" dirty="0">
                <a:solidFill>
                  <a:srgbClr val="C00000"/>
                </a:solidFill>
                <a:latin typeface="Arial"/>
              </a:rPr>
              <a:t>2.</a:t>
            </a:r>
            <a:r>
              <a:rPr lang="vi-VN" sz="2400" b="1" dirty="0">
                <a:solidFill>
                  <a:srgbClr val="C00000"/>
                </a:solidFill>
                <a:latin typeface="Arial"/>
              </a:rPr>
              <a:t> </a:t>
            </a:r>
            <a:r>
              <a:rPr lang="en-US" sz="2400" b="1" dirty="0" err="1">
                <a:solidFill>
                  <a:srgbClr val="C00000"/>
                </a:solidFill>
                <a:latin typeface="Arial"/>
              </a:rPr>
              <a:t>Bài</a:t>
            </a:r>
            <a:r>
              <a:rPr lang="en-US" sz="2400" b="1" dirty="0">
                <a:solidFill>
                  <a:srgbClr val="C00000"/>
                </a:solidFill>
                <a:latin typeface="Arial"/>
              </a:rPr>
              <a:t> </a:t>
            </a:r>
            <a:r>
              <a:rPr lang="en-US" sz="2400" b="1" dirty="0" err="1">
                <a:solidFill>
                  <a:srgbClr val="C00000"/>
                </a:solidFill>
                <a:latin typeface="Arial"/>
              </a:rPr>
              <a:t>tập</a:t>
            </a:r>
            <a:r>
              <a:rPr lang="en-US" sz="2400" b="1" dirty="0">
                <a:solidFill>
                  <a:srgbClr val="C00000"/>
                </a:solidFill>
                <a:latin typeface="Arial"/>
              </a:rPr>
              <a:t>: </a:t>
            </a:r>
            <a:r>
              <a:rPr lang="en-US" sz="2400" b="1" dirty="0" err="1">
                <a:solidFill>
                  <a:srgbClr val="C00000"/>
                </a:solidFill>
                <a:latin typeface="Arial"/>
              </a:rPr>
              <a:t>Hãy</a:t>
            </a:r>
            <a:r>
              <a:rPr lang="en-US" sz="2400" b="1" dirty="0">
                <a:solidFill>
                  <a:srgbClr val="C00000"/>
                </a:solidFill>
                <a:latin typeface="Arial"/>
              </a:rPr>
              <a:t> </a:t>
            </a:r>
            <a:r>
              <a:rPr lang="en-US" sz="2400" b="1" dirty="0" err="1">
                <a:solidFill>
                  <a:srgbClr val="C00000"/>
                </a:solidFill>
                <a:latin typeface="Arial"/>
              </a:rPr>
              <a:t>chọn</a:t>
            </a:r>
            <a:r>
              <a:rPr lang="en-US" sz="2400" b="1" dirty="0">
                <a:solidFill>
                  <a:srgbClr val="C00000"/>
                </a:solidFill>
                <a:latin typeface="Arial"/>
              </a:rPr>
              <a:t> </a:t>
            </a:r>
            <a:r>
              <a:rPr lang="en-US" sz="2400" b="1" dirty="0" err="1">
                <a:solidFill>
                  <a:srgbClr val="C00000"/>
                </a:solidFill>
                <a:latin typeface="Arial"/>
              </a:rPr>
              <a:t>câu</a:t>
            </a:r>
            <a:r>
              <a:rPr lang="en-US" sz="2400" b="1" dirty="0">
                <a:solidFill>
                  <a:srgbClr val="C00000"/>
                </a:solidFill>
                <a:latin typeface="Arial"/>
              </a:rPr>
              <a:t> </a:t>
            </a:r>
            <a:r>
              <a:rPr lang="en-US" sz="2400" b="1" dirty="0" err="1">
                <a:solidFill>
                  <a:srgbClr val="C00000"/>
                </a:solidFill>
                <a:latin typeface="Arial"/>
              </a:rPr>
              <a:t>trả</a:t>
            </a:r>
            <a:r>
              <a:rPr lang="en-US" sz="2400" b="1" dirty="0">
                <a:solidFill>
                  <a:srgbClr val="C00000"/>
                </a:solidFill>
                <a:latin typeface="Arial"/>
              </a:rPr>
              <a:t> </a:t>
            </a:r>
            <a:r>
              <a:rPr lang="en-US" sz="2400" b="1" dirty="0" err="1">
                <a:solidFill>
                  <a:srgbClr val="C00000"/>
                </a:solidFill>
                <a:latin typeface="Arial"/>
              </a:rPr>
              <a:t>lời</a:t>
            </a:r>
            <a:r>
              <a:rPr lang="en-US" sz="2400" b="1" dirty="0">
                <a:solidFill>
                  <a:srgbClr val="C00000"/>
                </a:solidFill>
                <a:latin typeface="Arial"/>
              </a:rPr>
              <a:t> </a:t>
            </a:r>
            <a:r>
              <a:rPr lang="en-US" sz="2400" b="1" dirty="0" err="1">
                <a:solidFill>
                  <a:srgbClr val="C00000"/>
                </a:solidFill>
                <a:latin typeface="Arial"/>
              </a:rPr>
              <a:t>đúng</a:t>
            </a:r>
            <a:r>
              <a:rPr lang="en-US" sz="2400" b="1" dirty="0">
                <a:solidFill>
                  <a:srgbClr val="C00000"/>
                </a:solidFill>
                <a:latin typeface="Arial"/>
              </a:rPr>
              <a:t> </a:t>
            </a:r>
            <a:r>
              <a:rPr lang="en-US" sz="2400" b="1" dirty="0" err="1">
                <a:solidFill>
                  <a:srgbClr val="C00000"/>
                </a:solidFill>
                <a:latin typeface="Arial"/>
              </a:rPr>
              <a:t>cho</a:t>
            </a:r>
            <a:r>
              <a:rPr lang="en-US" sz="2400" b="1" dirty="0">
                <a:solidFill>
                  <a:srgbClr val="C00000"/>
                </a:solidFill>
                <a:latin typeface="Arial"/>
              </a:rPr>
              <a:t> </a:t>
            </a:r>
            <a:r>
              <a:rPr lang="en-US" sz="2400" b="1" dirty="0" err="1">
                <a:solidFill>
                  <a:srgbClr val="C00000"/>
                </a:solidFill>
                <a:latin typeface="Arial"/>
              </a:rPr>
              <a:t>các</a:t>
            </a:r>
            <a:r>
              <a:rPr lang="en-US" sz="2400" b="1" dirty="0">
                <a:solidFill>
                  <a:srgbClr val="C00000"/>
                </a:solidFill>
                <a:latin typeface="Arial"/>
              </a:rPr>
              <a:t> </a:t>
            </a:r>
            <a:r>
              <a:rPr lang="en-US" sz="2400" b="1" dirty="0" err="1">
                <a:solidFill>
                  <a:srgbClr val="C00000"/>
                </a:solidFill>
                <a:latin typeface="Arial"/>
              </a:rPr>
              <a:t>câu</a:t>
            </a:r>
            <a:r>
              <a:rPr lang="en-US" sz="2400" b="1" dirty="0">
                <a:solidFill>
                  <a:srgbClr val="C00000"/>
                </a:solidFill>
                <a:latin typeface="Arial"/>
              </a:rPr>
              <a:t> </a:t>
            </a:r>
            <a:r>
              <a:rPr lang="en-US" sz="2400" b="1" dirty="0" err="1">
                <a:solidFill>
                  <a:srgbClr val="C00000"/>
                </a:solidFill>
                <a:latin typeface="Arial"/>
              </a:rPr>
              <a:t>hỏi</a:t>
            </a:r>
            <a:r>
              <a:rPr lang="en-US" sz="2400" b="1" dirty="0">
                <a:solidFill>
                  <a:srgbClr val="C00000"/>
                </a:solidFill>
                <a:latin typeface="Arial"/>
              </a:rPr>
              <a:t> </a:t>
            </a:r>
            <a:r>
              <a:rPr lang="en-US" sz="2400" b="1" dirty="0" err="1">
                <a:solidFill>
                  <a:srgbClr val="C00000"/>
                </a:solidFill>
                <a:latin typeface="Arial"/>
              </a:rPr>
              <a:t>sau</a:t>
            </a:r>
            <a:r>
              <a:rPr lang="en-US" sz="2400" b="1" dirty="0">
                <a:solidFill>
                  <a:srgbClr val="C00000"/>
                </a:solidFill>
                <a:latin typeface="Arial"/>
              </a:rPr>
              <a:t>:</a:t>
            </a:r>
          </a:p>
        </p:txBody>
      </p:sp>
      <p:sp>
        <p:nvSpPr>
          <p:cNvPr id="2" name="Oval 1"/>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ần 1 triệu người tử vong mỗi năm do ô nhiễm không khí tại EU - Ảnh thời sự  quốc tế - Văn hóa xã hội - Thông tấn xã Việt Nam (TTX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5181600" cy="3383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67800" cy="457200"/>
          </a:xfrm>
          <a:extLst/>
        </p:spPr>
        <p:txBody>
          <a:bodyPr>
            <a:noAutofit/>
          </a:bodyPr>
          <a:lstStyle/>
          <a:p>
            <a:pPr marL="0" indent="0" algn="ctr" eaLnBrk="1" fontAlgn="auto" hangingPunct="1">
              <a:spcAft>
                <a:spcPts val="0"/>
              </a:spcAft>
              <a:buClr>
                <a:schemeClr val="accent3"/>
              </a:buClr>
              <a:buNone/>
              <a:defRPr/>
            </a:pPr>
            <a:r>
              <a:rPr lang="en-US" sz="2400" b="1" i="1" dirty="0">
                <a:solidFill>
                  <a:srgbClr val="002060"/>
                </a:solidFill>
                <a:latin typeface="Arial"/>
              </a:rPr>
              <a:t>Theo </a:t>
            </a:r>
            <a:r>
              <a:rPr lang="en-US" sz="2400" b="1" i="1" dirty="0" err="1">
                <a:solidFill>
                  <a:srgbClr val="002060"/>
                </a:solidFill>
                <a:latin typeface="Arial"/>
              </a:rPr>
              <a:t>em</a:t>
            </a:r>
            <a:r>
              <a:rPr lang="en-US" sz="2400" b="1" i="1" dirty="0">
                <a:solidFill>
                  <a:srgbClr val="002060"/>
                </a:solidFill>
                <a:latin typeface="Arial"/>
              </a:rPr>
              <a:t>, </a:t>
            </a:r>
            <a:r>
              <a:rPr lang="en-US" sz="2400" b="1" i="1" dirty="0" err="1">
                <a:solidFill>
                  <a:srgbClr val="002060"/>
                </a:solidFill>
                <a:latin typeface="Arial"/>
              </a:rPr>
              <a:t>cần</a:t>
            </a:r>
            <a:r>
              <a:rPr lang="en-US" sz="2400" b="1" i="1" dirty="0">
                <a:solidFill>
                  <a:srgbClr val="002060"/>
                </a:solidFill>
                <a:latin typeface="Arial"/>
              </a:rPr>
              <a:t> </a:t>
            </a:r>
            <a:r>
              <a:rPr lang="en-US" sz="2400" b="1" i="1" dirty="0" err="1">
                <a:solidFill>
                  <a:srgbClr val="002060"/>
                </a:solidFill>
                <a:latin typeface="Arial"/>
              </a:rPr>
              <a:t>làm</a:t>
            </a:r>
            <a:r>
              <a:rPr lang="en-US" sz="2400" b="1" i="1" dirty="0">
                <a:solidFill>
                  <a:srgbClr val="002060"/>
                </a:solidFill>
                <a:latin typeface="Arial"/>
              </a:rPr>
              <a:t> </a:t>
            </a:r>
            <a:r>
              <a:rPr lang="en-US" sz="2400" b="1" i="1" dirty="0" err="1">
                <a:solidFill>
                  <a:srgbClr val="002060"/>
                </a:solidFill>
                <a:latin typeface="Arial"/>
              </a:rPr>
              <a:t>gì</a:t>
            </a:r>
            <a:r>
              <a:rPr lang="en-US" sz="2400" b="1" i="1" dirty="0">
                <a:solidFill>
                  <a:srgbClr val="002060"/>
                </a:solidFill>
                <a:latin typeface="Arial"/>
              </a:rPr>
              <a:t> </a:t>
            </a:r>
            <a:r>
              <a:rPr lang="en-US" sz="2400" b="1" i="1" dirty="0" err="1">
                <a:solidFill>
                  <a:srgbClr val="002060"/>
                </a:solidFill>
                <a:latin typeface="Arial"/>
              </a:rPr>
              <a:t>để</a:t>
            </a:r>
            <a:r>
              <a:rPr lang="en-US" sz="2400" b="1" i="1" dirty="0">
                <a:solidFill>
                  <a:srgbClr val="002060"/>
                </a:solidFill>
                <a:latin typeface="Arial"/>
              </a:rPr>
              <a:t> </a:t>
            </a:r>
            <a:r>
              <a:rPr lang="en-US" sz="2400" b="1" i="1" dirty="0" err="1">
                <a:solidFill>
                  <a:srgbClr val="002060"/>
                </a:solidFill>
                <a:latin typeface="Arial"/>
              </a:rPr>
              <a:t>bảo</a:t>
            </a:r>
            <a:r>
              <a:rPr lang="en-US" sz="2400" b="1" i="1" dirty="0">
                <a:solidFill>
                  <a:srgbClr val="002060"/>
                </a:solidFill>
                <a:latin typeface="Arial"/>
              </a:rPr>
              <a:t> </a:t>
            </a:r>
            <a:r>
              <a:rPr lang="en-US" sz="2400" b="1" i="1" dirty="0" err="1">
                <a:solidFill>
                  <a:srgbClr val="002060"/>
                </a:solidFill>
                <a:latin typeface="Arial"/>
              </a:rPr>
              <a:t>vệ</a:t>
            </a:r>
            <a:r>
              <a:rPr lang="en-US" sz="2400" b="1" i="1" dirty="0">
                <a:solidFill>
                  <a:srgbClr val="002060"/>
                </a:solidFill>
                <a:latin typeface="Arial"/>
              </a:rPr>
              <a:t> </a:t>
            </a:r>
            <a:r>
              <a:rPr lang="en-US" sz="2400" b="1" i="1" dirty="0" err="1">
                <a:solidFill>
                  <a:srgbClr val="002060"/>
                </a:solidFill>
                <a:latin typeface="Arial"/>
              </a:rPr>
              <a:t>bầu</a:t>
            </a:r>
            <a:r>
              <a:rPr lang="en-US" sz="2400" b="1" i="1" dirty="0">
                <a:solidFill>
                  <a:srgbClr val="002060"/>
                </a:solidFill>
                <a:latin typeface="Arial"/>
              </a:rPr>
              <a:t> </a:t>
            </a:r>
            <a:r>
              <a:rPr lang="en-US" sz="2400" b="1" i="1" dirty="0" err="1">
                <a:solidFill>
                  <a:srgbClr val="002060"/>
                </a:solidFill>
                <a:latin typeface="Arial"/>
              </a:rPr>
              <a:t>không</a:t>
            </a:r>
            <a:r>
              <a:rPr lang="en-US" sz="2400" b="1" i="1" dirty="0">
                <a:solidFill>
                  <a:srgbClr val="002060"/>
                </a:solidFill>
                <a:latin typeface="Arial"/>
              </a:rPr>
              <a:t> </a:t>
            </a:r>
            <a:r>
              <a:rPr lang="en-US" sz="2400" b="1" i="1" dirty="0" err="1">
                <a:solidFill>
                  <a:srgbClr val="002060"/>
                </a:solidFill>
                <a:latin typeface="Arial"/>
              </a:rPr>
              <a:t>khí</a:t>
            </a:r>
            <a:r>
              <a:rPr lang="en-US" sz="2400" b="1" i="1" dirty="0">
                <a:solidFill>
                  <a:srgbClr val="002060"/>
                </a:solidFill>
                <a:latin typeface="Arial"/>
              </a:rPr>
              <a:t> </a:t>
            </a:r>
            <a:r>
              <a:rPr lang="en-US" sz="2400" b="1" i="1" dirty="0" err="1">
                <a:solidFill>
                  <a:srgbClr val="002060"/>
                </a:solidFill>
                <a:latin typeface="Arial"/>
              </a:rPr>
              <a:t>trong</a:t>
            </a:r>
            <a:r>
              <a:rPr lang="en-US" sz="2400" b="1" i="1" dirty="0">
                <a:solidFill>
                  <a:srgbClr val="002060"/>
                </a:solidFill>
                <a:latin typeface="Arial"/>
              </a:rPr>
              <a:t> </a:t>
            </a:r>
            <a:r>
              <a:rPr lang="en-US" sz="2400" b="1" i="1" dirty="0" err="1">
                <a:solidFill>
                  <a:srgbClr val="002060"/>
                </a:solidFill>
                <a:latin typeface="Arial"/>
              </a:rPr>
              <a:t>sạch</a:t>
            </a:r>
            <a:r>
              <a:rPr lang="en-US" sz="2400" b="1" i="1" dirty="0">
                <a:solidFill>
                  <a:srgbClr val="002060"/>
                </a:solidFill>
                <a:latin typeface="Arial"/>
              </a:rPr>
              <a:t>?</a:t>
            </a:r>
          </a:p>
        </p:txBody>
      </p:sp>
      <p:pic>
        <p:nvPicPr>
          <p:cNvPr id="4" name="Picture 3" descr="Trang80.12.jpg.jpg"/>
          <p:cNvPicPr>
            <a:picLocks noChangeAspect="1"/>
          </p:cNvPicPr>
          <p:nvPr/>
        </p:nvPicPr>
        <p:blipFill>
          <a:blip r:embed="rId2"/>
          <a:srcRect/>
          <a:stretch>
            <a:fillRect/>
          </a:stretch>
        </p:blipFill>
        <p:spPr bwMode="auto">
          <a:xfrm>
            <a:off x="381000" y="1752600"/>
            <a:ext cx="2514600" cy="2794000"/>
          </a:xfrm>
          <a:prstGeom prst="rect">
            <a:avLst/>
          </a:prstGeom>
          <a:noFill/>
          <a:ln w="9525">
            <a:noFill/>
            <a:miter lim="800000"/>
            <a:headEnd/>
            <a:tailEnd/>
          </a:ln>
        </p:spPr>
      </p:pic>
      <p:pic>
        <p:nvPicPr>
          <p:cNvPr id="5" name="Picture 4" descr="Trang80.22.jpg.jpg"/>
          <p:cNvPicPr>
            <a:picLocks noChangeAspect="1"/>
          </p:cNvPicPr>
          <p:nvPr/>
        </p:nvPicPr>
        <p:blipFill>
          <a:blip r:embed="rId3"/>
          <a:srcRect/>
          <a:stretch>
            <a:fillRect/>
          </a:stretch>
        </p:blipFill>
        <p:spPr bwMode="auto">
          <a:xfrm>
            <a:off x="2895600" y="1752600"/>
            <a:ext cx="2819400" cy="2743200"/>
          </a:xfrm>
          <a:prstGeom prst="rect">
            <a:avLst/>
          </a:prstGeom>
          <a:noFill/>
          <a:ln w="9525">
            <a:noFill/>
            <a:miter lim="800000"/>
            <a:headEnd/>
            <a:tailEnd/>
          </a:ln>
        </p:spPr>
      </p:pic>
      <p:pic>
        <p:nvPicPr>
          <p:cNvPr id="6" name="Picture 5" descr="0.Trang_25.jpg.jpg"/>
          <p:cNvPicPr>
            <a:picLocks noChangeAspect="1"/>
          </p:cNvPicPr>
          <p:nvPr/>
        </p:nvPicPr>
        <p:blipFill>
          <a:blip r:embed="rId4"/>
          <a:srcRect/>
          <a:stretch>
            <a:fillRect/>
          </a:stretch>
        </p:blipFill>
        <p:spPr bwMode="auto">
          <a:xfrm>
            <a:off x="5943600" y="1676400"/>
            <a:ext cx="28194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2362200"/>
          </a:xfrm>
          <a:extLst/>
        </p:spPr>
        <p:txBody>
          <a:bodyPr>
            <a:normAutofit/>
          </a:bodyPr>
          <a:lstStyle/>
          <a:p>
            <a:pPr marL="274320" indent="-274320" algn="ctr" eaLnBrk="1" fontAlgn="auto" hangingPunct="1">
              <a:spcAft>
                <a:spcPts val="0"/>
              </a:spcAft>
              <a:buClr>
                <a:schemeClr val="accent3"/>
              </a:buClr>
              <a:buFont typeface="Wingdings 2"/>
              <a:buNone/>
              <a:defRPr/>
            </a:pPr>
            <a:r>
              <a:rPr lang="en-US" sz="2400" dirty="0">
                <a:solidFill>
                  <a:srgbClr val="C00000"/>
                </a:solidFill>
                <a:latin typeface="Arial"/>
              </a:rPr>
              <a:t>2</a:t>
            </a:r>
            <a:r>
              <a:rPr lang="vi-VN" sz="2400" dirty="0">
                <a:solidFill>
                  <a:srgbClr val="C00000"/>
                </a:solidFill>
                <a:latin typeface="Arial"/>
              </a:rPr>
              <a:t>. </a:t>
            </a:r>
            <a:r>
              <a:rPr lang="en-US" sz="2400" dirty="0" err="1">
                <a:solidFill>
                  <a:srgbClr val="C00000"/>
                </a:solidFill>
                <a:latin typeface="Arial"/>
              </a:rPr>
              <a:t>Yếu</a:t>
            </a:r>
            <a:r>
              <a:rPr lang="en-US" sz="2400" dirty="0">
                <a:solidFill>
                  <a:srgbClr val="C00000"/>
                </a:solidFill>
                <a:latin typeface="Arial"/>
              </a:rPr>
              <a:t> </a:t>
            </a:r>
            <a:r>
              <a:rPr lang="en-US" sz="2400" dirty="0" err="1">
                <a:solidFill>
                  <a:srgbClr val="C00000"/>
                </a:solidFill>
                <a:latin typeface="Arial"/>
              </a:rPr>
              <a:t>tố</a:t>
            </a:r>
            <a:r>
              <a:rPr lang="en-US" sz="2400" dirty="0">
                <a:solidFill>
                  <a:srgbClr val="C00000"/>
                </a:solidFill>
                <a:latin typeface="Arial"/>
              </a:rPr>
              <a:t> </a:t>
            </a:r>
            <a:r>
              <a:rPr lang="en-US" sz="2400" dirty="0" err="1">
                <a:solidFill>
                  <a:srgbClr val="C00000"/>
                </a:solidFill>
                <a:latin typeface="Arial"/>
              </a:rPr>
              <a:t>nào</a:t>
            </a:r>
            <a:r>
              <a:rPr lang="en-US" sz="2400" dirty="0">
                <a:solidFill>
                  <a:srgbClr val="C00000"/>
                </a:solidFill>
                <a:latin typeface="Arial"/>
              </a:rPr>
              <a:t> </a:t>
            </a:r>
            <a:r>
              <a:rPr lang="en-US" sz="2400" dirty="0" err="1">
                <a:solidFill>
                  <a:srgbClr val="C00000"/>
                </a:solidFill>
                <a:latin typeface="Arial"/>
              </a:rPr>
              <a:t>dưới</a:t>
            </a:r>
            <a:r>
              <a:rPr lang="en-US" sz="2400" dirty="0">
                <a:solidFill>
                  <a:srgbClr val="C00000"/>
                </a:solidFill>
                <a:latin typeface="Arial"/>
              </a:rPr>
              <a:t> </a:t>
            </a:r>
            <a:r>
              <a:rPr lang="en-US" sz="2400" dirty="0" err="1">
                <a:solidFill>
                  <a:srgbClr val="C00000"/>
                </a:solidFill>
                <a:latin typeface="Arial"/>
              </a:rPr>
              <a:t>đây</a:t>
            </a:r>
            <a:r>
              <a:rPr lang="en-US" sz="2400" dirty="0">
                <a:solidFill>
                  <a:srgbClr val="C00000"/>
                </a:solidFill>
                <a:latin typeface="Arial"/>
              </a:rPr>
              <a:t> </a:t>
            </a:r>
            <a:r>
              <a:rPr lang="en-US" sz="2400" dirty="0" err="1">
                <a:solidFill>
                  <a:srgbClr val="C00000"/>
                </a:solidFill>
                <a:latin typeface="Arial"/>
              </a:rPr>
              <a:t>có</a:t>
            </a:r>
            <a:r>
              <a:rPr lang="en-US" sz="2400" dirty="0">
                <a:solidFill>
                  <a:srgbClr val="C00000"/>
                </a:solidFill>
                <a:latin typeface="Arial"/>
              </a:rPr>
              <a:t> </a:t>
            </a:r>
            <a:r>
              <a:rPr lang="en-US" sz="2400" dirty="0" err="1">
                <a:solidFill>
                  <a:srgbClr val="C00000"/>
                </a:solidFill>
                <a:latin typeface="Arial"/>
              </a:rPr>
              <a:t>thể</a:t>
            </a:r>
            <a:r>
              <a:rPr lang="en-US" sz="2400" dirty="0">
                <a:solidFill>
                  <a:srgbClr val="C00000"/>
                </a:solidFill>
                <a:latin typeface="Arial"/>
              </a:rPr>
              <a:t> </a:t>
            </a:r>
            <a:r>
              <a:rPr lang="en-US" sz="2400" dirty="0" err="1">
                <a:solidFill>
                  <a:srgbClr val="C00000"/>
                </a:solidFill>
                <a:latin typeface="Arial"/>
              </a:rPr>
              <a:t>làm</a:t>
            </a:r>
            <a:r>
              <a:rPr lang="en-US" sz="2400" dirty="0">
                <a:solidFill>
                  <a:srgbClr val="C00000"/>
                </a:solidFill>
                <a:latin typeface="Arial"/>
              </a:rPr>
              <a:t> ô </a:t>
            </a:r>
            <a:r>
              <a:rPr lang="en-US" sz="2400" dirty="0" err="1">
                <a:solidFill>
                  <a:srgbClr val="C00000"/>
                </a:solidFill>
                <a:latin typeface="Arial"/>
              </a:rPr>
              <a:t>nhiễm</a:t>
            </a:r>
            <a:r>
              <a:rPr lang="en-US" sz="2400" dirty="0">
                <a:solidFill>
                  <a:srgbClr val="C00000"/>
                </a:solidFill>
                <a:latin typeface="Arial"/>
              </a:rPr>
              <a:t> </a:t>
            </a:r>
            <a:r>
              <a:rPr lang="en-US" sz="2400" dirty="0" err="1">
                <a:solidFill>
                  <a:srgbClr val="C00000"/>
                </a:solidFill>
                <a:latin typeface="Arial"/>
              </a:rPr>
              <a:t>nước</a:t>
            </a:r>
            <a:r>
              <a:rPr lang="en-US" sz="2400" dirty="0">
                <a:solidFill>
                  <a:srgbClr val="C00000"/>
                </a:solidFill>
                <a:latin typeface="Arial"/>
              </a:rPr>
              <a:t>?</a:t>
            </a:r>
          </a:p>
          <a:p>
            <a:pPr marL="514350" indent="-514350" eaLnBrk="1" fontAlgn="auto" hangingPunct="1">
              <a:spcAft>
                <a:spcPts val="0"/>
              </a:spcAft>
              <a:buClr>
                <a:schemeClr val="accent3"/>
              </a:buClr>
              <a:buFont typeface="Wingdings 2"/>
              <a:buNone/>
              <a:defRPr/>
            </a:pPr>
            <a:r>
              <a:rPr lang="en-US" sz="2400" dirty="0">
                <a:latin typeface="Arial"/>
              </a:rPr>
              <a:t>      a</a:t>
            </a:r>
            <a:r>
              <a:rPr lang="vi-VN" sz="2400" dirty="0">
                <a:latin typeface="Arial"/>
              </a:rPr>
              <a:t>.</a:t>
            </a:r>
            <a:r>
              <a:rPr lang="en-US" sz="2400" dirty="0">
                <a:latin typeface="Arial"/>
              </a:rPr>
              <a:t> </a:t>
            </a:r>
            <a:r>
              <a:rPr lang="en-US" sz="2400" dirty="0" err="1">
                <a:latin typeface="Arial"/>
              </a:rPr>
              <a:t>Không</a:t>
            </a:r>
            <a:r>
              <a:rPr lang="en-US" sz="2400" dirty="0">
                <a:latin typeface="Arial"/>
              </a:rPr>
              <a:t> </a:t>
            </a:r>
            <a:r>
              <a:rPr lang="en-US" sz="2400" dirty="0" err="1">
                <a:latin typeface="Arial"/>
              </a:rPr>
              <a:t>khí</a:t>
            </a:r>
            <a:r>
              <a:rPr lang="en-US" sz="2400" dirty="0">
                <a:latin typeface="Arial"/>
              </a:rPr>
              <a:t>.</a:t>
            </a:r>
          </a:p>
          <a:p>
            <a:pPr marL="514350" indent="-514350" eaLnBrk="1" fontAlgn="auto" hangingPunct="1">
              <a:spcAft>
                <a:spcPts val="0"/>
              </a:spcAft>
              <a:buClr>
                <a:schemeClr val="accent3"/>
              </a:buClr>
              <a:buFont typeface="Wingdings 2"/>
              <a:buNone/>
              <a:defRPr/>
            </a:pPr>
            <a:r>
              <a:rPr lang="en-US" sz="2400" dirty="0">
                <a:latin typeface="Arial"/>
              </a:rPr>
              <a:t>      b</a:t>
            </a:r>
            <a:r>
              <a:rPr lang="vi-VN" sz="2400" dirty="0">
                <a:latin typeface="Arial"/>
              </a:rPr>
              <a:t>.</a:t>
            </a:r>
            <a:r>
              <a:rPr lang="en-US" sz="2400" dirty="0">
                <a:latin typeface="Arial"/>
              </a:rPr>
              <a:t> </a:t>
            </a:r>
            <a:r>
              <a:rPr lang="en-US" sz="2400" dirty="0" err="1">
                <a:latin typeface="Arial"/>
              </a:rPr>
              <a:t>Nhiệt</a:t>
            </a:r>
            <a:r>
              <a:rPr lang="en-US" sz="2400" dirty="0">
                <a:latin typeface="Arial"/>
              </a:rPr>
              <a:t> </a:t>
            </a:r>
            <a:r>
              <a:rPr lang="en-US" sz="2400" dirty="0" err="1">
                <a:latin typeface="Arial"/>
              </a:rPr>
              <a:t>độ</a:t>
            </a:r>
            <a:r>
              <a:rPr lang="en-US" sz="2400" dirty="0">
                <a:latin typeface="Arial"/>
              </a:rPr>
              <a:t>.</a:t>
            </a:r>
          </a:p>
          <a:p>
            <a:pPr marL="514350" indent="-514350" eaLnBrk="1" fontAlgn="auto" hangingPunct="1">
              <a:spcAft>
                <a:spcPts val="0"/>
              </a:spcAft>
              <a:buClr>
                <a:schemeClr val="accent3"/>
              </a:buClr>
              <a:buFont typeface="Wingdings 2"/>
              <a:buNone/>
              <a:defRPr/>
            </a:pPr>
            <a:r>
              <a:rPr lang="en-US" sz="2400" dirty="0">
                <a:latin typeface="Arial"/>
              </a:rPr>
              <a:t>      c</a:t>
            </a:r>
            <a:r>
              <a:rPr lang="vi-VN" sz="2400" dirty="0">
                <a:latin typeface="Arial"/>
              </a:rPr>
              <a:t>.</a:t>
            </a:r>
            <a:r>
              <a:rPr lang="en-US" sz="2400" dirty="0">
                <a:latin typeface="Arial"/>
              </a:rPr>
              <a:t> </a:t>
            </a:r>
            <a:r>
              <a:rPr lang="en-US" sz="2400" dirty="0" err="1">
                <a:latin typeface="Arial"/>
              </a:rPr>
              <a:t>Chất</a:t>
            </a:r>
            <a:r>
              <a:rPr lang="en-US" sz="2400" dirty="0">
                <a:latin typeface="Arial"/>
              </a:rPr>
              <a:t> </a:t>
            </a:r>
            <a:r>
              <a:rPr lang="en-US" sz="2400" dirty="0" err="1">
                <a:latin typeface="Arial"/>
              </a:rPr>
              <a:t>thải</a:t>
            </a:r>
            <a:r>
              <a:rPr lang="en-US" sz="2400" dirty="0">
                <a:latin typeface="Arial"/>
              </a:rPr>
              <a:t>.</a:t>
            </a:r>
          </a:p>
          <a:p>
            <a:pPr marL="514350" indent="-514350" eaLnBrk="1" fontAlgn="auto" hangingPunct="1">
              <a:spcAft>
                <a:spcPts val="0"/>
              </a:spcAft>
              <a:buClr>
                <a:schemeClr val="accent3"/>
              </a:buClr>
              <a:buFont typeface="Wingdings 2"/>
              <a:buNone/>
              <a:defRPr/>
            </a:pPr>
            <a:r>
              <a:rPr lang="en-US" sz="2400" dirty="0">
                <a:latin typeface="Arial"/>
              </a:rPr>
              <a:t>      d</a:t>
            </a:r>
            <a:r>
              <a:rPr lang="vi-VN" sz="2400" dirty="0">
                <a:latin typeface="Arial"/>
              </a:rPr>
              <a:t>.</a:t>
            </a:r>
            <a:r>
              <a:rPr lang="en-US" sz="2400" dirty="0">
                <a:latin typeface="Arial"/>
              </a:rPr>
              <a:t> </a:t>
            </a:r>
            <a:r>
              <a:rPr lang="en-US" sz="2400" dirty="0" err="1">
                <a:latin typeface="Arial"/>
              </a:rPr>
              <a:t>Ánh</a:t>
            </a:r>
            <a:r>
              <a:rPr lang="en-US" sz="2400" dirty="0">
                <a:latin typeface="Arial"/>
              </a:rPr>
              <a:t> </a:t>
            </a:r>
            <a:r>
              <a:rPr lang="en-US" sz="2400" dirty="0" err="1">
                <a:latin typeface="Arial"/>
              </a:rPr>
              <a:t>sáng</a:t>
            </a:r>
            <a:r>
              <a:rPr lang="en-US" sz="2400" dirty="0">
                <a:latin typeface="Arial"/>
              </a:rPr>
              <a:t> </a:t>
            </a:r>
            <a:r>
              <a:rPr lang="en-US" sz="2400" dirty="0" err="1">
                <a:latin typeface="Arial"/>
              </a:rPr>
              <a:t>mặt</a:t>
            </a:r>
            <a:r>
              <a:rPr lang="en-US" sz="2400" dirty="0">
                <a:latin typeface="Arial"/>
              </a:rPr>
              <a:t> </a:t>
            </a:r>
            <a:r>
              <a:rPr lang="en-US" sz="2400" dirty="0" err="1">
                <a:latin typeface="Arial"/>
              </a:rPr>
              <a:t>trời</a:t>
            </a:r>
            <a:r>
              <a:rPr lang="en-US" sz="2400" dirty="0">
                <a:latin typeface="Arial"/>
              </a:rPr>
              <a:t>.</a:t>
            </a:r>
          </a:p>
        </p:txBody>
      </p:sp>
      <p:pic>
        <p:nvPicPr>
          <p:cNvPr id="4" name="Picture 3" descr="Trang54.4.jpg.jpg"/>
          <p:cNvPicPr>
            <a:picLocks noChangeAspect="1"/>
          </p:cNvPicPr>
          <p:nvPr/>
        </p:nvPicPr>
        <p:blipFill>
          <a:blip r:embed="rId2"/>
          <a:srcRect/>
          <a:stretch>
            <a:fillRect/>
          </a:stretch>
        </p:blipFill>
        <p:spPr bwMode="auto">
          <a:xfrm>
            <a:off x="6248400" y="3200400"/>
            <a:ext cx="2514600" cy="3352800"/>
          </a:xfrm>
          <a:prstGeom prst="rect">
            <a:avLst/>
          </a:prstGeom>
          <a:noFill/>
          <a:ln w="9525">
            <a:noFill/>
            <a:miter lim="800000"/>
            <a:headEnd/>
            <a:tailEnd/>
          </a:ln>
        </p:spPr>
      </p:pic>
      <p:pic>
        <p:nvPicPr>
          <p:cNvPr id="5" name="Picture 4" descr="Trang54.11.jpg.jpg"/>
          <p:cNvPicPr>
            <a:picLocks noChangeAspect="1"/>
          </p:cNvPicPr>
          <p:nvPr/>
        </p:nvPicPr>
        <p:blipFill>
          <a:blip r:embed="rId3"/>
          <a:srcRect/>
          <a:stretch>
            <a:fillRect/>
          </a:stretch>
        </p:blipFill>
        <p:spPr bwMode="auto">
          <a:xfrm>
            <a:off x="3702050" y="3276600"/>
            <a:ext cx="2470150" cy="3276600"/>
          </a:xfrm>
          <a:prstGeom prst="rect">
            <a:avLst/>
          </a:prstGeom>
          <a:noFill/>
          <a:ln w="9525">
            <a:noFill/>
            <a:miter lim="800000"/>
            <a:headEnd/>
            <a:tailEnd/>
          </a:ln>
        </p:spPr>
      </p:pic>
      <p:pic>
        <p:nvPicPr>
          <p:cNvPr id="8" name="Picture 7" descr="Trang59.11.jpg.jpg"/>
          <p:cNvPicPr>
            <a:picLocks noChangeAspect="1"/>
          </p:cNvPicPr>
          <p:nvPr/>
        </p:nvPicPr>
        <p:blipFill>
          <a:blip r:embed="rId4"/>
          <a:srcRect/>
          <a:stretch>
            <a:fillRect/>
          </a:stretch>
        </p:blipFill>
        <p:spPr bwMode="auto">
          <a:xfrm>
            <a:off x="228600" y="3429000"/>
            <a:ext cx="2971800" cy="3165475"/>
          </a:xfrm>
          <a:prstGeom prst="rect">
            <a:avLst/>
          </a:prstGeom>
          <a:noFill/>
          <a:ln w="9525">
            <a:noFill/>
            <a:miter lim="800000"/>
            <a:headEnd/>
            <a:tailEnd/>
          </a:ln>
        </p:spPr>
      </p:pic>
      <p:pic>
        <p:nvPicPr>
          <p:cNvPr id="9" name="Picture 8" descr="Trang59.21.jpg.jpg"/>
          <p:cNvPicPr>
            <a:picLocks noChangeAspect="1"/>
          </p:cNvPicPr>
          <p:nvPr/>
        </p:nvPicPr>
        <p:blipFill>
          <a:blip r:embed="rId5"/>
          <a:srcRect/>
          <a:stretch>
            <a:fillRect/>
          </a:stretch>
        </p:blipFill>
        <p:spPr bwMode="auto">
          <a:xfrm>
            <a:off x="3276600" y="3429000"/>
            <a:ext cx="2819400" cy="3048000"/>
          </a:xfrm>
          <a:prstGeom prst="rect">
            <a:avLst/>
          </a:prstGeom>
          <a:noFill/>
          <a:ln w="9525">
            <a:noFill/>
            <a:miter lim="800000"/>
            <a:headEnd/>
            <a:tailEnd/>
          </a:ln>
        </p:spPr>
      </p:pic>
      <p:pic>
        <p:nvPicPr>
          <p:cNvPr id="11" name="Picture 10" descr="Trang54.21.jpg.jpg"/>
          <p:cNvPicPr>
            <a:picLocks noChangeAspect="1"/>
          </p:cNvPicPr>
          <p:nvPr/>
        </p:nvPicPr>
        <p:blipFill>
          <a:blip r:embed="rId6"/>
          <a:srcRect/>
          <a:stretch>
            <a:fillRect/>
          </a:stretch>
        </p:blipFill>
        <p:spPr bwMode="auto">
          <a:xfrm>
            <a:off x="6172200" y="3276600"/>
            <a:ext cx="2667000" cy="3276600"/>
          </a:xfrm>
          <a:prstGeom prst="rect">
            <a:avLst/>
          </a:prstGeom>
          <a:noFill/>
          <a:ln w="9525">
            <a:noFill/>
            <a:miter lim="800000"/>
            <a:headEnd/>
            <a:tailEnd/>
          </a:ln>
        </p:spPr>
      </p:pic>
      <p:sp>
        <p:nvSpPr>
          <p:cNvPr id="10" name="Oval 9"/>
          <p:cNvSpPr/>
          <p:nvPr/>
        </p:nvSpPr>
        <p:spPr>
          <a:xfrm>
            <a:off x="457200" y="16002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10"/>
                                        <p:tgtEl>
                                          <p:spTgt spid="4"/>
                                        </p:tgtEl>
                                      </p:cBhvr>
                                    </p:animEffect>
                                    <p:set>
                                      <p:cBhvr>
                                        <p:cTn id="22" dur="1" fill="hold">
                                          <p:stCondLst>
                                            <p:cond delay="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5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5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8" y="152400"/>
            <a:ext cx="9158177" cy="2971800"/>
          </a:xfrm>
          <a:extLst/>
        </p:spPr>
        <p:txBody>
          <a:bodyPr>
            <a:normAutofit/>
          </a:bodyPr>
          <a:lstStyle/>
          <a:p>
            <a:pPr marL="0" indent="0" algn="just" eaLnBrk="1" fontAlgn="auto" hangingPunct="1">
              <a:spcAft>
                <a:spcPts val="0"/>
              </a:spcAft>
              <a:buClr>
                <a:schemeClr val="accent3"/>
              </a:buClr>
              <a:buNone/>
              <a:defRPr/>
            </a:pPr>
            <a:r>
              <a:rPr lang="vi-VN" sz="2400" dirty="0">
                <a:solidFill>
                  <a:srgbClr val="C00000"/>
                </a:solidFill>
                <a:latin typeface="Arial"/>
              </a:rPr>
              <a:t>3. </a:t>
            </a:r>
            <a:r>
              <a:rPr lang="en-US" sz="2400" dirty="0" err="1">
                <a:solidFill>
                  <a:srgbClr val="C00000"/>
                </a:solidFill>
                <a:latin typeface="Arial"/>
              </a:rPr>
              <a:t>Trong</a:t>
            </a:r>
            <a:r>
              <a:rPr lang="en-US" sz="2400" dirty="0">
                <a:solidFill>
                  <a:srgbClr val="C00000"/>
                </a:solidFill>
                <a:latin typeface="Arial"/>
              </a:rPr>
              <a:t> </a:t>
            </a:r>
            <a:r>
              <a:rPr lang="en-US" sz="2400" dirty="0" err="1">
                <a:solidFill>
                  <a:srgbClr val="C00000"/>
                </a:solidFill>
                <a:latin typeface="Arial"/>
              </a:rPr>
              <a:t>các</a:t>
            </a:r>
            <a:r>
              <a:rPr lang="en-US" sz="2400" dirty="0">
                <a:solidFill>
                  <a:srgbClr val="C00000"/>
                </a:solidFill>
                <a:latin typeface="Arial"/>
              </a:rPr>
              <a:t> </a:t>
            </a:r>
            <a:r>
              <a:rPr lang="en-US" sz="2400" dirty="0" err="1">
                <a:solidFill>
                  <a:srgbClr val="C00000"/>
                </a:solidFill>
                <a:latin typeface="Arial"/>
              </a:rPr>
              <a:t>biện</a:t>
            </a:r>
            <a:r>
              <a:rPr lang="en-US" sz="2400" dirty="0">
                <a:solidFill>
                  <a:srgbClr val="C00000"/>
                </a:solidFill>
                <a:latin typeface="Arial"/>
              </a:rPr>
              <a:t> </a:t>
            </a:r>
            <a:r>
              <a:rPr lang="en-US" sz="2400" dirty="0" err="1">
                <a:solidFill>
                  <a:srgbClr val="C00000"/>
                </a:solidFill>
                <a:latin typeface="Arial"/>
              </a:rPr>
              <a:t>pháp</a:t>
            </a:r>
            <a:r>
              <a:rPr lang="en-US" sz="2400" dirty="0">
                <a:solidFill>
                  <a:srgbClr val="C00000"/>
                </a:solidFill>
                <a:latin typeface="Arial"/>
              </a:rPr>
              <a:t> </a:t>
            </a:r>
            <a:r>
              <a:rPr lang="en-US" sz="2400" dirty="0" err="1">
                <a:solidFill>
                  <a:srgbClr val="C00000"/>
                </a:solidFill>
                <a:latin typeface="Arial"/>
              </a:rPr>
              <a:t>làm</a:t>
            </a:r>
            <a:r>
              <a:rPr lang="en-US" sz="2400" dirty="0">
                <a:solidFill>
                  <a:srgbClr val="C00000"/>
                </a:solidFill>
                <a:latin typeface="Arial"/>
              </a:rPr>
              <a:t> </a:t>
            </a:r>
            <a:r>
              <a:rPr lang="en-US" sz="2400" dirty="0" err="1">
                <a:solidFill>
                  <a:srgbClr val="C00000"/>
                </a:solidFill>
                <a:latin typeface="Arial"/>
              </a:rPr>
              <a:t>tăng</a:t>
            </a:r>
            <a:r>
              <a:rPr lang="en-US" sz="2400" dirty="0">
                <a:solidFill>
                  <a:srgbClr val="C00000"/>
                </a:solidFill>
                <a:latin typeface="Arial"/>
              </a:rPr>
              <a:t> </a:t>
            </a:r>
            <a:r>
              <a:rPr lang="en-US" sz="2400" dirty="0" err="1">
                <a:solidFill>
                  <a:srgbClr val="C00000"/>
                </a:solidFill>
                <a:latin typeface="Arial"/>
              </a:rPr>
              <a:t>sản</a:t>
            </a:r>
            <a:r>
              <a:rPr lang="en-US" sz="2400" dirty="0">
                <a:solidFill>
                  <a:srgbClr val="C00000"/>
                </a:solidFill>
                <a:latin typeface="Arial"/>
              </a:rPr>
              <a:t> </a:t>
            </a:r>
            <a:r>
              <a:rPr lang="en-US" sz="2400" dirty="0" err="1">
                <a:solidFill>
                  <a:srgbClr val="C00000"/>
                </a:solidFill>
                <a:latin typeface="Arial"/>
              </a:rPr>
              <a:t>lượng</a:t>
            </a:r>
            <a:r>
              <a:rPr lang="en-US" sz="2400" dirty="0">
                <a:solidFill>
                  <a:srgbClr val="C00000"/>
                </a:solidFill>
                <a:latin typeface="Arial"/>
              </a:rPr>
              <a:t> </a:t>
            </a:r>
            <a:r>
              <a:rPr lang="en-US" sz="2400" dirty="0" err="1">
                <a:solidFill>
                  <a:srgbClr val="C00000"/>
                </a:solidFill>
                <a:latin typeface="Arial"/>
              </a:rPr>
              <a:t>lương</a:t>
            </a:r>
            <a:r>
              <a:rPr lang="en-US" sz="2400" dirty="0">
                <a:solidFill>
                  <a:srgbClr val="C00000"/>
                </a:solidFill>
                <a:latin typeface="Arial"/>
              </a:rPr>
              <a:t> </a:t>
            </a:r>
            <a:r>
              <a:rPr lang="en-US" sz="2400" dirty="0" err="1">
                <a:solidFill>
                  <a:srgbClr val="C00000"/>
                </a:solidFill>
                <a:latin typeface="Arial"/>
              </a:rPr>
              <a:t>thực</a:t>
            </a:r>
            <a:r>
              <a:rPr lang="en-US" sz="2400" dirty="0">
                <a:solidFill>
                  <a:srgbClr val="C00000"/>
                </a:solidFill>
                <a:latin typeface="Arial"/>
              </a:rPr>
              <a:t> </a:t>
            </a:r>
            <a:r>
              <a:rPr lang="en-US" sz="2400" dirty="0" err="1">
                <a:solidFill>
                  <a:srgbClr val="C00000"/>
                </a:solidFill>
                <a:latin typeface="Arial"/>
              </a:rPr>
              <a:t>trên</a:t>
            </a:r>
            <a:r>
              <a:rPr lang="en-US" sz="2400" dirty="0">
                <a:solidFill>
                  <a:srgbClr val="C00000"/>
                </a:solidFill>
                <a:latin typeface="Arial"/>
              </a:rPr>
              <a:t> </a:t>
            </a:r>
            <a:r>
              <a:rPr lang="en-US" sz="2400" dirty="0" err="1">
                <a:solidFill>
                  <a:srgbClr val="C00000"/>
                </a:solidFill>
                <a:latin typeface="Arial"/>
              </a:rPr>
              <a:t>diện</a:t>
            </a:r>
            <a:r>
              <a:rPr lang="en-US" sz="2400" dirty="0">
                <a:solidFill>
                  <a:srgbClr val="C00000"/>
                </a:solidFill>
                <a:latin typeface="Arial"/>
              </a:rPr>
              <a:t> </a:t>
            </a:r>
            <a:r>
              <a:rPr lang="en-US" sz="2400" dirty="0" err="1">
                <a:solidFill>
                  <a:srgbClr val="C00000"/>
                </a:solidFill>
                <a:latin typeface="Arial"/>
              </a:rPr>
              <a:t>tích</a:t>
            </a:r>
            <a:r>
              <a:rPr lang="en-US" sz="2400" dirty="0">
                <a:solidFill>
                  <a:srgbClr val="C00000"/>
                </a:solidFill>
                <a:latin typeface="Arial"/>
              </a:rPr>
              <a:t> </a:t>
            </a:r>
            <a:r>
              <a:rPr lang="en-US" sz="2400" dirty="0" err="1">
                <a:solidFill>
                  <a:srgbClr val="C00000"/>
                </a:solidFill>
                <a:latin typeface="Arial"/>
              </a:rPr>
              <a:t>đất</a:t>
            </a:r>
            <a:r>
              <a:rPr lang="en-US" sz="2400" dirty="0">
                <a:solidFill>
                  <a:srgbClr val="C00000"/>
                </a:solidFill>
                <a:latin typeface="Arial"/>
              </a:rPr>
              <a:t> </a:t>
            </a:r>
            <a:r>
              <a:rPr lang="en-US" sz="2400" dirty="0" err="1">
                <a:solidFill>
                  <a:srgbClr val="C00000"/>
                </a:solidFill>
                <a:latin typeface="Arial"/>
              </a:rPr>
              <a:t>canh</a:t>
            </a:r>
            <a:r>
              <a:rPr lang="en-US" sz="2400" dirty="0">
                <a:solidFill>
                  <a:srgbClr val="C00000"/>
                </a:solidFill>
                <a:latin typeface="Arial"/>
              </a:rPr>
              <a:t> </a:t>
            </a:r>
            <a:r>
              <a:rPr lang="en-US" sz="2400" dirty="0" err="1">
                <a:solidFill>
                  <a:srgbClr val="C00000"/>
                </a:solidFill>
                <a:latin typeface="Arial"/>
              </a:rPr>
              <a:t>tác</a:t>
            </a:r>
            <a:r>
              <a:rPr lang="en-US" sz="2400" dirty="0">
                <a:solidFill>
                  <a:srgbClr val="C00000"/>
                </a:solidFill>
                <a:latin typeface="Arial"/>
              </a:rPr>
              <a:t>, </a:t>
            </a:r>
            <a:r>
              <a:rPr lang="en-US" sz="2400" dirty="0" err="1">
                <a:solidFill>
                  <a:srgbClr val="C00000"/>
                </a:solidFill>
                <a:latin typeface="Arial"/>
              </a:rPr>
              <a:t>biện</a:t>
            </a:r>
            <a:r>
              <a:rPr lang="en-US" sz="2400" dirty="0">
                <a:solidFill>
                  <a:srgbClr val="C00000"/>
                </a:solidFill>
                <a:latin typeface="Arial"/>
              </a:rPr>
              <a:t> </a:t>
            </a:r>
            <a:r>
              <a:rPr lang="en-US" sz="2400" dirty="0" err="1">
                <a:solidFill>
                  <a:srgbClr val="C00000"/>
                </a:solidFill>
                <a:latin typeface="Arial"/>
              </a:rPr>
              <a:t>pháp</a:t>
            </a:r>
            <a:r>
              <a:rPr lang="en-US" sz="2400" dirty="0">
                <a:solidFill>
                  <a:srgbClr val="C00000"/>
                </a:solidFill>
                <a:latin typeface="Arial"/>
              </a:rPr>
              <a:t> </a:t>
            </a:r>
            <a:r>
              <a:rPr lang="en-US" sz="2400" dirty="0" err="1">
                <a:solidFill>
                  <a:srgbClr val="C00000"/>
                </a:solidFill>
                <a:latin typeface="Arial"/>
              </a:rPr>
              <a:t>nào</a:t>
            </a:r>
            <a:r>
              <a:rPr lang="en-US" sz="2400" dirty="0">
                <a:solidFill>
                  <a:srgbClr val="C00000"/>
                </a:solidFill>
                <a:latin typeface="Arial"/>
              </a:rPr>
              <a:t> </a:t>
            </a:r>
            <a:r>
              <a:rPr lang="en-US" sz="2400" dirty="0" err="1">
                <a:solidFill>
                  <a:srgbClr val="C00000"/>
                </a:solidFill>
                <a:latin typeface="Arial"/>
              </a:rPr>
              <a:t>sẽ</a:t>
            </a:r>
            <a:r>
              <a:rPr lang="en-US" sz="2400" dirty="0">
                <a:solidFill>
                  <a:srgbClr val="C00000"/>
                </a:solidFill>
                <a:latin typeface="Arial"/>
              </a:rPr>
              <a:t> </a:t>
            </a:r>
            <a:r>
              <a:rPr lang="en-US" sz="2400" dirty="0" err="1">
                <a:solidFill>
                  <a:srgbClr val="C00000"/>
                </a:solidFill>
                <a:latin typeface="Arial"/>
              </a:rPr>
              <a:t>làm</a:t>
            </a:r>
            <a:r>
              <a:rPr lang="en-US" sz="2400" dirty="0">
                <a:solidFill>
                  <a:srgbClr val="C00000"/>
                </a:solidFill>
                <a:latin typeface="Arial"/>
              </a:rPr>
              <a:t> ô </a:t>
            </a:r>
            <a:r>
              <a:rPr lang="en-US" sz="2400" dirty="0" err="1">
                <a:solidFill>
                  <a:srgbClr val="C00000"/>
                </a:solidFill>
                <a:latin typeface="Arial"/>
              </a:rPr>
              <a:t>nhiễm</a:t>
            </a:r>
            <a:r>
              <a:rPr lang="en-US" sz="2400" dirty="0">
                <a:solidFill>
                  <a:srgbClr val="C00000"/>
                </a:solidFill>
                <a:latin typeface="Arial"/>
              </a:rPr>
              <a:t> </a:t>
            </a:r>
            <a:r>
              <a:rPr lang="en-US" sz="2400" dirty="0" err="1">
                <a:solidFill>
                  <a:srgbClr val="C00000"/>
                </a:solidFill>
                <a:latin typeface="Arial"/>
              </a:rPr>
              <a:t>môi</a:t>
            </a:r>
            <a:r>
              <a:rPr lang="en-US" sz="2400" dirty="0">
                <a:solidFill>
                  <a:srgbClr val="C00000"/>
                </a:solidFill>
                <a:latin typeface="Arial"/>
              </a:rPr>
              <a:t> </a:t>
            </a:r>
            <a:r>
              <a:rPr lang="en-US" sz="2400" dirty="0" err="1">
                <a:solidFill>
                  <a:srgbClr val="C00000"/>
                </a:solidFill>
                <a:latin typeface="Arial"/>
              </a:rPr>
              <a:t>trường</a:t>
            </a:r>
            <a:r>
              <a:rPr lang="en-US" sz="2400" dirty="0">
                <a:solidFill>
                  <a:srgbClr val="C00000"/>
                </a:solidFill>
                <a:latin typeface="Arial"/>
              </a:rPr>
              <a:t> </a:t>
            </a:r>
            <a:r>
              <a:rPr lang="en-US" sz="2400" dirty="0" err="1">
                <a:solidFill>
                  <a:srgbClr val="C00000"/>
                </a:solidFill>
                <a:latin typeface="Arial"/>
              </a:rPr>
              <a:t>đất</a:t>
            </a:r>
            <a:r>
              <a:rPr lang="en-US" sz="2400" dirty="0">
                <a:latin typeface="Arial"/>
              </a:rPr>
              <a:t>?</a:t>
            </a:r>
          </a:p>
          <a:p>
            <a:pPr marL="0" indent="0" algn="just" eaLnBrk="1" fontAlgn="auto" hangingPunct="1">
              <a:spcAft>
                <a:spcPts val="0"/>
              </a:spcAft>
              <a:buClr>
                <a:schemeClr val="accent3"/>
              </a:buClr>
              <a:buNone/>
              <a:defRPr/>
            </a:pPr>
            <a:r>
              <a:rPr lang="vi-VN" sz="2400" dirty="0">
                <a:latin typeface="Arial"/>
              </a:rPr>
              <a:t>	</a:t>
            </a:r>
            <a:r>
              <a:rPr lang="en-US" sz="2400" dirty="0">
                <a:latin typeface="Arial"/>
              </a:rPr>
              <a:t>a</a:t>
            </a:r>
            <a:r>
              <a:rPr lang="vi-VN" sz="2400" dirty="0">
                <a:latin typeface="Arial"/>
              </a:rPr>
              <a:t>.</a:t>
            </a:r>
            <a:r>
              <a:rPr lang="en-US" sz="2400" dirty="0">
                <a:latin typeface="Arial"/>
              </a:rPr>
              <a:t> </a:t>
            </a:r>
            <a:r>
              <a:rPr lang="en-US" sz="2400" dirty="0" err="1">
                <a:latin typeface="Arial"/>
              </a:rPr>
              <a:t>Tăng</a:t>
            </a:r>
            <a:r>
              <a:rPr lang="en-US" sz="2400" dirty="0">
                <a:latin typeface="Arial"/>
              </a:rPr>
              <a:t> </a:t>
            </a:r>
            <a:r>
              <a:rPr lang="en-US" sz="2400" dirty="0" err="1">
                <a:latin typeface="Arial"/>
              </a:rPr>
              <a:t>cường</a:t>
            </a:r>
            <a:r>
              <a:rPr lang="en-US" sz="2400" dirty="0">
                <a:latin typeface="Arial"/>
              </a:rPr>
              <a:t> </a:t>
            </a:r>
            <a:r>
              <a:rPr lang="en-US" sz="2400" dirty="0" err="1">
                <a:latin typeface="Arial"/>
              </a:rPr>
              <a:t>làm</a:t>
            </a:r>
            <a:r>
              <a:rPr lang="en-US" sz="2400" dirty="0">
                <a:latin typeface="Arial"/>
              </a:rPr>
              <a:t> </a:t>
            </a:r>
            <a:r>
              <a:rPr lang="en-US" sz="2400" dirty="0" err="1">
                <a:latin typeface="Arial"/>
              </a:rPr>
              <a:t>thủy</a:t>
            </a:r>
            <a:r>
              <a:rPr lang="en-US" sz="2400" dirty="0">
                <a:latin typeface="Arial"/>
              </a:rPr>
              <a:t> </a:t>
            </a:r>
            <a:r>
              <a:rPr lang="en-US" sz="2400" dirty="0" err="1">
                <a:latin typeface="Arial"/>
              </a:rPr>
              <a:t>lợi</a:t>
            </a:r>
            <a:r>
              <a:rPr lang="en-US" sz="2400" dirty="0">
                <a:latin typeface="Arial"/>
              </a:rPr>
              <a:t>.</a:t>
            </a:r>
          </a:p>
          <a:p>
            <a:pPr marL="0" indent="0" algn="just" eaLnBrk="1" fontAlgn="auto" hangingPunct="1">
              <a:spcAft>
                <a:spcPts val="0"/>
              </a:spcAft>
              <a:buClr>
                <a:schemeClr val="accent3"/>
              </a:buClr>
              <a:buNone/>
              <a:defRPr/>
            </a:pPr>
            <a:r>
              <a:rPr lang="vi-VN" sz="2400" dirty="0">
                <a:latin typeface="Arial"/>
              </a:rPr>
              <a:t>	</a:t>
            </a:r>
            <a:r>
              <a:rPr lang="en-US" sz="2400" dirty="0">
                <a:latin typeface="Arial"/>
              </a:rPr>
              <a:t>b</a:t>
            </a:r>
            <a:r>
              <a:rPr lang="vi-VN" sz="2400" dirty="0">
                <a:latin typeface="Arial"/>
              </a:rPr>
              <a:t>.</a:t>
            </a:r>
            <a:r>
              <a:rPr lang="en-US" sz="2400" dirty="0">
                <a:latin typeface="Arial"/>
              </a:rPr>
              <a:t> </a:t>
            </a:r>
            <a:r>
              <a:rPr lang="en-US" sz="2400" dirty="0" err="1">
                <a:latin typeface="Arial"/>
              </a:rPr>
              <a:t>Chọn</a:t>
            </a:r>
            <a:r>
              <a:rPr lang="en-US" sz="2400" dirty="0">
                <a:latin typeface="Arial"/>
              </a:rPr>
              <a:t> </a:t>
            </a:r>
            <a:r>
              <a:rPr lang="en-US" sz="2400" dirty="0" err="1">
                <a:latin typeface="Arial"/>
              </a:rPr>
              <a:t>giống</a:t>
            </a:r>
            <a:r>
              <a:rPr lang="en-US" sz="2400" dirty="0">
                <a:latin typeface="Arial"/>
              </a:rPr>
              <a:t> </a:t>
            </a:r>
            <a:r>
              <a:rPr lang="en-US" sz="2400" dirty="0" err="1">
                <a:latin typeface="Arial"/>
              </a:rPr>
              <a:t>tốt</a:t>
            </a:r>
            <a:r>
              <a:rPr lang="en-US" sz="2400" dirty="0">
                <a:latin typeface="Arial"/>
              </a:rPr>
              <a:t>.</a:t>
            </a:r>
          </a:p>
          <a:p>
            <a:pPr marL="0" indent="0" algn="just" eaLnBrk="1" fontAlgn="auto" hangingPunct="1">
              <a:spcAft>
                <a:spcPts val="0"/>
              </a:spcAft>
              <a:buClr>
                <a:schemeClr val="accent3"/>
              </a:buClr>
              <a:buNone/>
              <a:defRPr/>
            </a:pPr>
            <a:r>
              <a:rPr lang="vi-VN" sz="2400" dirty="0">
                <a:latin typeface="Arial"/>
              </a:rPr>
              <a:t>	</a:t>
            </a:r>
            <a:r>
              <a:rPr lang="en-US" sz="2400" dirty="0">
                <a:latin typeface="Arial"/>
              </a:rPr>
              <a:t>c</a:t>
            </a:r>
            <a:r>
              <a:rPr lang="vi-VN" sz="2400" dirty="0">
                <a:latin typeface="Arial"/>
              </a:rPr>
              <a:t>.</a:t>
            </a:r>
            <a:r>
              <a:rPr lang="en-US" sz="2400" dirty="0">
                <a:latin typeface="Arial"/>
              </a:rPr>
              <a:t> </a:t>
            </a:r>
            <a:r>
              <a:rPr lang="en-US" sz="2400" dirty="0" err="1">
                <a:latin typeface="Arial"/>
              </a:rPr>
              <a:t>Tăng</a:t>
            </a:r>
            <a:r>
              <a:rPr lang="en-US" sz="2400" dirty="0">
                <a:latin typeface="Arial"/>
              </a:rPr>
              <a:t> </a:t>
            </a:r>
            <a:r>
              <a:rPr lang="en-US" sz="2400" dirty="0" err="1">
                <a:latin typeface="Arial"/>
              </a:rPr>
              <a:t>cường</a:t>
            </a:r>
            <a:r>
              <a:rPr lang="en-US" sz="2400" dirty="0">
                <a:latin typeface="Arial"/>
              </a:rPr>
              <a:t> </a:t>
            </a:r>
            <a:r>
              <a:rPr lang="en-US" sz="2400" dirty="0" err="1">
                <a:latin typeface="Arial"/>
              </a:rPr>
              <a:t>dùng</a:t>
            </a:r>
            <a:r>
              <a:rPr lang="en-US" sz="2400" dirty="0">
                <a:latin typeface="Arial"/>
              </a:rPr>
              <a:t> </a:t>
            </a:r>
            <a:r>
              <a:rPr lang="en-US" sz="2400" dirty="0" err="1">
                <a:latin typeface="Arial"/>
              </a:rPr>
              <a:t>phân</a:t>
            </a:r>
            <a:r>
              <a:rPr lang="en-US" sz="2400" dirty="0">
                <a:latin typeface="Arial"/>
              </a:rPr>
              <a:t> </a:t>
            </a:r>
            <a:r>
              <a:rPr lang="en-US" sz="2400" dirty="0" err="1">
                <a:latin typeface="Arial"/>
              </a:rPr>
              <a:t>hóa</a:t>
            </a:r>
            <a:r>
              <a:rPr lang="en-US" sz="2400" dirty="0">
                <a:latin typeface="Arial"/>
              </a:rPr>
              <a:t> </a:t>
            </a:r>
            <a:r>
              <a:rPr lang="en-US" sz="2400" dirty="0" err="1">
                <a:latin typeface="Arial"/>
              </a:rPr>
              <a:t>học</a:t>
            </a:r>
            <a:r>
              <a:rPr lang="en-US" sz="2400" dirty="0">
                <a:latin typeface="Arial"/>
              </a:rPr>
              <a:t> </a:t>
            </a:r>
            <a:r>
              <a:rPr lang="en-US" sz="2400" dirty="0" err="1">
                <a:latin typeface="Arial"/>
              </a:rPr>
              <a:t>và</a:t>
            </a:r>
            <a:r>
              <a:rPr lang="en-US" sz="2400" dirty="0">
                <a:latin typeface="Arial"/>
              </a:rPr>
              <a:t> </a:t>
            </a:r>
            <a:r>
              <a:rPr lang="en-US" sz="2400" dirty="0" err="1">
                <a:latin typeface="Arial"/>
              </a:rPr>
              <a:t>thuốc</a:t>
            </a:r>
            <a:r>
              <a:rPr lang="en-US" sz="2400" dirty="0">
                <a:latin typeface="Arial"/>
              </a:rPr>
              <a:t> </a:t>
            </a:r>
            <a:r>
              <a:rPr lang="en-US" sz="2400" dirty="0" err="1">
                <a:latin typeface="Arial"/>
              </a:rPr>
              <a:t>trừ</a:t>
            </a:r>
            <a:r>
              <a:rPr lang="en-US" sz="2400" dirty="0">
                <a:latin typeface="Arial"/>
              </a:rPr>
              <a:t> </a:t>
            </a:r>
            <a:r>
              <a:rPr lang="en-US" sz="2400" dirty="0" err="1">
                <a:latin typeface="Arial"/>
              </a:rPr>
              <a:t>sâu</a:t>
            </a:r>
            <a:r>
              <a:rPr lang="en-US" sz="2400" dirty="0">
                <a:latin typeface="Arial"/>
              </a:rPr>
              <a:t>.</a:t>
            </a:r>
          </a:p>
          <a:p>
            <a:pPr marL="0" indent="0" algn="just" eaLnBrk="1" fontAlgn="auto" hangingPunct="1">
              <a:spcAft>
                <a:spcPts val="0"/>
              </a:spcAft>
              <a:buClr>
                <a:schemeClr val="accent3"/>
              </a:buClr>
              <a:buNone/>
              <a:defRPr/>
            </a:pPr>
            <a:r>
              <a:rPr lang="vi-VN" sz="2400" dirty="0">
                <a:latin typeface="Arial"/>
              </a:rPr>
              <a:t>	</a:t>
            </a:r>
            <a:r>
              <a:rPr lang="en-US" sz="2400" dirty="0">
                <a:latin typeface="Arial"/>
              </a:rPr>
              <a:t>d</a:t>
            </a:r>
            <a:r>
              <a:rPr lang="vi-VN" sz="2400" dirty="0">
                <a:latin typeface="Arial"/>
              </a:rPr>
              <a:t>.</a:t>
            </a:r>
            <a:r>
              <a:rPr lang="en-US" sz="2400" dirty="0">
                <a:latin typeface="Arial"/>
              </a:rPr>
              <a:t> </a:t>
            </a:r>
            <a:r>
              <a:rPr lang="en-US" sz="2400" dirty="0" err="1">
                <a:latin typeface="Arial"/>
              </a:rPr>
              <a:t>Tăng</a:t>
            </a:r>
            <a:r>
              <a:rPr lang="en-US" sz="2400" dirty="0">
                <a:latin typeface="Arial"/>
              </a:rPr>
              <a:t> </a:t>
            </a:r>
            <a:r>
              <a:rPr lang="en-US" sz="2400" dirty="0" err="1">
                <a:latin typeface="Arial"/>
              </a:rPr>
              <a:t>cường</a:t>
            </a:r>
            <a:r>
              <a:rPr lang="en-US" sz="2400" dirty="0">
                <a:latin typeface="Arial"/>
              </a:rPr>
              <a:t> </a:t>
            </a:r>
            <a:r>
              <a:rPr lang="en-US" sz="2400" dirty="0" err="1">
                <a:latin typeface="Arial"/>
              </a:rPr>
              <a:t>mối</a:t>
            </a:r>
            <a:r>
              <a:rPr lang="en-US" sz="2400" dirty="0">
                <a:latin typeface="Arial"/>
              </a:rPr>
              <a:t> </a:t>
            </a:r>
            <a:r>
              <a:rPr lang="en-US" sz="2400" dirty="0" err="1">
                <a:latin typeface="Arial"/>
              </a:rPr>
              <a:t>quan</a:t>
            </a:r>
            <a:r>
              <a:rPr lang="en-US" sz="2400" dirty="0">
                <a:latin typeface="Arial"/>
              </a:rPr>
              <a:t> </a:t>
            </a:r>
            <a:r>
              <a:rPr lang="en-US" sz="2400" dirty="0" err="1">
                <a:latin typeface="Arial"/>
              </a:rPr>
              <a:t>hệ</a:t>
            </a:r>
            <a:r>
              <a:rPr lang="en-US" sz="2400" dirty="0">
                <a:latin typeface="Arial"/>
              </a:rPr>
              <a:t> </a:t>
            </a:r>
            <a:r>
              <a:rPr lang="en-US" sz="2400" dirty="0" err="1">
                <a:latin typeface="Arial"/>
              </a:rPr>
              <a:t>giữa</a:t>
            </a:r>
            <a:r>
              <a:rPr lang="en-US" sz="2400" dirty="0">
                <a:latin typeface="Arial"/>
              </a:rPr>
              <a:t> </a:t>
            </a:r>
            <a:r>
              <a:rPr lang="en-US" sz="2400" dirty="0" err="1">
                <a:latin typeface="Arial"/>
              </a:rPr>
              <a:t>cây</a:t>
            </a:r>
            <a:r>
              <a:rPr lang="en-US" sz="2400" dirty="0">
                <a:latin typeface="Arial"/>
              </a:rPr>
              <a:t> </a:t>
            </a:r>
            <a:r>
              <a:rPr lang="en-US" sz="2400" dirty="0" err="1">
                <a:latin typeface="Arial"/>
              </a:rPr>
              <a:t>lúa</a:t>
            </a:r>
            <a:r>
              <a:rPr lang="en-US" sz="2400" dirty="0">
                <a:latin typeface="Arial"/>
              </a:rPr>
              <a:t>, </a:t>
            </a:r>
            <a:r>
              <a:rPr lang="en-US" sz="2400" dirty="0" err="1">
                <a:latin typeface="Arial"/>
              </a:rPr>
              <a:t>các</a:t>
            </a:r>
            <a:r>
              <a:rPr lang="en-US" sz="2400" dirty="0">
                <a:latin typeface="Arial"/>
              </a:rPr>
              <a:t> </a:t>
            </a:r>
            <a:r>
              <a:rPr lang="en-US" sz="2400" dirty="0" err="1">
                <a:latin typeface="Arial"/>
              </a:rPr>
              <a:t>sinh</a:t>
            </a:r>
            <a:r>
              <a:rPr lang="en-US" sz="2400" dirty="0">
                <a:latin typeface="Arial"/>
              </a:rPr>
              <a:t> </a:t>
            </a:r>
            <a:r>
              <a:rPr lang="en-US" sz="2400" dirty="0" err="1">
                <a:latin typeface="Arial"/>
              </a:rPr>
              <a:t>vật</a:t>
            </a:r>
            <a:r>
              <a:rPr lang="en-US" sz="2400" dirty="0">
                <a:latin typeface="Arial"/>
              </a:rPr>
              <a:t> </a:t>
            </a:r>
            <a:r>
              <a:rPr lang="en-US" sz="2400" dirty="0" err="1">
                <a:latin typeface="Arial"/>
              </a:rPr>
              <a:t>tiêu</a:t>
            </a:r>
            <a:r>
              <a:rPr lang="en-US" sz="2400" dirty="0">
                <a:latin typeface="Arial"/>
              </a:rPr>
              <a:t> </a:t>
            </a:r>
            <a:r>
              <a:rPr lang="en-US" sz="2400" dirty="0" err="1">
                <a:latin typeface="Arial"/>
              </a:rPr>
              <a:t>diệt</a:t>
            </a:r>
            <a:r>
              <a:rPr lang="en-US" sz="2400" dirty="0">
                <a:latin typeface="Arial"/>
              </a:rPr>
              <a:t> </a:t>
            </a:r>
            <a:r>
              <a:rPr lang="en-US" sz="2400" dirty="0" err="1">
                <a:latin typeface="Arial"/>
              </a:rPr>
              <a:t>sâu</a:t>
            </a:r>
            <a:r>
              <a:rPr lang="en-US" sz="2400" dirty="0">
                <a:latin typeface="Arial"/>
              </a:rPr>
              <a:t> </a:t>
            </a:r>
            <a:r>
              <a:rPr lang="en-US" sz="2400" dirty="0" err="1">
                <a:latin typeface="Arial"/>
              </a:rPr>
              <a:t>bọ</a:t>
            </a:r>
            <a:r>
              <a:rPr lang="en-US" sz="2400" dirty="0">
                <a:latin typeface="Arial"/>
              </a:rPr>
              <a:t> </a:t>
            </a:r>
            <a:r>
              <a:rPr lang="en-US" sz="2400" dirty="0" err="1">
                <a:latin typeface="Arial"/>
              </a:rPr>
              <a:t>hại</a:t>
            </a:r>
            <a:r>
              <a:rPr lang="en-US" sz="2400" dirty="0">
                <a:latin typeface="Arial"/>
              </a:rPr>
              <a:t> </a:t>
            </a:r>
            <a:r>
              <a:rPr lang="en-US" sz="2400" dirty="0" err="1">
                <a:latin typeface="Arial"/>
              </a:rPr>
              <a:t>lúa</a:t>
            </a:r>
            <a:r>
              <a:rPr lang="en-US" sz="2400" dirty="0">
                <a:latin typeface="Arial"/>
              </a:rPr>
              <a:t> </a:t>
            </a:r>
            <a:r>
              <a:rPr lang="en-US" sz="2400" dirty="0" err="1">
                <a:latin typeface="Arial"/>
              </a:rPr>
              <a:t>với</a:t>
            </a:r>
            <a:r>
              <a:rPr lang="en-US" sz="2400" dirty="0">
                <a:latin typeface="Arial"/>
              </a:rPr>
              <a:t> </a:t>
            </a:r>
            <a:r>
              <a:rPr lang="en-US" sz="2400" dirty="0" err="1">
                <a:latin typeface="Arial"/>
              </a:rPr>
              <a:t>sâu</a:t>
            </a:r>
            <a:r>
              <a:rPr lang="en-US" sz="2400" dirty="0">
                <a:latin typeface="Arial"/>
              </a:rPr>
              <a:t> </a:t>
            </a:r>
            <a:r>
              <a:rPr lang="en-US" sz="2400" dirty="0" err="1">
                <a:latin typeface="Arial"/>
              </a:rPr>
              <a:t>hại</a:t>
            </a:r>
            <a:r>
              <a:rPr lang="en-US" sz="2400" dirty="0">
                <a:latin typeface="Arial"/>
              </a:rPr>
              <a:t> </a:t>
            </a:r>
            <a:r>
              <a:rPr lang="en-US" sz="2400" dirty="0" err="1">
                <a:latin typeface="Arial"/>
              </a:rPr>
              <a:t>lúa</a:t>
            </a:r>
            <a:r>
              <a:rPr lang="en-US" sz="2400" dirty="0">
                <a:latin typeface="Arial"/>
              </a:rPr>
              <a:t>.</a:t>
            </a:r>
          </a:p>
        </p:txBody>
      </p:sp>
      <p:pic>
        <p:nvPicPr>
          <p:cNvPr id="4" name="Picture 3" descr="Trang54.6.jpg.jpg"/>
          <p:cNvPicPr>
            <a:picLocks noChangeAspect="1"/>
          </p:cNvPicPr>
          <p:nvPr/>
        </p:nvPicPr>
        <p:blipFill>
          <a:blip r:embed="rId2"/>
          <a:srcRect/>
          <a:stretch>
            <a:fillRect/>
          </a:stretch>
        </p:blipFill>
        <p:spPr bwMode="auto">
          <a:xfrm>
            <a:off x="4800600" y="3151633"/>
            <a:ext cx="4343400" cy="3325368"/>
          </a:xfrm>
          <a:prstGeom prst="rect">
            <a:avLst/>
          </a:prstGeom>
          <a:noFill/>
          <a:ln w="9525">
            <a:noFill/>
            <a:miter lim="800000"/>
            <a:headEnd/>
            <a:tailEnd/>
          </a:ln>
        </p:spPr>
      </p:pic>
      <p:pic>
        <p:nvPicPr>
          <p:cNvPr id="5" name="Picture 4" descr="Trang137.21.jpg.jpg"/>
          <p:cNvPicPr>
            <a:picLocks noChangeAspect="1"/>
          </p:cNvPicPr>
          <p:nvPr/>
        </p:nvPicPr>
        <p:blipFill>
          <a:blip r:embed="rId3"/>
          <a:srcRect/>
          <a:stretch>
            <a:fillRect/>
          </a:stretch>
        </p:blipFill>
        <p:spPr bwMode="auto">
          <a:xfrm>
            <a:off x="533400" y="3151632"/>
            <a:ext cx="4267200" cy="3299968"/>
          </a:xfrm>
          <a:prstGeom prst="rect">
            <a:avLst/>
          </a:prstGeom>
          <a:noFill/>
          <a:ln w="9525">
            <a:noFill/>
            <a:miter lim="800000"/>
            <a:headEnd/>
            <a:tailEnd/>
          </a:ln>
        </p:spPr>
      </p:pic>
      <p:sp>
        <p:nvSpPr>
          <p:cNvPr id="6" name="Oval 5"/>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443</Words>
  <Application>Microsoft Office PowerPoint</Application>
  <PresentationFormat>On-screen Show (4:3)</PresentationFormat>
  <Paragraphs>96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Mobile: 0975054135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5 bài 69</dc:title>
  <dc:creator>Leader</dc:creator>
  <cp:lastModifiedBy>21AK22</cp:lastModifiedBy>
  <cp:revision>81</cp:revision>
  <dcterms:created xsi:type="dcterms:W3CDTF">2012-05-04T23:11:17Z</dcterms:created>
  <dcterms:modified xsi:type="dcterms:W3CDTF">2023-05-15T07:40:24Z</dcterms:modified>
</cp:coreProperties>
</file>