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1" r:id="rId2"/>
    <p:sldMasterId id="2147483683" r:id="rId3"/>
  </p:sldMasterIdLst>
  <p:notesMasterIdLst>
    <p:notesMasterId r:id="rId19"/>
  </p:notesMasterIdLst>
  <p:handoutMasterIdLst>
    <p:handoutMasterId r:id="rId20"/>
  </p:handoutMasterIdLst>
  <p:sldIdLst>
    <p:sldId id="260" r:id="rId4"/>
    <p:sldId id="287" r:id="rId5"/>
    <p:sldId id="286" r:id="rId6"/>
    <p:sldId id="343" r:id="rId7"/>
    <p:sldId id="1568" r:id="rId8"/>
    <p:sldId id="452" r:id="rId9"/>
    <p:sldId id="1570" r:id="rId10"/>
    <p:sldId id="1572" r:id="rId11"/>
    <p:sldId id="1573" r:id="rId12"/>
    <p:sldId id="454" r:id="rId13"/>
    <p:sldId id="1569" r:id="rId14"/>
    <p:sldId id="471" r:id="rId15"/>
    <p:sldId id="472" r:id="rId16"/>
    <p:sldId id="473" r:id="rId17"/>
    <p:sldId id="323" r:id="rId18"/>
  </p:sldIdLst>
  <p:sldSz cx="12192000" cy="6858000"/>
  <p:notesSz cx="6858000" cy="9144000"/>
  <p:embeddedFontLst>
    <p:embeddedFont>
      <p:font typeface="#9Slide03 Sofia Pro Soft" panose="020B0000000000000000" pitchFamily="34" charset="0"/>
      <p:regular r:id="rId21"/>
    </p:embeddedFont>
    <p:embeddedFont>
      <p:font typeface="#9Slide03 Sofia Pro Soft Bold" panose="020B0000000000000000" pitchFamily="34" charset="0"/>
      <p:bold r:id="rId22"/>
    </p:embeddedFont>
    <p:embeddedFont>
      <p:font typeface="#9Slide03 SVNNew Athletic M54" panose="02000500000000000000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ADF"/>
    <a:srgbClr val="DF3D64"/>
    <a:srgbClr val="F9D7DB"/>
    <a:srgbClr val="B3693B"/>
    <a:srgbClr val="59ADCB"/>
    <a:srgbClr val="518699"/>
    <a:srgbClr val="3F6472"/>
    <a:srgbClr val="FFFFFF"/>
    <a:srgbClr val="E9939C"/>
    <a:srgbClr val="304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0" autoAdjust="0"/>
    <p:restoredTop sz="96201" autoAdjust="0"/>
  </p:normalViewPr>
  <p:slideViewPr>
    <p:cSldViewPr>
      <p:cViewPr varScale="1">
        <p:scale>
          <a:sx n="64" d="100"/>
          <a:sy n="64" d="100"/>
        </p:scale>
        <p:origin x="72" y="258"/>
      </p:cViewPr>
      <p:guideLst/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5311B-8CD2-4364-978A-C85A9C59FE59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39510-13BA-4728-8BFA-1C799F8D1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1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3.sv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6" Type="http://schemas.openxmlformats.org/officeDocument/2006/relationships/image" Target="../media/image1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0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8.png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microsoft.com/office/2007/relationships/hdphoto" Target="../media/hdphoto3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image" Target="../media/image18.png"/><Relationship Id="rId4" Type="http://schemas.openxmlformats.org/officeDocument/2006/relationships/image" Target="../media/image32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38.png"/><Relationship Id="rId4" Type="http://schemas.openxmlformats.org/officeDocument/2006/relationships/image" Target="../media/image20.png"/><Relationship Id="rId9" Type="http://schemas.openxmlformats.org/officeDocument/2006/relationships/image" Target="../media/image36.png"/></Relationships>
</file>

<file path=ppt/slideLayouts/_rels/slideLayout2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openxmlformats.org/officeDocument/2006/relationships/image" Target="../media/image3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1.png"/><Relationship Id="rId7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0.png"/><Relationship Id="rId7" Type="http://schemas.openxmlformats.org/officeDocument/2006/relationships/image" Target="../media/image36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5.png"/><Relationship Id="rId5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microsoft.com/office/2007/relationships/hdphoto" Target="../media/hdphoto5.wdp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openxmlformats.org/officeDocument/2006/relationships/image" Target="../media/image48.png"/><Relationship Id="rId4" Type="http://schemas.openxmlformats.org/officeDocument/2006/relationships/image" Target="../media/image20.png"/><Relationship Id="rId9" Type="http://schemas.microsoft.com/office/2007/relationships/hdphoto" Target="../media/hdphoto6.wdp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10" Type="http://schemas.openxmlformats.org/officeDocument/2006/relationships/image" Target="../media/image50.png"/><Relationship Id="rId4" Type="http://schemas.openxmlformats.org/officeDocument/2006/relationships/image" Target="../media/image32.png"/><Relationship Id="rId9" Type="http://schemas.microsoft.com/office/2007/relationships/hdphoto" Target="../media/hdphoto4.wdp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10" Type="http://schemas.microsoft.com/office/2007/relationships/hdphoto" Target="../media/hdphoto8.wdp"/><Relationship Id="rId4" Type="http://schemas.openxmlformats.org/officeDocument/2006/relationships/image" Target="../media/image19.png"/><Relationship Id="rId9" Type="http://schemas.openxmlformats.org/officeDocument/2006/relationships/image" Target="../media/image53.png"/></Relationships>
</file>

<file path=ppt/slideLayouts/_rels/slideLayout3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4.png"/><Relationship Id="rId7" Type="http://schemas.openxmlformats.org/officeDocument/2006/relationships/image" Target="../media/image5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5.png"/><Relationship Id="rId5" Type="http://schemas.openxmlformats.org/officeDocument/2006/relationships/image" Target="../media/image48.png"/><Relationship Id="rId10" Type="http://schemas.openxmlformats.org/officeDocument/2006/relationships/image" Target="../media/image57.png"/><Relationship Id="rId4" Type="http://schemas.microsoft.com/office/2007/relationships/hdphoto" Target="../media/hdphoto9.wdp"/><Relationship Id="rId9" Type="http://schemas.openxmlformats.org/officeDocument/2006/relationships/image" Target="../media/image56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2.png"/><Relationship Id="rId7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png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9.png"/><Relationship Id="rId7" Type="http://schemas.openxmlformats.org/officeDocument/2006/relationships/image" Target="../media/image20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3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4" Type="http://schemas.openxmlformats.org/officeDocument/2006/relationships/image" Target="../media/image19.png"/><Relationship Id="rId9" Type="http://schemas.microsoft.com/office/2007/relationships/hdphoto" Target="../media/hdphoto8.wdp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1.png"/><Relationship Id="rId7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6.png"/><Relationship Id="rId5" Type="http://schemas.openxmlformats.org/officeDocument/2006/relationships/image" Target="../media/image45.png"/><Relationship Id="rId4" Type="http://schemas.microsoft.com/office/2007/relationships/hdphoto" Target="../media/hdphoto2.wdp"/></Relationships>
</file>

<file path=ppt/slideLayouts/_rels/slideLayout3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38.png"/><Relationship Id="rId4" Type="http://schemas.openxmlformats.org/officeDocument/2006/relationships/image" Target="../media/image20.png"/><Relationship Id="rId9" Type="http://schemas.openxmlformats.org/officeDocument/2006/relationships/image" Target="../media/image36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1.png"/><Relationship Id="rId7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0.png"/><Relationship Id="rId7" Type="http://schemas.openxmlformats.org/officeDocument/2006/relationships/image" Target="../media/image36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microsoft.com/office/2007/relationships/hdphoto" Target="../media/hdphoto5.wdp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0.png"/><Relationship Id="rId7" Type="http://schemas.openxmlformats.org/officeDocument/2006/relationships/image" Target="../media/image36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5.png"/><Relationship Id="rId5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microsoft.com/office/2007/relationships/hdphoto" Target="../media/hdphoto5.wdp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1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openxmlformats.org/officeDocument/2006/relationships/image" Target="../media/image48.png"/><Relationship Id="rId4" Type="http://schemas.openxmlformats.org/officeDocument/2006/relationships/image" Target="../media/image20.png"/><Relationship Id="rId9" Type="http://schemas.microsoft.com/office/2007/relationships/hdphoto" Target="../media/hdphoto6.wdp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2.png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10" Type="http://schemas.openxmlformats.org/officeDocument/2006/relationships/image" Target="../media/image18.png"/><Relationship Id="rId4" Type="http://schemas.openxmlformats.org/officeDocument/2006/relationships/image" Target="../media/image63.png"/><Relationship Id="rId9" Type="http://schemas.microsoft.com/office/2007/relationships/hdphoto" Target="../media/hdphoto4.wdp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10" Type="http://schemas.openxmlformats.org/officeDocument/2006/relationships/image" Target="../media/image50.png"/><Relationship Id="rId4" Type="http://schemas.openxmlformats.org/officeDocument/2006/relationships/image" Target="../media/image32.png"/><Relationship Id="rId9" Type="http://schemas.microsoft.com/office/2007/relationships/hdphoto" Target="../media/hdphoto4.wdp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7.png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10" Type="http://schemas.microsoft.com/office/2007/relationships/hdphoto" Target="../media/hdphoto8.wdp"/><Relationship Id="rId4" Type="http://schemas.openxmlformats.org/officeDocument/2006/relationships/image" Target="../media/image19.png"/><Relationship Id="rId9" Type="http://schemas.openxmlformats.org/officeDocument/2006/relationships/image" Target="../media/image5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0.wdp"/></Relationships>
</file>

<file path=ppt/slideLayouts/_rels/slideLayout4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4.png"/><Relationship Id="rId7" Type="http://schemas.openxmlformats.org/officeDocument/2006/relationships/image" Target="../media/image5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5.png"/><Relationship Id="rId5" Type="http://schemas.openxmlformats.org/officeDocument/2006/relationships/image" Target="../media/image48.png"/><Relationship Id="rId10" Type="http://schemas.openxmlformats.org/officeDocument/2006/relationships/image" Target="../media/image57.png"/><Relationship Id="rId4" Type="http://schemas.microsoft.com/office/2007/relationships/hdphoto" Target="../media/hdphoto9.wdp"/><Relationship Id="rId9" Type="http://schemas.openxmlformats.org/officeDocument/2006/relationships/image" Target="../media/image56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2.png"/><Relationship Id="rId7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png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2.png"/><Relationship Id="rId7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png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8.png"/><Relationship Id="rId5" Type="http://schemas.openxmlformats.org/officeDocument/2006/relationships/image" Target="../media/image47.png"/><Relationship Id="rId4" Type="http://schemas.microsoft.com/office/2007/relationships/hdphoto" Target="../media/hdphoto7.wdp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9.png"/><Relationship Id="rId7" Type="http://schemas.openxmlformats.org/officeDocument/2006/relationships/image" Target="../media/image20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3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4" Type="http://schemas.openxmlformats.org/officeDocument/2006/relationships/image" Target="../media/image19.png"/><Relationship Id="rId9" Type="http://schemas.microsoft.com/office/2007/relationships/hdphoto" Target="../media/hdphoto8.wdp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38.png"/><Relationship Id="rId4" Type="http://schemas.openxmlformats.org/officeDocument/2006/relationships/image" Target="../media/image20.png"/><Relationship Id="rId9" Type="http://schemas.openxmlformats.org/officeDocument/2006/relationships/image" Target="../media/image36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1.png"/><Relationship Id="rId7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0.png"/><Relationship Id="rId7" Type="http://schemas.openxmlformats.org/officeDocument/2006/relationships/image" Target="../media/image36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microsoft.com/office/2007/relationships/hdphoto" Target="../media/hdphoto5.wdp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0.png"/><Relationship Id="rId7" Type="http://schemas.openxmlformats.org/officeDocument/2006/relationships/image" Target="../media/image36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5.png"/><Relationship Id="rId5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microsoft.com/office/2007/relationships/hdphoto" Target="../media/hdphoto5.wdp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1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openxmlformats.org/officeDocument/2006/relationships/image" Target="../media/image48.png"/><Relationship Id="rId4" Type="http://schemas.openxmlformats.org/officeDocument/2006/relationships/image" Target="../media/image20.png"/><Relationship Id="rId9" Type="http://schemas.microsoft.com/office/2007/relationships/hdphoto" Target="../media/hdphoto6.wdp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2.png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10" Type="http://schemas.openxmlformats.org/officeDocument/2006/relationships/image" Target="../media/image18.png"/><Relationship Id="rId4" Type="http://schemas.openxmlformats.org/officeDocument/2006/relationships/image" Target="../media/image63.png"/><Relationship Id="rId9" Type="http://schemas.microsoft.com/office/2007/relationships/hdphoto" Target="../media/hdphoto4.wdp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10" Type="http://schemas.openxmlformats.org/officeDocument/2006/relationships/image" Target="../media/image50.png"/><Relationship Id="rId4" Type="http://schemas.openxmlformats.org/officeDocument/2006/relationships/image" Target="../media/image32.png"/><Relationship Id="rId9" Type="http://schemas.microsoft.com/office/2007/relationships/hdphoto" Target="../media/hdphoto4.wdp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7.png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10" Type="http://schemas.microsoft.com/office/2007/relationships/hdphoto" Target="../media/hdphoto8.wdp"/><Relationship Id="rId4" Type="http://schemas.openxmlformats.org/officeDocument/2006/relationships/image" Target="../media/image19.png"/><Relationship Id="rId9" Type="http://schemas.openxmlformats.org/officeDocument/2006/relationships/image" Target="../media/image5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0.wdp"/></Relationships>
</file>

<file path=ppt/slideLayouts/_rels/slideLayout6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4.png"/><Relationship Id="rId7" Type="http://schemas.openxmlformats.org/officeDocument/2006/relationships/image" Target="../media/image5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5.png"/><Relationship Id="rId5" Type="http://schemas.openxmlformats.org/officeDocument/2006/relationships/image" Target="../media/image48.png"/><Relationship Id="rId10" Type="http://schemas.openxmlformats.org/officeDocument/2006/relationships/image" Target="../media/image57.png"/><Relationship Id="rId4" Type="http://schemas.microsoft.com/office/2007/relationships/hdphoto" Target="../media/hdphoto9.wdp"/><Relationship Id="rId9" Type="http://schemas.openxmlformats.org/officeDocument/2006/relationships/image" Target="../media/image56.png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2.png"/><Relationship Id="rId7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png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2.png"/><Relationship Id="rId7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png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8.png"/><Relationship Id="rId5" Type="http://schemas.openxmlformats.org/officeDocument/2006/relationships/image" Target="../media/image47.png"/><Relationship Id="rId4" Type="http://schemas.microsoft.com/office/2007/relationships/hdphoto" Target="../media/hdphoto7.wdp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9.png"/><Relationship Id="rId7" Type="http://schemas.openxmlformats.org/officeDocument/2006/relationships/image" Target="../media/image20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3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4" Type="http://schemas.openxmlformats.org/officeDocument/2006/relationships/image" Target="../media/image19.png"/><Relationship Id="rId9" Type="http://schemas.microsoft.com/office/2007/relationships/hdphoto" Target="../media/hdphoto8.wdp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HẠM DUYÊN 1 - 9Slide.vn">
            <a:extLst>
              <a:ext uri="{FF2B5EF4-FFF2-40B4-BE49-F238E27FC236}">
                <a16:creationId xmlns:a16="http://schemas.microsoft.com/office/drawing/2014/main" id="{70A1E049-BB8D-D243-9A4E-B5E1362B8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75"/>
          <a:stretch/>
        </p:blipFill>
        <p:spPr>
          <a:xfrm>
            <a:off x="6045199" y="4728291"/>
            <a:ext cx="6146801" cy="2136482"/>
          </a:xfrm>
          <a:prstGeom prst="rect">
            <a:avLst/>
          </a:prstGeom>
        </p:spPr>
      </p:pic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8C8BAC63-FF57-D877-FA08-143A92E4D4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2473" y="131484"/>
            <a:ext cx="2676477" cy="1468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HẠM DUYÊN 4 - 9Slide.vn">
            <a:extLst>
              <a:ext uri="{FF2B5EF4-FFF2-40B4-BE49-F238E27FC236}">
                <a16:creationId xmlns:a16="http://schemas.microsoft.com/office/drawing/2014/main" id="{E8AD57D9-489D-92DB-5898-89452BB19CE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4840471" y="3369876"/>
            <a:ext cx="6858000" cy="5486400"/>
          </a:xfrm>
          <a:prstGeom prst="rect">
            <a:avLst/>
          </a:prstGeom>
        </p:spPr>
      </p:pic>
      <p:pic>
        <p:nvPicPr>
          <p:cNvPr id="5" name="PHẠM DUYÊN 5 - 9Slide.vn">
            <a:extLst>
              <a:ext uri="{FF2B5EF4-FFF2-40B4-BE49-F238E27FC236}">
                <a16:creationId xmlns:a16="http://schemas.microsoft.com/office/drawing/2014/main" id="{5F6926C8-8A8C-84E8-978D-D7F06FBB577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486973" y="3338550"/>
            <a:ext cx="6858000" cy="5486400"/>
          </a:xfrm>
          <a:prstGeom prst="rect">
            <a:avLst/>
          </a:prstGeom>
        </p:spPr>
      </p:pic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EC03E8EE-141F-5F8E-BF4B-A0FC933D481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0828715" y="188231"/>
            <a:ext cx="1185363" cy="1468716"/>
          </a:xfrm>
          <a:prstGeom prst="rect">
            <a:avLst/>
          </a:prstGeom>
        </p:spPr>
      </p:pic>
      <p:pic>
        <p:nvPicPr>
          <p:cNvPr id="15" name="PHẠM DUYÊN 7 - 9Slide.vn">
            <a:extLst>
              <a:ext uri="{FF2B5EF4-FFF2-40B4-BE49-F238E27FC236}">
                <a16:creationId xmlns:a16="http://schemas.microsoft.com/office/drawing/2014/main" id="{57BB0488-E1D4-AAC7-A0A5-F5AAE7A9362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464007" y="2630458"/>
            <a:ext cx="875457" cy="1264197"/>
          </a:xfrm>
          <a:prstGeom prst="rect">
            <a:avLst/>
          </a:prstGeom>
        </p:spPr>
      </p:pic>
      <p:pic>
        <p:nvPicPr>
          <p:cNvPr id="17" name="PHẠM DUYÊN 8 - 9Slide.vn">
            <a:extLst>
              <a:ext uri="{FF2B5EF4-FFF2-40B4-BE49-F238E27FC236}">
                <a16:creationId xmlns:a16="http://schemas.microsoft.com/office/drawing/2014/main" id="{75C9A119-5BC8-BF44-9AD1-5CBD1DE3AAE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8431035" y="5671963"/>
            <a:ext cx="725665" cy="819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HẠM DUYÊN 9 - 9Slide.vn">
            <a:extLst>
              <a:ext uri="{FF2B5EF4-FFF2-40B4-BE49-F238E27FC236}">
                <a16:creationId xmlns:a16="http://schemas.microsoft.com/office/drawing/2014/main" id="{C0584938-D520-A62F-C832-4A5899B362A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9711137" y="5562372"/>
            <a:ext cx="530127" cy="498099"/>
          </a:xfrm>
          <a:prstGeom prst="rect">
            <a:avLst/>
          </a:prstGeom>
        </p:spPr>
      </p:pic>
      <p:pic>
        <p:nvPicPr>
          <p:cNvPr id="23" name="PHẠM DUYÊN 10 - 9Slide.vn">
            <a:extLst>
              <a:ext uri="{FF2B5EF4-FFF2-40B4-BE49-F238E27FC236}">
                <a16:creationId xmlns:a16="http://schemas.microsoft.com/office/drawing/2014/main" id="{E76422A4-492C-6D7E-ECD2-8C4DB791D07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0127123" y="4839801"/>
            <a:ext cx="577732" cy="1784500"/>
          </a:xfrm>
          <a:prstGeom prst="rect">
            <a:avLst/>
          </a:prstGeom>
        </p:spPr>
      </p:pic>
      <p:pic>
        <p:nvPicPr>
          <p:cNvPr id="24" name="PHẠM DUYÊN 11 - 9Slide.vn">
            <a:extLst>
              <a:ext uri="{FF2B5EF4-FFF2-40B4-BE49-F238E27FC236}">
                <a16:creationId xmlns:a16="http://schemas.microsoft.com/office/drawing/2014/main" id="{F141C37C-1144-3D37-13AF-6D1A176A6AB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0654546" y="4537074"/>
            <a:ext cx="663881" cy="2050597"/>
          </a:xfrm>
          <a:prstGeom prst="rect">
            <a:avLst/>
          </a:prstGeom>
        </p:spPr>
      </p:pic>
      <p:pic>
        <p:nvPicPr>
          <p:cNvPr id="25" name="PHẠM DUYÊN 12 - 9Slide.vn">
            <a:extLst>
              <a:ext uri="{FF2B5EF4-FFF2-40B4-BE49-F238E27FC236}">
                <a16:creationId xmlns:a16="http://schemas.microsoft.com/office/drawing/2014/main" id="{D9A9F106-A47A-E366-0DD8-F7772A85A12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1131324" y="4107026"/>
            <a:ext cx="814968" cy="2517275"/>
          </a:xfrm>
          <a:prstGeom prst="rect">
            <a:avLst/>
          </a:prstGeom>
        </p:spPr>
      </p:pic>
      <p:pic>
        <p:nvPicPr>
          <p:cNvPr id="41" name="PHẠM DUYÊN 14 - 9Slide.vn">
            <a:extLst>
              <a:ext uri="{FF2B5EF4-FFF2-40B4-BE49-F238E27FC236}">
                <a16:creationId xmlns:a16="http://schemas.microsoft.com/office/drawing/2014/main" id="{F85BD1CC-C9DD-C2DA-03E7-16B216FC4B5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42" name="PHẠM DUYÊN 15 - 9Slide.vn">
            <a:extLst>
              <a:ext uri="{FF2B5EF4-FFF2-40B4-BE49-F238E27FC236}">
                <a16:creationId xmlns:a16="http://schemas.microsoft.com/office/drawing/2014/main" id="{748B7E2A-F31C-D1FD-6AB3-FC6B58CB65F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  <p:pic>
        <p:nvPicPr>
          <p:cNvPr id="39" name="PHẠM DUYÊN 13 - 9Slide.vn">
            <a:extLst>
              <a:ext uri="{FF2B5EF4-FFF2-40B4-BE49-F238E27FC236}">
                <a16:creationId xmlns:a16="http://schemas.microsoft.com/office/drawing/2014/main" id="{10BB2B27-C0EC-B3BC-51FE-35446C9DB0D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748" y="4634002"/>
            <a:ext cx="3144852" cy="2198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HẠM DUYÊN 16 - 9Slide.vn">
            <a:extLst>
              <a:ext uri="{FF2B5EF4-FFF2-40B4-BE49-F238E27FC236}">
                <a16:creationId xmlns:a16="http://schemas.microsoft.com/office/drawing/2014/main" id="{CC3FDF36-01AE-440A-BB1E-95481709700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1307429" y="4330701"/>
            <a:ext cx="697032" cy="1013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9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7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1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0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4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7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5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4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8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1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95C7D471-3463-DD31-CE7E-36FAFC6B88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33"/>
          <a:stretch/>
        </p:blipFill>
        <p:spPr>
          <a:xfrm>
            <a:off x="6362699" y="4728291"/>
            <a:ext cx="5829301" cy="2136482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364B7669-A6F4-DA0E-5B70-C7B8916DB7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840471" y="3369876"/>
            <a:ext cx="6858000" cy="5486400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51473AA7-84EB-949C-1CEC-B3F1949273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-486973" y="3338550"/>
            <a:ext cx="6858000" cy="5486400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BBD7E2EF-3B48-A9C7-9927-38AF5CCA90A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0828715" y="188231"/>
            <a:ext cx="1185363" cy="1468716"/>
          </a:xfrm>
          <a:prstGeom prst="rect">
            <a:avLst/>
          </a:prstGeom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6D69F065-253A-3666-07EA-EF59C41F807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9" name="PHẠM DUYÊN 7 - 9Slide.vn">
            <a:extLst>
              <a:ext uri="{FF2B5EF4-FFF2-40B4-BE49-F238E27FC236}">
                <a16:creationId xmlns:a16="http://schemas.microsoft.com/office/drawing/2014/main" id="{90229536-8A95-ED99-B54B-5787AE3202A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  <p:pic>
        <p:nvPicPr>
          <p:cNvPr id="10" name="PHẠM DUYÊN 8 - 9Slide.vn">
            <a:extLst>
              <a:ext uri="{FF2B5EF4-FFF2-40B4-BE49-F238E27FC236}">
                <a16:creationId xmlns:a16="http://schemas.microsoft.com/office/drawing/2014/main" id="{3FD28EB5-DB12-EC8A-CF79-331664CC18B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5772333">
            <a:off x="936589" y="497209"/>
            <a:ext cx="777686" cy="1123010"/>
          </a:xfrm>
          <a:prstGeom prst="rect">
            <a:avLst/>
          </a:prstGeom>
        </p:spPr>
      </p:pic>
      <p:pic>
        <p:nvPicPr>
          <p:cNvPr id="14" name="PHẠM DUYÊN 9 - 9Slide.vn">
            <a:extLst>
              <a:ext uri="{FF2B5EF4-FFF2-40B4-BE49-F238E27FC236}">
                <a16:creationId xmlns:a16="http://schemas.microsoft.com/office/drawing/2014/main" id="{72189EED-2A24-AB64-2CDB-D631EB2C156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8431035" y="5671963"/>
            <a:ext cx="725665" cy="819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HẠM DUYÊN 10 - 9Slide.vn">
            <a:extLst>
              <a:ext uri="{FF2B5EF4-FFF2-40B4-BE49-F238E27FC236}">
                <a16:creationId xmlns:a16="http://schemas.microsoft.com/office/drawing/2014/main" id="{32999701-0407-490D-02FF-072CCE53C0C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9711137" y="5562372"/>
            <a:ext cx="530127" cy="498099"/>
          </a:xfrm>
          <a:prstGeom prst="rect">
            <a:avLst/>
          </a:prstGeom>
        </p:spPr>
      </p:pic>
      <p:pic>
        <p:nvPicPr>
          <p:cNvPr id="16" name="PHẠM DUYÊN 11 - 9Slide.vn">
            <a:extLst>
              <a:ext uri="{FF2B5EF4-FFF2-40B4-BE49-F238E27FC236}">
                <a16:creationId xmlns:a16="http://schemas.microsoft.com/office/drawing/2014/main" id="{156A4262-AA45-D335-8FF9-0A7B77912E3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0127123" y="4839801"/>
            <a:ext cx="577732" cy="1784500"/>
          </a:xfrm>
          <a:prstGeom prst="rect">
            <a:avLst/>
          </a:prstGeom>
        </p:spPr>
      </p:pic>
      <p:pic>
        <p:nvPicPr>
          <p:cNvPr id="17" name="PHẠM DUYÊN 12 - 9Slide.vn">
            <a:extLst>
              <a:ext uri="{FF2B5EF4-FFF2-40B4-BE49-F238E27FC236}">
                <a16:creationId xmlns:a16="http://schemas.microsoft.com/office/drawing/2014/main" id="{CF8822C6-95F8-89DB-43D4-832963558AB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0654546" y="4537074"/>
            <a:ext cx="663881" cy="2050597"/>
          </a:xfrm>
          <a:prstGeom prst="rect">
            <a:avLst/>
          </a:prstGeom>
        </p:spPr>
      </p:pic>
      <p:pic>
        <p:nvPicPr>
          <p:cNvPr id="25" name="PHẠM DUYÊN 13 - 9Slide.vn">
            <a:extLst>
              <a:ext uri="{FF2B5EF4-FFF2-40B4-BE49-F238E27FC236}">
                <a16:creationId xmlns:a16="http://schemas.microsoft.com/office/drawing/2014/main" id="{3C6E7026-154E-44BB-2073-52364095484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1131324" y="4107026"/>
            <a:ext cx="814968" cy="2517275"/>
          </a:xfrm>
          <a:prstGeom prst="rect">
            <a:avLst/>
          </a:prstGeom>
        </p:spPr>
      </p:pic>
      <p:pic>
        <p:nvPicPr>
          <p:cNvPr id="26" name="PHẠM DUYÊN 14 - 9Slide.vn">
            <a:extLst>
              <a:ext uri="{FF2B5EF4-FFF2-40B4-BE49-F238E27FC236}">
                <a16:creationId xmlns:a16="http://schemas.microsoft.com/office/drawing/2014/main" id="{3AA6D50F-C303-B188-0502-8DF49EC0428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288258" y="4799236"/>
            <a:ext cx="825184" cy="1199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15 - 9Slide.vn">
            <a:extLst>
              <a:ext uri="{FF2B5EF4-FFF2-40B4-BE49-F238E27FC236}">
                <a16:creationId xmlns:a16="http://schemas.microsoft.com/office/drawing/2014/main" id="{8738C4F4-514A-83B8-869E-2772E1BF0C0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085" y="4105944"/>
            <a:ext cx="3946731" cy="27588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16 - 9Slide.vn">
            <a:extLst>
              <a:ext uri="{FF2B5EF4-FFF2-40B4-BE49-F238E27FC236}">
                <a16:creationId xmlns:a16="http://schemas.microsoft.com/office/drawing/2014/main" id="{3D341465-46B1-B08C-A46D-FB51BF26AB5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929124" y="1525876"/>
            <a:ext cx="6333753" cy="2164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0176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15235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rgbClr val="F7A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72077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69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5625484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1411572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4053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4263599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058729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7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35063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PHẠM DUYÊN 1 - 9Slide.vn">
            <a:extLst>
              <a:ext uri="{FF2B5EF4-FFF2-40B4-BE49-F238E27FC236}">
                <a16:creationId xmlns:a16="http://schemas.microsoft.com/office/drawing/2014/main" id="{E3453D79-CC04-C3DF-4545-CE5CEB27E0D0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5616BDB-446D-06C1-E842-AA47910F3B52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5A2987D-8318-A1A3-B2CF-87A2AACCA1D7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EE96A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94B2848C-8E24-7D3B-F8AD-1E64DB737D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74"/>
          <a:stretch/>
        </p:blipFill>
        <p:spPr>
          <a:xfrm>
            <a:off x="6997700" y="5127871"/>
            <a:ext cx="5194300" cy="1736902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2CEC4FB1-C254-0C7B-0542-97D9FE8192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933029" y="5895051"/>
            <a:ext cx="628807" cy="666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872B9118-29D8-C6A8-9997-BA886E5FC30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042269" y="5805957"/>
            <a:ext cx="459368" cy="404941"/>
          </a:xfrm>
          <a:prstGeom prst="rect">
            <a:avLst/>
          </a:prstGeom>
        </p:spPr>
      </p:pic>
      <p:pic>
        <p:nvPicPr>
          <p:cNvPr id="9" name="PHẠM DUYÊN 7 - 9Slide.vn">
            <a:extLst>
              <a:ext uri="{FF2B5EF4-FFF2-40B4-BE49-F238E27FC236}">
                <a16:creationId xmlns:a16="http://schemas.microsoft.com/office/drawing/2014/main" id="{AC07A4E8-D415-E071-6C4C-E9459BADCB9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H="1">
            <a:off x="10402732" y="5218526"/>
            <a:ext cx="500619" cy="1450750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885EA7C0-DF69-9165-44B7-D7806995774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H="1">
            <a:off x="10859757" y="4972417"/>
            <a:ext cx="575270" cy="1667079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2037B8F5-CAE1-9B34-2068-A38DC6D3599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H="1">
            <a:off x="11272897" y="4622800"/>
            <a:ext cx="706190" cy="2046476"/>
          </a:xfrm>
          <a:prstGeom prst="rect">
            <a:avLst/>
          </a:prstGeom>
        </p:spPr>
      </p:pic>
      <p:pic>
        <p:nvPicPr>
          <p:cNvPr id="25" name="PHẠM DUYÊN 11 - 9Slide.vn">
            <a:extLst>
              <a:ext uri="{FF2B5EF4-FFF2-40B4-BE49-F238E27FC236}">
                <a16:creationId xmlns:a16="http://schemas.microsoft.com/office/drawing/2014/main" id="{AAAE0B96-BA32-D920-9803-B292163D5EC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26" name="PHẠM DUYÊN 12 - 9Slide.vn">
            <a:extLst>
              <a:ext uri="{FF2B5EF4-FFF2-40B4-BE49-F238E27FC236}">
                <a16:creationId xmlns:a16="http://schemas.microsoft.com/office/drawing/2014/main" id="{B86243C1-A2A7-AF64-AD1B-BB0A474CDAF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071ECF95-CC80-614D-C4A2-8A2C2C413D7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5036753"/>
            <a:ext cx="2605444" cy="18212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13 - 9Slide.vn">
            <a:extLst>
              <a:ext uri="{FF2B5EF4-FFF2-40B4-BE49-F238E27FC236}">
                <a16:creationId xmlns:a16="http://schemas.microsoft.com/office/drawing/2014/main" id="{347DA7B3-8874-E19C-35EA-D1DCAD9B46D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096653" y="4883548"/>
            <a:ext cx="511712" cy="7438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3 - 9Slide.vn">
            <a:extLst>
              <a:ext uri="{FF2B5EF4-FFF2-40B4-BE49-F238E27FC236}">
                <a16:creationId xmlns:a16="http://schemas.microsoft.com/office/drawing/2014/main" id="{9F18E42A-83D6-09FC-9787-709786E2BB0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4933744" y="3423327"/>
            <a:ext cx="6858000" cy="5486400"/>
          </a:xfrm>
          <a:prstGeom prst="rect">
            <a:avLst/>
          </a:prstGeom>
        </p:spPr>
      </p:pic>
      <p:pic>
        <p:nvPicPr>
          <p:cNvPr id="31" name="PHẠM DUYÊN 4 - 9Slide.vn">
            <a:extLst>
              <a:ext uri="{FF2B5EF4-FFF2-40B4-BE49-F238E27FC236}">
                <a16:creationId xmlns:a16="http://schemas.microsoft.com/office/drawing/2014/main" id="{DE82F394-7BFE-F017-D00A-FAFA16A1992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-393700" y="3392001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3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99349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884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3899634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9673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680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4096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93400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1559724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5957838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1403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7F5B44-A873-4A8C-94FF-05318A0D976B}"/>
              </a:ext>
            </a:extLst>
          </p:cNvPr>
          <p:cNvSpPr/>
          <p:nvPr userDrawn="1"/>
        </p:nvSpPr>
        <p:spPr>
          <a:xfrm>
            <a:off x="229520" y="215900"/>
            <a:ext cx="11732960" cy="506937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19546E-DF23-7330-1596-9F52232D4D4E}"/>
              </a:ext>
            </a:extLst>
          </p:cNvPr>
          <p:cNvSpPr/>
          <p:nvPr userDrawn="1"/>
        </p:nvSpPr>
        <p:spPr>
          <a:xfrm>
            <a:off x="382431" y="383071"/>
            <a:ext cx="11427138" cy="4735030"/>
          </a:xfrm>
          <a:prstGeom prst="rect">
            <a:avLst/>
          </a:prstGeom>
          <a:solidFill>
            <a:schemeClr val="bg1">
              <a:alpha val="48000"/>
            </a:schemeClr>
          </a:solidFill>
          <a:ln w="38100" cap="rnd">
            <a:solidFill>
              <a:srgbClr val="EE96A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A6D0C623-7E25-42D2-A916-CF78D16073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74"/>
          <a:stretch/>
        </p:blipFill>
        <p:spPr>
          <a:xfrm>
            <a:off x="5054601" y="4281722"/>
            <a:ext cx="7137400" cy="258305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FBE6021-3199-EF94-AD23-C77A4A226F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7713904" y="5422641"/>
            <a:ext cx="864033" cy="990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C7248BCE-78CA-8CBA-AD71-A1479393C6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9238093" y="5290143"/>
            <a:ext cx="631210" cy="602212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D79893A-E257-5DF4-0BE9-F0A99865C65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H="1">
            <a:off x="9733398" y="4416540"/>
            <a:ext cx="687893" cy="2157497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E1530ED6-3808-B04C-870B-C4A5FCC9DF5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H="1">
            <a:off x="10361389" y="4050537"/>
            <a:ext cx="790468" cy="2479214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7874B57F-86ED-F366-465C-62F445277C7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H="1">
            <a:off x="10929078" y="3530600"/>
            <a:ext cx="970364" cy="3043437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5728A270-9750-058A-B98C-D96553FA556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FD8FAF76-83B3-9B2F-9900-B1748CE8B6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2811A344-8AF7-1B0A-F70B-52479D4CD76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8344" y="3931059"/>
            <a:ext cx="4850002" cy="3250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6F1A0DE8-95AB-68C3-0B25-B6012E86F6A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774907" y="3657600"/>
            <a:ext cx="952545" cy="13277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HẠM DUYÊN 3 - 9Slide.vn">
            <a:extLst>
              <a:ext uri="{FF2B5EF4-FFF2-40B4-BE49-F238E27FC236}">
                <a16:creationId xmlns:a16="http://schemas.microsoft.com/office/drawing/2014/main" id="{F080D9F0-8746-E09B-C351-D249A274ED3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4933744" y="3423327"/>
            <a:ext cx="6858000" cy="5486400"/>
          </a:xfrm>
          <a:prstGeom prst="rect">
            <a:avLst/>
          </a:prstGeom>
        </p:spPr>
      </p:pic>
      <p:pic>
        <p:nvPicPr>
          <p:cNvPr id="32" name="PHẠM DUYÊN 4 - 9Slide.vn">
            <a:extLst>
              <a:ext uri="{FF2B5EF4-FFF2-40B4-BE49-F238E27FC236}">
                <a16:creationId xmlns:a16="http://schemas.microsoft.com/office/drawing/2014/main" id="{1494F0B2-CEA4-D4A8-66C2-B38BC73B24F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-393700" y="3392001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86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192957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48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50119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254183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33732426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038809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47218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920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7424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5A5BAFB6-00EE-A3AA-C9EB-9EBE722C0E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74"/>
          <a:stretch/>
        </p:blipFill>
        <p:spPr>
          <a:xfrm>
            <a:off x="6197599" y="4728291"/>
            <a:ext cx="5994401" cy="2136482"/>
          </a:xfrm>
          <a:prstGeom prst="rect">
            <a:avLst/>
          </a:prstGeom>
        </p:spPr>
      </p:pic>
      <p:pic>
        <p:nvPicPr>
          <p:cNvPr id="17" name="PHẠM DUYÊN 3 - 9Slide.vn">
            <a:extLst>
              <a:ext uri="{FF2B5EF4-FFF2-40B4-BE49-F238E27FC236}">
                <a16:creationId xmlns:a16="http://schemas.microsoft.com/office/drawing/2014/main" id="{FDEC57F3-3B72-73F5-A9C6-73DA2C4370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933744" y="3423327"/>
            <a:ext cx="6858000" cy="5486400"/>
          </a:xfrm>
          <a:prstGeom prst="rect">
            <a:avLst/>
          </a:prstGeom>
        </p:spPr>
      </p:pic>
      <p:pic>
        <p:nvPicPr>
          <p:cNvPr id="18" name="PHẠM DUYÊN 4 - 9Slide.vn">
            <a:extLst>
              <a:ext uri="{FF2B5EF4-FFF2-40B4-BE49-F238E27FC236}">
                <a16:creationId xmlns:a16="http://schemas.microsoft.com/office/drawing/2014/main" id="{7B1FF2E6-1DA9-658E-DDC2-5D3A66AE0A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-393700" y="3392001"/>
            <a:ext cx="6858000" cy="5486400"/>
          </a:xfrm>
          <a:prstGeom prst="rect">
            <a:avLst/>
          </a:prstGeom>
        </p:spPr>
      </p:pic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3E99448-EB82-3C40-6AD5-79D6D42D0CC9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9D80F3B-F38F-5B14-BEF2-77BED03EB636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96AFFC2-DFCE-1BC8-D4A2-735223112D66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EE96A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4EF132FC-B64F-D0D2-1DE3-7E252E7482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05976022-81AB-729D-87F5-D293EF6691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33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8890689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664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5071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19510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9773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764153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7802019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9639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053517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37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4D660F96-3626-D17E-FABF-C8244CD4D2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74"/>
          <a:stretch/>
        </p:blipFill>
        <p:spPr>
          <a:xfrm>
            <a:off x="6197599" y="4728291"/>
            <a:ext cx="5994401" cy="2136482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4D6FF81F-D234-BEEE-D458-105F31530B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933744" y="3423327"/>
            <a:ext cx="6858000" cy="5486400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970B2CB1-3763-CED7-8243-678FEF95D5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-393700" y="3392001"/>
            <a:ext cx="6858000" cy="5486400"/>
          </a:xfrm>
          <a:prstGeom prst="rect">
            <a:avLst/>
          </a:prstGeom>
        </p:spPr>
      </p:pic>
      <p:grpSp>
        <p:nvGrpSpPr>
          <p:cNvPr id="7" name="PHẠM DUYÊN 1 - 9Slide.vn">
            <a:extLst>
              <a:ext uri="{FF2B5EF4-FFF2-40B4-BE49-F238E27FC236}">
                <a16:creationId xmlns:a16="http://schemas.microsoft.com/office/drawing/2014/main" id="{96E42B0E-F2B7-684E-F58F-975B3B48BF39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07FEA2-56B7-0935-715F-572B127A79E7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5D37E3-D06B-CD08-99C9-9472F17CC35E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EE96A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HẠM DUYÊN 11 - 9Slide.vn">
            <a:extLst>
              <a:ext uri="{FF2B5EF4-FFF2-40B4-BE49-F238E27FC236}">
                <a16:creationId xmlns:a16="http://schemas.microsoft.com/office/drawing/2014/main" id="{3EE94F54-86E9-FB30-A2E4-DA2DB6A862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12" name="PHẠM DUYÊN 12 - 9Slide.vn">
            <a:extLst>
              <a:ext uri="{FF2B5EF4-FFF2-40B4-BE49-F238E27FC236}">
                <a16:creationId xmlns:a16="http://schemas.microsoft.com/office/drawing/2014/main" id="{ED434891-54D9-0D2A-F7B2-919B7F7CE05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46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25120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293399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24102504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022921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01301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379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153216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2626757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66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2 - 9Slide.vn">
            <a:extLst>
              <a:ext uri="{FF2B5EF4-FFF2-40B4-BE49-F238E27FC236}">
                <a16:creationId xmlns:a16="http://schemas.microsoft.com/office/drawing/2014/main" id="{DB765DE9-7DEC-AD4B-56F3-778C7C6256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74"/>
          <a:stretch/>
        </p:blipFill>
        <p:spPr>
          <a:xfrm>
            <a:off x="6197599" y="4728291"/>
            <a:ext cx="5994401" cy="2136482"/>
          </a:xfrm>
          <a:prstGeom prst="rect">
            <a:avLst/>
          </a:prstGeom>
        </p:spPr>
      </p:pic>
      <p:pic>
        <p:nvPicPr>
          <p:cNvPr id="13" name="PHẠM DUYÊN 3 - 9Slide.vn">
            <a:extLst>
              <a:ext uri="{FF2B5EF4-FFF2-40B4-BE49-F238E27FC236}">
                <a16:creationId xmlns:a16="http://schemas.microsoft.com/office/drawing/2014/main" id="{3F167F07-8C77-6D4D-3E6B-0218EC0D47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933744" y="3423327"/>
            <a:ext cx="6858000" cy="5486400"/>
          </a:xfrm>
          <a:prstGeom prst="rect">
            <a:avLst/>
          </a:prstGeom>
        </p:spPr>
      </p:pic>
      <p:pic>
        <p:nvPicPr>
          <p:cNvPr id="14" name="PHẠM DUYÊN 4 - 9Slide.vn">
            <a:extLst>
              <a:ext uri="{FF2B5EF4-FFF2-40B4-BE49-F238E27FC236}">
                <a16:creationId xmlns:a16="http://schemas.microsoft.com/office/drawing/2014/main" id="{CBB60312-3184-96AD-2DB5-DD791FFDF5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-393700" y="3392001"/>
            <a:ext cx="6858000" cy="5486400"/>
          </a:xfrm>
          <a:prstGeom prst="rect">
            <a:avLst/>
          </a:prstGeom>
        </p:spPr>
      </p:pic>
      <p:grpSp>
        <p:nvGrpSpPr>
          <p:cNvPr id="15" name="PHẠM DUYÊN 1 - 9Slide.vn">
            <a:extLst>
              <a:ext uri="{FF2B5EF4-FFF2-40B4-BE49-F238E27FC236}">
                <a16:creationId xmlns:a16="http://schemas.microsoft.com/office/drawing/2014/main" id="{C054E404-D8B4-AE9E-BA72-681B6631927D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47C5C7B-5964-F217-1941-4D6E2A97D2B8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33E4637-5486-7312-19E1-93279A9624D6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EE96A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HẠM DUYÊN 11 - 9Slide.vn">
            <a:extLst>
              <a:ext uri="{FF2B5EF4-FFF2-40B4-BE49-F238E27FC236}">
                <a16:creationId xmlns:a16="http://schemas.microsoft.com/office/drawing/2014/main" id="{240B0BF9-5359-1DE7-6027-7BE79DDC71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19" name="PHẠM DUYÊN 12 - 9Slide.vn">
            <a:extLst>
              <a:ext uri="{FF2B5EF4-FFF2-40B4-BE49-F238E27FC236}">
                <a16:creationId xmlns:a16="http://schemas.microsoft.com/office/drawing/2014/main" id="{EDD4B4AA-DE55-5572-44D2-E44CBBF9C0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08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2130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62435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1457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904088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3851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14" y="0"/>
            <a:ext cx="1267312" cy="155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63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BA4A0D8-9C39-ECEB-5732-55428CCC3ADC}"/>
              </a:ext>
            </a:extLst>
          </p:cNvPr>
          <p:cNvGrpSpPr/>
          <p:nvPr userDrawn="1"/>
        </p:nvGrpSpPr>
        <p:grpSpPr>
          <a:xfrm>
            <a:off x="3263453" y="4090173"/>
            <a:ext cx="5665095" cy="2565163"/>
            <a:chOff x="702470" y="1894688"/>
            <a:chExt cx="5665095" cy="2565163"/>
          </a:xfrm>
        </p:grpSpPr>
        <p:sp>
          <p:nvSpPr>
            <p:cNvPr id="3" name="PHẠM DUYÊN 1 - 9Slide.vn">
              <a:extLst>
                <a:ext uri="{FF2B5EF4-FFF2-40B4-BE49-F238E27FC236}">
                  <a16:creationId xmlns:a16="http://schemas.microsoft.com/office/drawing/2014/main" id="{7FC7E050-90F5-3ACC-CF19-CCE67CD34A23}"/>
                </a:ext>
              </a:extLst>
            </p:cNvPr>
            <p:cNvSpPr/>
            <p:nvPr/>
          </p:nvSpPr>
          <p:spPr>
            <a:xfrm>
              <a:off x="702470" y="1894688"/>
              <a:ext cx="5657318" cy="25545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XEM ĐỒNG HỒ.</a:t>
              </a:r>
              <a:br>
                <a:rPr lang="en-US" altLang="zh-CN" sz="800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</a:br>
              <a:r>
                <a:rPr lang="en-US" altLang="zh-CN" sz="800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THÁNG - NĂM</a:t>
              </a:r>
              <a:endParaRPr lang="zh-CN" altLang="en-US" sz="8000">
                <a:ln w="152400"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#9Slide03 SVNNew Athletic M54" panose="02000500000000000000" pitchFamily="2" charset="0"/>
                <a:ea typeface="字魂27号-布丁体" panose="00000505000000000000" pitchFamily="2" charset="-122"/>
              </a:endParaRPr>
            </a:p>
          </p:txBody>
        </p:sp>
        <p:sp>
          <p:nvSpPr>
            <p:cNvPr id="4" name="PHẠM DUYÊN 2 - 9Slide.vn">
              <a:extLst>
                <a:ext uri="{FF2B5EF4-FFF2-40B4-BE49-F238E27FC236}">
                  <a16:creationId xmlns:a16="http://schemas.microsoft.com/office/drawing/2014/main" id="{0F110708-A46A-7FE5-9C03-1AC0BD7D02D1}"/>
                </a:ext>
              </a:extLst>
            </p:cNvPr>
            <p:cNvSpPr/>
            <p:nvPr/>
          </p:nvSpPr>
          <p:spPr>
            <a:xfrm>
              <a:off x="710247" y="1905306"/>
              <a:ext cx="5657318" cy="25545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8000">
                  <a:solidFill>
                    <a:srgbClr val="375A8D"/>
                  </a:solidFill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XEM ĐỒNG HỒ.</a:t>
              </a:r>
              <a:br>
                <a:rPr lang="en-US" altLang="zh-CN" sz="8000">
                  <a:solidFill>
                    <a:srgbClr val="375A8D"/>
                  </a:solidFill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</a:br>
              <a:r>
                <a:rPr lang="en-US" altLang="zh-CN" sz="8000">
                  <a:solidFill>
                    <a:srgbClr val="375A8D"/>
                  </a:solidFill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THÁNG - NĂM</a:t>
              </a:r>
              <a:endParaRPr lang="zh-CN" altLang="en-US" sz="8000" dirty="0">
                <a:solidFill>
                  <a:srgbClr val="375A8D"/>
                </a:solidFill>
                <a:latin typeface="#9Slide03 SVNNew Athletic M54" panose="02000500000000000000" pitchFamily="2" charset="0"/>
                <a:ea typeface="字魂27号-布丁体" panose="00000505000000000000" pitchFamily="2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615A0AE-D395-921B-226D-44976398918C}"/>
              </a:ext>
            </a:extLst>
          </p:cNvPr>
          <p:cNvGrpSpPr/>
          <p:nvPr userDrawn="1"/>
        </p:nvGrpSpPr>
        <p:grpSpPr>
          <a:xfrm>
            <a:off x="2895600" y="838200"/>
            <a:ext cx="4416035" cy="2896408"/>
            <a:chOff x="1327002" y="1894688"/>
            <a:chExt cx="4416035" cy="2896408"/>
          </a:xfrm>
        </p:grpSpPr>
        <p:sp>
          <p:nvSpPr>
            <p:cNvPr id="6" name="PHẠM DUYÊN 1 - 9Slide.vn">
              <a:extLst>
                <a:ext uri="{FF2B5EF4-FFF2-40B4-BE49-F238E27FC236}">
                  <a16:creationId xmlns:a16="http://schemas.microsoft.com/office/drawing/2014/main" id="{611FBA7A-B6F9-3C12-CC5F-FB979D8B17F8}"/>
                </a:ext>
              </a:extLst>
            </p:cNvPr>
            <p:cNvSpPr/>
            <p:nvPr/>
          </p:nvSpPr>
          <p:spPr>
            <a:xfrm>
              <a:off x="1327002" y="1894688"/>
              <a:ext cx="4408258" cy="28857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altLang="zh-CN" sz="8000" spc="44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TIẾT HỌC</a:t>
              </a:r>
              <a:br>
                <a:rPr lang="en-US" altLang="zh-CN" sz="8000" spc="44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</a:br>
              <a:r>
                <a:rPr lang="en-US" altLang="zh-CN" sz="8000" spc="44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KẾT THÚC</a:t>
              </a:r>
              <a:endParaRPr lang="zh-CN" altLang="en-US" sz="8000" spc="440">
                <a:ln w="152400"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#9Slide03 SVNNew Athletic M54" panose="02000500000000000000" pitchFamily="2" charset="0"/>
                <a:ea typeface="字魂27号-布丁体" panose="00000505000000000000" pitchFamily="2" charset="-122"/>
              </a:endParaRPr>
            </a:p>
          </p:txBody>
        </p:sp>
        <p:sp>
          <p:nvSpPr>
            <p:cNvPr id="7" name="PHẠM DUYÊN 2 - 9Slide.vn">
              <a:extLst>
                <a:ext uri="{FF2B5EF4-FFF2-40B4-BE49-F238E27FC236}">
                  <a16:creationId xmlns:a16="http://schemas.microsoft.com/office/drawing/2014/main" id="{72FBC512-1685-9261-9B69-E8E347419EE7}"/>
                </a:ext>
              </a:extLst>
            </p:cNvPr>
            <p:cNvSpPr/>
            <p:nvPr/>
          </p:nvSpPr>
          <p:spPr>
            <a:xfrm>
              <a:off x="1334779" y="1905306"/>
              <a:ext cx="4408258" cy="28857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21000"/>
                </a:lnSpc>
              </a:pPr>
              <a:r>
                <a:rPr lang="en-US" altLang="zh-CN" sz="8000" spc="440">
                  <a:solidFill>
                    <a:srgbClr val="375A8D"/>
                  </a:solidFill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tiết họC</a:t>
              </a:r>
              <a:br>
                <a:rPr lang="en-US" altLang="zh-CN" sz="8000" spc="440">
                  <a:solidFill>
                    <a:srgbClr val="375A8D"/>
                  </a:solidFill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</a:br>
              <a:r>
                <a:rPr lang="en-US" altLang="zh-CN" sz="8000" spc="440">
                  <a:solidFill>
                    <a:srgbClr val="375A8D"/>
                  </a:solidFill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KẾT THÚC</a:t>
              </a:r>
              <a:endParaRPr lang="zh-CN" altLang="en-US" sz="8000" spc="440" dirty="0">
                <a:solidFill>
                  <a:srgbClr val="375A8D"/>
                </a:solidFill>
                <a:latin typeface="#9Slide03 SVNNew Athletic M54" panose="02000500000000000000" pitchFamily="2" charset="0"/>
                <a:ea typeface="字魂27号-布丁体" panose="00000505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2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9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61.xml"/><Relationship Id="rId47" Type="http://schemas.openxmlformats.org/officeDocument/2006/relationships/slideLayout" Target="../slideLayouts/slideLayout66.xml"/><Relationship Id="rId50" Type="http://schemas.openxmlformats.org/officeDocument/2006/relationships/slideLayout" Target="../slideLayouts/slideLayout69.xml"/><Relationship Id="rId55" Type="http://schemas.openxmlformats.org/officeDocument/2006/relationships/slideLayout" Target="../slideLayouts/slideLayout74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Relationship Id="rId46" Type="http://schemas.openxmlformats.org/officeDocument/2006/relationships/slideLayout" Target="../slideLayouts/slideLayout65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41" Type="http://schemas.openxmlformats.org/officeDocument/2006/relationships/slideLayout" Target="../slideLayouts/slideLayout60.xml"/><Relationship Id="rId54" Type="http://schemas.openxmlformats.org/officeDocument/2006/relationships/slideLayout" Target="../slideLayouts/slideLayout73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40" Type="http://schemas.openxmlformats.org/officeDocument/2006/relationships/slideLayout" Target="../slideLayouts/slideLayout59.xml"/><Relationship Id="rId45" Type="http://schemas.openxmlformats.org/officeDocument/2006/relationships/slideLayout" Target="../slideLayouts/slideLayout64.xml"/><Relationship Id="rId53" Type="http://schemas.openxmlformats.org/officeDocument/2006/relationships/slideLayout" Target="../slideLayouts/slideLayout72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49" Type="http://schemas.openxmlformats.org/officeDocument/2006/relationships/slideLayout" Target="../slideLayouts/slideLayout68.xml"/><Relationship Id="rId57" Type="http://schemas.openxmlformats.org/officeDocument/2006/relationships/theme" Target="../theme/theme3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4" Type="http://schemas.openxmlformats.org/officeDocument/2006/relationships/slideLayout" Target="../slideLayouts/slideLayout63.xml"/><Relationship Id="rId52" Type="http://schemas.openxmlformats.org/officeDocument/2006/relationships/slideLayout" Target="../slideLayouts/slideLayout71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62.xml"/><Relationship Id="rId48" Type="http://schemas.openxmlformats.org/officeDocument/2006/relationships/slideLayout" Target="../slideLayouts/slideLayout67.xml"/><Relationship Id="rId56" Type="http://schemas.openxmlformats.org/officeDocument/2006/relationships/slideLayout" Target="../slideLayouts/slideLayout75.xml"/><Relationship Id="rId8" Type="http://schemas.openxmlformats.org/officeDocument/2006/relationships/slideLayout" Target="../slideLayouts/slideLayout27.xml"/><Relationship Id="rId51" Type="http://schemas.openxmlformats.org/officeDocument/2006/relationships/slideLayout" Target="../slideLayouts/slideLayout70.xml"/><Relationship Id="rId3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FADADF"/>
            </a:gs>
            <a:gs pos="67000">
              <a:srgbClr val="F7A3B1"/>
            </a:gs>
            <a:gs pos="88000">
              <a:srgbClr val="EE96A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29B9FFC6-40F1-0687-2FB6-1D448269CBB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5" name="PHẠM DUYÊN 1 - 9Slide.vn">
            <a:extLst>
              <a:ext uri="{FF2B5EF4-FFF2-40B4-BE49-F238E27FC236}">
                <a16:creationId xmlns:a16="http://schemas.microsoft.com/office/drawing/2014/main" id="{6E47725D-1165-DE04-083F-0FACF0A4E6D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46FF6114-7157-5AE0-4379-D1BA4A1D001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4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5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6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7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5" r:id="rId3"/>
    <p:sldLayoutId id="2147483670" r:id="rId4"/>
    <p:sldLayoutId id="2147483668" r:id="rId5"/>
    <p:sldLayoutId id="2147483669" r:id="rId6"/>
    <p:sldLayoutId id="2147483666" r:id="rId7"/>
    <p:sldLayoutId id="2147483659" r:id="rId8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6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51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  <p:sldLayoutId id="2147483739" r:id="rId56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microsoft.com/office/2007/relationships/hdphoto" Target="../media/hdphoto1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4.svg"/><Relationship Id="rId7" Type="http://schemas.openxmlformats.org/officeDocument/2006/relationships/image" Target="../media/image87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6.png"/><Relationship Id="rId5" Type="http://schemas.microsoft.com/office/2007/relationships/hdphoto" Target="../media/hdphoto12.wdp"/><Relationship Id="rId4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8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microsoft.com/office/2007/relationships/hdphoto" Target="../media/hdphoto13.wdp"/><Relationship Id="rId4" Type="http://schemas.openxmlformats.org/officeDocument/2006/relationships/image" Target="../media/image8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8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组合 6">
            <a:extLst>
              <a:ext uri="{FF2B5EF4-FFF2-40B4-BE49-F238E27FC236}">
                <a16:creationId xmlns:a16="http://schemas.microsoft.com/office/drawing/2014/main" id="{3739334D-094A-BB21-45CC-245AF25BDE1C}"/>
              </a:ext>
            </a:extLst>
          </p:cNvPr>
          <p:cNvGrpSpPr/>
          <p:nvPr/>
        </p:nvGrpSpPr>
        <p:grpSpPr>
          <a:xfrm>
            <a:off x="1266795" y="324793"/>
            <a:ext cx="3922078" cy="3922078"/>
            <a:chOff x="3051715" y="1629522"/>
            <a:chExt cx="7107908" cy="7107908"/>
          </a:xfrm>
        </p:grpSpPr>
        <p:sp>
          <p:nvSpPr>
            <p:cNvPr id="55" name="弧形 7">
              <a:extLst>
                <a:ext uri="{FF2B5EF4-FFF2-40B4-BE49-F238E27FC236}">
                  <a16:creationId xmlns:a16="http://schemas.microsoft.com/office/drawing/2014/main" id="{E14FB849-40F2-3C9D-575F-15D7FA71235B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6" name="弧形 8">
              <a:extLst>
                <a:ext uri="{FF2B5EF4-FFF2-40B4-BE49-F238E27FC236}">
                  <a16:creationId xmlns:a16="http://schemas.microsoft.com/office/drawing/2014/main" id="{BB984431-4121-C09C-39B0-E1B0054D3E6F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7" name="弧形 9">
              <a:extLst>
                <a:ext uri="{FF2B5EF4-FFF2-40B4-BE49-F238E27FC236}">
                  <a16:creationId xmlns:a16="http://schemas.microsoft.com/office/drawing/2014/main" id="{00FB5416-FDFC-2F51-E617-2CB3D49CDF7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8" name="弧形 10">
              <a:extLst>
                <a:ext uri="{FF2B5EF4-FFF2-40B4-BE49-F238E27FC236}">
                  <a16:creationId xmlns:a16="http://schemas.microsoft.com/office/drawing/2014/main" id="{27E614D7-5CA5-359D-5D12-3D58A9E6A478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9" name="弧形 11">
              <a:extLst>
                <a:ext uri="{FF2B5EF4-FFF2-40B4-BE49-F238E27FC236}">
                  <a16:creationId xmlns:a16="http://schemas.microsoft.com/office/drawing/2014/main" id="{31231460-7E9F-7740-B814-7449FDC74105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F3956A7-1737-AE05-0CEC-6324906B6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322" y="1498012"/>
            <a:ext cx="7010400" cy="398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777B99AB-DCAE-9468-1604-265C1B79C3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600200"/>
            <a:ext cx="4157082" cy="207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24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HẠM DUYÊN 4 - 9Slide.vn">
            <a:extLst>
              <a:ext uri="{FF2B5EF4-FFF2-40B4-BE49-F238E27FC236}">
                <a16:creationId xmlns:a16="http://schemas.microsoft.com/office/drawing/2014/main" id="{3EC542AD-D455-7662-7437-B25B947F8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0" t="3333" r="939" b="55556"/>
          <a:stretch>
            <a:fillRect/>
          </a:stretch>
        </p:blipFill>
        <p:spPr>
          <a:xfrm>
            <a:off x="6976210" y="228600"/>
            <a:ext cx="4263226" cy="2410276"/>
          </a:xfrm>
          <a:custGeom>
            <a:avLst/>
            <a:gdLst>
              <a:gd name="connsiteX0" fmla="*/ 469909 w 4986866"/>
              <a:gd name="connsiteY0" fmla="*/ 0 h 2819400"/>
              <a:gd name="connsiteX1" fmla="*/ 4516957 w 4986866"/>
              <a:gd name="connsiteY1" fmla="*/ 0 h 2819400"/>
              <a:gd name="connsiteX2" fmla="*/ 4986866 w 4986866"/>
              <a:gd name="connsiteY2" fmla="*/ 469909 h 2819400"/>
              <a:gd name="connsiteX3" fmla="*/ 4986866 w 4986866"/>
              <a:gd name="connsiteY3" fmla="*/ 2349491 h 2819400"/>
              <a:gd name="connsiteX4" fmla="*/ 4516957 w 4986866"/>
              <a:gd name="connsiteY4" fmla="*/ 2819400 h 2819400"/>
              <a:gd name="connsiteX5" fmla="*/ 469909 w 4986866"/>
              <a:gd name="connsiteY5" fmla="*/ 2819400 h 2819400"/>
              <a:gd name="connsiteX6" fmla="*/ 0 w 4986866"/>
              <a:gd name="connsiteY6" fmla="*/ 2349491 h 2819400"/>
              <a:gd name="connsiteX7" fmla="*/ 0 w 4986866"/>
              <a:gd name="connsiteY7" fmla="*/ 469909 h 2819400"/>
              <a:gd name="connsiteX8" fmla="*/ 469909 w 4986866"/>
              <a:gd name="connsiteY8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6866" h="2819400">
                <a:moveTo>
                  <a:pt x="469909" y="0"/>
                </a:moveTo>
                <a:lnTo>
                  <a:pt x="4516957" y="0"/>
                </a:lnTo>
                <a:cubicBezTo>
                  <a:pt x="4776481" y="0"/>
                  <a:pt x="4986866" y="210385"/>
                  <a:pt x="4986866" y="469909"/>
                </a:cubicBezTo>
                <a:lnTo>
                  <a:pt x="4986866" y="2349491"/>
                </a:lnTo>
                <a:cubicBezTo>
                  <a:pt x="4986866" y="2609015"/>
                  <a:pt x="4776481" y="2819400"/>
                  <a:pt x="4516957" y="2819400"/>
                </a:cubicBezTo>
                <a:lnTo>
                  <a:pt x="469909" y="2819400"/>
                </a:lnTo>
                <a:cubicBezTo>
                  <a:pt x="210385" y="2819400"/>
                  <a:pt x="0" y="2609015"/>
                  <a:pt x="0" y="2349491"/>
                </a:cubicBezTo>
                <a:lnTo>
                  <a:pt x="0" y="469909"/>
                </a:lnTo>
                <a:cubicBezTo>
                  <a:pt x="0" y="210385"/>
                  <a:pt x="210385" y="0"/>
                  <a:pt x="469909" y="0"/>
                </a:cubicBezTo>
                <a:close/>
              </a:path>
            </a:pathLst>
          </a:custGeom>
          <a:effectLst>
            <a:softEdge rad="63500"/>
          </a:effectLst>
        </p:spPr>
      </p:pic>
      <p:pic>
        <p:nvPicPr>
          <p:cNvPr id="77" name="PHẠM DUYÊN 3 - 9Slide.vn">
            <a:extLst>
              <a:ext uri="{FF2B5EF4-FFF2-40B4-BE49-F238E27FC236}">
                <a16:creationId xmlns:a16="http://schemas.microsoft.com/office/drawing/2014/main" id="{D89EDBBB-96BA-C365-83CA-185035B05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t="3333" r="53969" b="55556"/>
          <a:stretch>
            <a:fillRect/>
          </a:stretch>
        </p:blipFill>
        <p:spPr>
          <a:xfrm>
            <a:off x="1311643" y="228600"/>
            <a:ext cx="4263226" cy="2410276"/>
          </a:xfrm>
          <a:custGeom>
            <a:avLst/>
            <a:gdLst>
              <a:gd name="connsiteX0" fmla="*/ 469909 w 4986866"/>
              <a:gd name="connsiteY0" fmla="*/ 0 h 2819400"/>
              <a:gd name="connsiteX1" fmla="*/ 4516957 w 4986866"/>
              <a:gd name="connsiteY1" fmla="*/ 0 h 2819400"/>
              <a:gd name="connsiteX2" fmla="*/ 4986866 w 4986866"/>
              <a:gd name="connsiteY2" fmla="*/ 469909 h 2819400"/>
              <a:gd name="connsiteX3" fmla="*/ 4986866 w 4986866"/>
              <a:gd name="connsiteY3" fmla="*/ 2349491 h 2819400"/>
              <a:gd name="connsiteX4" fmla="*/ 4516957 w 4986866"/>
              <a:gd name="connsiteY4" fmla="*/ 2819400 h 2819400"/>
              <a:gd name="connsiteX5" fmla="*/ 469909 w 4986866"/>
              <a:gd name="connsiteY5" fmla="*/ 2819400 h 2819400"/>
              <a:gd name="connsiteX6" fmla="*/ 0 w 4986866"/>
              <a:gd name="connsiteY6" fmla="*/ 2349491 h 2819400"/>
              <a:gd name="connsiteX7" fmla="*/ 0 w 4986866"/>
              <a:gd name="connsiteY7" fmla="*/ 469909 h 2819400"/>
              <a:gd name="connsiteX8" fmla="*/ 469909 w 4986866"/>
              <a:gd name="connsiteY8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6866" h="2819400">
                <a:moveTo>
                  <a:pt x="469909" y="0"/>
                </a:moveTo>
                <a:lnTo>
                  <a:pt x="4516957" y="0"/>
                </a:lnTo>
                <a:cubicBezTo>
                  <a:pt x="4776481" y="0"/>
                  <a:pt x="4986866" y="210385"/>
                  <a:pt x="4986866" y="469909"/>
                </a:cubicBezTo>
                <a:lnTo>
                  <a:pt x="4986866" y="2349491"/>
                </a:lnTo>
                <a:cubicBezTo>
                  <a:pt x="4986866" y="2609015"/>
                  <a:pt x="4776481" y="2819400"/>
                  <a:pt x="4516957" y="2819400"/>
                </a:cubicBezTo>
                <a:lnTo>
                  <a:pt x="469909" y="2819400"/>
                </a:lnTo>
                <a:cubicBezTo>
                  <a:pt x="210385" y="2819400"/>
                  <a:pt x="0" y="2609015"/>
                  <a:pt x="0" y="2349491"/>
                </a:cubicBezTo>
                <a:lnTo>
                  <a:pt x="0" y="469909"/>
                </a:lnTo>
                <a:cubicBezTo>
                  <a:pt x="0" y="210385"/>
                  <a:pt x="210385" y="0"/>
                  <a:pt x="469909" y="0"/>
                </a:cubicBezTo>
                <a:close/>
              </a:path>
            </a:pathLst>
          </a:custGeom>
          <a:effectLst>
            <a:softEdge rad="63500"/>
          </a:effectLst>
        </p:spPr>
      </p:pic>
      <p:sp>
        <p:nvSpPr>
          <p:cNvPr id="7" name="PHẠM DUYÊN 1 - 9Slide.vn">
            <a:extLst>
              <a:ext uri="{FF2B5EF4-FFF2-40B4-BE49-F238E27FC236}">
                <a16:creationId xmlns:a16="http://schemas.microsoft.com/office/drawing/2014/main" id="{6A096D46-BA7E-AFE1-C475-7D0F9A77E5EB}"/>
              </a:ext>
            </a:extLst>
          </p:cNvPr>
          <p:cNvSpPr txBox="1"/>
          <p:nvPr/>
        </p:nvSpPr>
        <p:spPr>
          <a:xfrm>
            <a:off x="6361114" y="5418122"/>
            <a:ext cx="5449886" cy="114974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spc="-8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Việt</a:t>
            </a:r>
            <a:r>
              <a:rPr lang="en-US" altLang="en-US" sz="2800" spc="-8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en-US" sz="2800" spc="-8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học</a:t>
            </a:r>
            <a:r>
              <a:rPr lang="en-US" altLang="en-US" sz="2800" spc="-8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en-US" sz="2800" spc="-8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Giáo</a:t>
            </a:r>
            <a:r>
              <a:rPr lang="en-US" altLang="en-US" sz="2800" spc="-8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en-US" sz="2800" spc="-8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dục</a:t>
            </a:r>
            <a:r>
              <a:rPr lang="en-US" altLang="en-US" sz="2800" spc="-8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en-US" sz="2800" spc="-8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thể</a:t>
            </a:r>
            <a:r>
              <a:rPr lang="en-US" altLang="en-US" sz="2800" spc="-8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en-US" sz="2800" spc="-8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chất</a:t>
            </a:r>
            <a:br>
              <a:rPr lang="en-US" altLang="en-US" sz="2800" spc="-8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en-US" sz="2800" spc="-8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lúc</a:t>
            </a:r>
            <a:r>
              <a:rPr lang="en-US" altLang="en-US" sz="2800" spc="-80" dirty="0">
                <a:solidFill>
                  <a:srgbClr val="085B97"/>
                </a:solidFill>
                <a:latin typeface="+mj-lt"/>
              </a:rPr>
              <a:t>   </a:t>
            </a:r>
            <a:r>
              <a:rPr lang="en-US" altLang="en-US" sz="2800" spc="-80" dirty="0">
                <a:solidFill>
                  <a:srgbClr val="FF0000"/>
                </a:solidFill>
                <a:latin typeface="+mj-lt"/>
              </a:rPr>
              <a:t>3</a:t>
            </a:r>
            <a:r>
              <a:rPr lang="en-US" altLang="en-US" sz="2800" spc="-80" dirty="0">
                <a:solidFill>
                  <a:srgbClr val="085B97"/>
                </a:solidFill>
                <a:latin typeface="+mj-lt"/>
              </a:rPr>
              <a:t>   </a:t>
            </a:r>
            <a:r>
              <a:rPr lang="en-US" altLang="en-US" sz="2800" spc="-8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giờ</a:t>
            </a:r>
            <a:r>
              <a:rPr lang="en-US" altLang="en-US" sz="2800" spc="-80" dirty="0">
                <a:solidFill>
                  <a:srgbClr val="085B97"/>
                </a:solidFill>
                <a:latin typeface="+mj-lt"/>
              </a:rPr>
              <a:t>  </a:t>
            </a:r>
            <a:r>
              <a:rPr lang="en-US" altLang="en-US" sz="2800" spc="-80" dirty="0">
                <a:solidFill>
                  <a:srgbClr val="FF0000"/>
                </a:solidFill>
                <a:latin typeface="+mj-lt"/>
              </a:rPr>
              <a:t>42</a:t>
            </a:r>
            <a:r>
              <a:rPr lang="en-US" altLang="en-US" sz="2800" spc="-80" dirty="0">
                <a:solidFill>
                  <a:srgbClr val="085B97"/>
                </a:solidFill>
                <a:latin typeface="+mj-lt"/>
              </a:rPr>
              <a:t>  </a:t>
            </a:r>
            <a:r>
              <a:rPr lang="en-US" altLang="en-US" sz="2800" spc="-8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phút</a:t>
            </a:r>
            <a:r>
              <a:rPr lang="en-US" altLang="en-US" sz="2800" spc="-8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en-US" sz="2800" spc="-8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chiều</a:t>
            </a:r>
            <a:r>
              <a:rPr lang="en-US" altLang="en-US" sz="2800" spc="-8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EC2CA5D5-683B-E1E9-2D6D-79D4AE6B30EC}"/>
              </a:ext>
            </a:extLst>
          </p:cNvPr>
          <p:cNvSpPr txBox="1"/>
          <p:nvPr/>
        </p:nvSpPr>
        <p:spPr>
          <a:xfrm>
            <a:off x="305609" y="5418122"/>
            <a:ext cx="5600670" cy="114974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228600" algn="ctr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Rô-bốt học Mĩ thuật</a:t>
            </a:r>
            <a:br>
              <a:rPr lang="en-US" altLang="en-US" sz="2800" spc="-8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en-US" sz="28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lúc  </a:t>
            </a:r>
            <a:r>
              <a:rPr lang="en-US" altLang="en-US" sz="2800" spc="-80">
                <a:solidFill>
                  <a:srgbClr val="085B97"/>
                </a:solidFill>
                <a:latin typeface="+mj-lt"/>
              </a:rPr>
              <a:t>  </a:t>
            </a:r>
            <a:r>
              <a:rPr lang="en-US" altLang="en-US" sz="2800" spc="-80">
                <a:solidFill>
                  <a:srgbClr val="FF0000"/>
                </a:solidFill>
                <a:latin typeface="+mj-lt"/>
              </a:rPr>
              <a:t>2</a:t>
            </a:r>
            <a:r>
              <a:rPr lang="en-US" altLang="en-US" sz="2800" spc="-80">
                <a:solidFill>
                  <a:srgbClr val="085B97"/>
                </a:solidFill>
                <a:latin typeface="+mj-lt"/>
              </a:rPr>
              <a:t>   </a:t>
            </a:r>
            <a:r>
              <a:rPr lang="en-US" altLang="en-US" sz="28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giờ</a:t>
            </a:r>
            <a:r>
              <a:rPr lang="en-US" altLang="en-US" sz="2800" spc="-80">
                <a:solidFill>
                  <a:srgbClr val="085B97"/>
                </a:solidFill>
                <a:latin typeface="+mj-lt"/>
              </a:rPr>
              <a:t>  </a:t>
            </a:r>
            <a:r>
              <a:rPr lang="en-US" altLang="en-US" sz="2800" spc="-80">
                <a:solidFill>
                  <a:srgbClr val="FF0000"/>
                </a:solidFill>
                <a:latin typeface="+mj-lt"/>
              </a:rPr>
              <a:t>33</a:t>
            </a:r>
            <a:r>
              <a:rPr lang="en-US" altLang="en-US" sz="2800" spc="-80">
                <a:solidFill>
                  <a:srgbClr val="085B97"/>
                </a:solidFill>
                <a:latin typeface="+mj-lt"/>
              </a:rPr>
              <a:t>  </a:t>
            </a:r>
            <a:r>
              <a:rPr lang="en-US" altLang="en-US" sz="2800" spc="-80">
                <a:solidFill>
                  <a:schemeClr val="tx1">
                    <a:lumMod val="75000"/>
                    <a:lumOff val="25000"/>
                  </a:schemeClr>
                </a:solidFill>
              </a:rPr>
              <a:t>phút chiều.</a:t>
            </a:r>
          </a:p>
        </p:txBody>
      </p:sp>
      <p:pic>
        <p:nvPicPr>
          <p:cNvPr id="9" name="PHẠM DUYÊN 5 - 9Slide.vn">
            <a:extLst>
              <a:ext uri="{FF2B5EF4-FFF2-40B4-BE49-F238E27FC236}">
                <a16:creationId xmlns:a16="http://schemas.microsoft.com/office/drawing/2014/main" id="{37A16435-BC14-3790-CAF6-3C6BCD257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t="56296" r="53969" b="2593"/>
          <a:stretch>
            <a:fillRect/>
          </a:stretch>
        </p:blipFill>
        <p:spPr>
          <a:xfrm>
            <a:off x="1371600" y="3274776"/>
            <a:ext cx="4263226" cy="2410276"/>
          </a:xfrm>
          <a:custGeom>
            <a:avLst/>
            <a:gdLst>
              <a:gd name="connsiteX0" fmla="*/ 469909 w 4986866"/>
              <a:gd name="connsiteY0" fmla="*/ 0 h 2819400"/>
              <a:gd name="connsiteX1" fmla="*/ 4516957 w 4986866"/>
              <a:gd name="connsiteY1" fmla="*/ 0 h 2819400"/>
              <a:gd name="connsiteX2" fmla="*/ 4986866 w 4986866"/>
              <a:gd name="connsiteY2" fmla="*/ 469909 h 2819400"/>
              <a:gd name="connsiteX3" fmla="*/ 4986866 w 4986866"/>
              <a:gd name="connsiteY3" fmla="*/ 2349491 h 2819400"/>
              <a:gd name="connsiteX4" fmla="*/ 4516957 w 4986866"/>
              <a:gd name="connsiteY4" fmla="*/ 2819400 h 2819400"/>
              <a:gd name="connsiteX5" fmla="*/ 469909 w 4986866"/>
              <a:gd name="connsiteY5" fmla="*/ 2819400 h 2819400"/>
              <a:gd name="connsiteX6" fmla="*/ 0 w 4986866"/>
              <a:gd name="connsiteY6" fmla="*/ 2349491 h 2819400"/>
              <a:gd name="connsiteX7" fmla="*/ 0 w 4986866"/>
              <a:gd name="connsiteY7" fmla="*/ 469909 h 2819400"/>
              <a:gd name="connsiteX8" fmla="*/ 469909 w 4986866"/>
              <a:gd name="connsiteY8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6866" h="2819400">
                <a:moveTo>
                  <a:pt x="469909" y="0"/>
                </a:moveTo>
                <a:lnTo>
                  <a:pt x="4516957" y="0"/>
                </a:lnTo>
                <a:cubicBezTo>
                  <a:pt x="4776481" y="0"/>
                  <a:pt x="4986866" y="210385"/>
                  <a:pt x="4986866" y="469909"/>
                </a:cubicBezTo>
                <a:lnTo>
                  <a:pt x="4986866" y="2349491"/>
                </a:lnTo>
                <a:cubicBezTo>
                  <a:pt x="4986866" y="2609015"/>
                  <a:pt x="4776481" y="2819400"/>
                  <a:pt x="4516957" y="2819400"/>
                </a:cubicBezTo>
                <a:lnTo>
                  <a:pt x="469909" y="2819400"/>
                </a:lnTo>
                <a:cubicBezTo>
                  <a:pt x="210385" y="2819400"/>
                  <a:pt x="0" y="2609015"/>
                  <a:pt x="0" y="2349491"/>
                </a:cubicBezTo>
                <a:lnTo>
                  <a:pt x="0" y="469909"/>
                </a:lnTo>
                <a:cubicBezTo>
                  <a:pt x="0" y="210385"/>
                  <a:pt x="210385" y="0"/>
                  <a:pt x="469909" y="0"/>
                </a:cubicBezTo>
                <a:close/>
              </a:path>
            </a:pathLst>
          </a:custGeom>
          <a:effectLst>
            <a:softEdge rad="63500"/>
          </a:effectLst>
        </p:spPr>
      </p:pic>
      <p:pic>
        <p:nvPicPr>
          <p:cNvPr id="10" name="PHẠM DUYÊN 6 - 9Slide.vn">
            <a:extLst>
              <a:ext uri="{FF2B5EF4-FFF2-40B4-BE49-F238E27FC236}">
                <a16:creationId xmlns:a16="http://schemas.microsoft.com/office/drawing/2014/main" id="{287CC037-D61C-ECAA-5563-91E48EA65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0" t="56296" r="939" b="2593"/>
          <a:stretch>
            <a:fillRect/>
          </a:stretch>
        </p:blipFill>
        <p:spPr>
          <a:xfrm>
            <a:off x="6974655" y="3274776"/>
            <a:ext cx="4263226" cy="2410276"/>
          </a:xfrm>
          <a:custGeom>
            <a:avLst/>
            <a:gdLst>
              <a:gd name="connsiteX0" fmla="*/ 469909 w 4986866"/>
              <a:gd name="connsiteY0" fmla="*/ 0 h 2819400"/>
              <a:gd name="connsiteX1" fmla="*/ 4516957 w 4986866"/>
              <a:gd name="connsiteY1" fmla="*/ 0 h 2819400"/>
              <a:gd name="connsiteX2" fmla="*/ 4986866 w 4986866"/>
              <a:gd name="connsiteY2" fmla="*/ 469909 h 2819400"/>
              <a:gd name="connsiteX3" fmla="*/ 4986866 w 4986866"/>
              <a:gd name="connsiteY3" fmla="*/ 2349491 h 2819400"/>
              <a:gd name="connsiteX4" fmla="*/ 4516957 w 4986866"/>
              <a:gd name="connsiteY4" fmla="*/ 2819400 h 2819400"/>
              <a:gd name="connsiteX5" fmla="*/ 469909 w 4986866"/>
              <a:gd name="connsiteY5" fmla="*/ 2819400 h 2819400"/>
              <a:gd name="connsiteX6" fmla="*/ 0 w 4986866"/>
              <a:gd name="connsiteY6" fmla="*/ 2349491 h 2819400"/>
              <a:gd name="connsiteX7" fmla="*/ 0 w 4986866"/>
              <a:gd name="connsiteY7" fmla="*/ 469909 h 2819400"/>
              <a:gd name="connsiteX8" fmla="*/ 469909 w 4986866"/>
              <a:gd name="connsiteY8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6866" h="2819400">
                <a:moveTo>
                  <a:pt x="469909" y="0"/>
                </a:moveTo>
                <a:lnTo>
                  <a:pt x="4516957" y="0"/>
                </a:lnTo>
                <a:cubicBezTo>
                  <a:pt x="4776481" y="0"/>
                  <a:pt x="4986866" y="210385"/>
                  <a:pt x="4986866" y="469909"/>
                </a:cubicBezTo>
                <a:lnTo>
                  <a:pt x="4986866" y="2349491"/>
                </a:lnTo>
                <a:cubicBezTo>
                  <a:pt x="4986866" y="2609015"/>
                  <a:pt x="4776481" y="2819400"/>
                  <a:pt x="4516957" y="2819400"/>
                </a:cubicBezTo>
                <a:lnTo>
                  <a:pt x="469909" y="2819400"/>
                </a:lnTo>
                <a:cubicBezTo>
                  <a:pt x="210385" y="2819400"/>
                  <a:pt x="0" y="2609015"/>
                  <a:pt x="0" y="2349491"/>
                </a:cubicBezTo>
                <a:lnTo>
                  <a:pt x="0" y="469909"/>
                </a:lnTo>
                <a:cubicBezTo>
                  <a:pt x="0" y="210385"/>
                  <a:pt x="210385" y="0"/>
                  <a:pt x="469909" y="0"/>
                </a:cubicBezTo>
                <a:close/>
              </a:path>
            </a:pathLst>
          </a:custGeom>
          <a:effectLst>
            <a:softEdge rad="63500"/>
          </a:effectLst>
        </p:spPr>
      </p:pic>
      <p:sp>
        <p:nvSpPr>
          <p:cNvPr id="11" name="PHẠM DUYÊN 7 - 9Slide.vn">
            <a:extLst>
              <a:ext uri="{FF2B5EF4-FFF2-40B4-BE49-F238E27FC236}">
                <a16:creationId xmlns:a16="http://schemas.microsoft.com/office/drawing/2014/main" id="{84F18CC1-3E71-1DB0-F2EE-F5E63102C6C9}"/>
              </a:ext>
            </a:extLst>
          </p:cNvPr>
          <p:cNvSpPr txBox="1"/>
          <p:nvPr/>
        </p:nvSpPr>
        <p:spPr>
          <a:xfrm>
            <a:off x="669525" y="3690382"/>
            <a:ext cx="742985" cy="78319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c)</a:t>
            </a:r>
          </a:p>
        </p:txBody>
      </p:sp>
      <p:sp>
        <p:nvSpPr>
          <p:cNvPr id="12" name="PHẠM DUYÊN 8 - 9Slide.vn">
            <a:extLst>
              <a:ext uri="{FF2B5EF4-FFF2-40B4-BE49-F238E27FC236}">
                <a16:creationId xmlns:a16="http://schemas.microsoft.com/office/drawing/2014/main" id="{B16D0EA9-EBDB-20C2-40BA-79CF46255304}"/>
              </a:ext>
            </a:extLst>
          </p:cNvPr>
          <p:cNvSpPr txBox="1"/>
          <p:nvPr/>
        </p:nvSpPr>
        <p:spPr>
          <a:xfrm>
            <a:off x="6381989" y="3690382"/>
            <a:ext cx="742985" cy="78319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d)</a:t>
            </a:r>
          </a:p>
        </p:txBody>
      </p:sp>
      <p:sp>
        <p:nvSpPr>
          <p:cNvPr id="13" name="PHẠM DUYÊN 9 - 9Slide.vn">
            <a:extLst>
              <a:ext uri="{FF2B5EF4-FFF2-40B4-BE49-F238E27FC236}">
                <a16:creationId xmlns:a16="http://schemas.microsoft.com/office/drawing/2014/main" id="{926BB2B3-75B1-A7FA-1B00-9D6429171431}"/>
              </a:ext>
            </a:extLst>
          </p:cNvPr>
          <p:cNvSpPr/>
          <p:nvPr/>
        </p:nvSpPr>
        <p:spPr>
          <a:xfrm>
            <a:off x="1675120" y="6019800"/>
            <a:ext cx="531571" cy="47164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HẠM DUYÊN 10 - 9Slide.vn">
            <a:extLst>
              <a:ext uri="{FF2B5EF4-FFF2-40B4-BE49-F238E27FC236}">
                <a16:creationId xmlns:a16="http://schemas.microsoft.com/office/drawing/2014/main" id="{F7AE5416-377E-7075-45BD-D0047A479109}"/>
              </a:ext>
            </a:extLst>
          </p:cNvPr>
          <p:cNvSpPr/>
          <p:nvPr/>
        </p:nvSpPr>
        <p:spPr>
          <a:xfrm>
            <a:off x="1675121" y="6037236"/>
            <a:ext cx="515314" cy="454206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PHẠM DUYÊN 11 - 9Slide.vn">
            <a:extLst>
              <a:ext uri="{FF2B5EF4-FFF2-40B4-BE49-F238E27FC236}">
                <a16:creationId xmlns:a16="http://schemas.microsoft.com/office/drawing/2014/main" id="{DAB233FC-E57A-E41A-16C9-CD5C4A59D114}"/>
              </a:ext>
            </a:extLst>
          </p:cNvPr>
          <p:cNvSpPr/>
          <p:nvPr/>
        </p:nvSpPr>
        <p:spPr>
          <a:xfrm>
            <a:off x="2897428" y="6019800"/>
            <a:ext cx="531572" cy="47164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HẠM DUYÊN 12 - 9Slide.vn">
            <a:extLst>
              <a:ext uri="{FF2B5EF4-FFF2-40B4-BE49-F238E27FC236}">
                <a16:creationId xmlns:a16="http://schemas.microsoft.com/office/drawing/2014/main" id="{252E8561-5768-CBFF-88C5-0C8173D542BC}"/>
              </a:ext>
            </a:extLst>
          </p:cNvPr>
          <p:cNvSpPr/>
          <p:nvPr/>
        </p:nvSpPr>
        <p:spPr>
          <a:xfrm>
            <a:off x="2913686" y="6019800"/>
            <a:ext cx="515314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PHẠM DUYÊN 13 - 9Slide.vn">
            <a:extLst>
              <a:ext uri="{FF2B5EF4-FFF2-40B4-BE49-F238E27FC236}">
                <a16:creationId xmlns:a16="http://schemas.microsoft.com/office/drawing/2014/main" id="{3F316CFD-45AC-8D15-AD09-C19184412F0B}"/>
              </a:ext>
            </a:extLst>
          </p:cNvPr>
          <p:cNvSpPr/>
          <p:nvPr/>
        </p:nvSpPr>
        <p:spPr>
          <a:xfrm>
            <a:off x="7620000" y="6081558"/>
            <a:ext cx="530292" cy="409884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HẠM DUYÊN 14 - 9Slide.vn">
            <a:extLst>
              <a:ext uri="{FF2B5EF4-FFF2-40B4-BE49-F238E27FC236}">
                <a16:creationId xmlns:a16="http://schemas.microsoft.com/office/drawing/2014/main" id="{B178F024-ABCB-B3FB-2294-1523A0DFEFD8}"/>
              </a:ext>
            </a:extLst>
          </p:cNvPr>
          <p:cNvSpPr/>
          <p:nvPr/>
        </p:nvSpPr>
        <p:spPr>
          <a:xfrm>
            <a:off x="7638086" y="6019800"/>
            <a:ext cx="515314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PHẠM DUYÊN 15 - 9Slide.vn">
            <a:extLst>
              <a:ext uri="{FF2B5EF4-FFF2-40B4-BE49-F238E27FC236}">
                <a16:creationId xmlns:a16="http://schemas.microsoft.com/office/drawing/2014/main" id="{64733238-5B00-5586-269C-6676AA41AF9A}"/>
              </a:ext>
            </a:extLst>
          </p:cNvPr>
          <p:cNvSpPr/>
          <p:nvPr/>
        </p:nvSpPr>
        <p:spPr>
          <a:xfrm>
            <a:off x="8763000" y="6019800"/>
            <a:ext cx="530292" cy="47164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HẠM DUYÊN 16 - 9Slide.vn">
            <a:extLst>
              <a:ext uri="{FF2B5EF4-FFF2-40B4-BE49-F238E27FC236}">
                <a16:creationId xmlns:a16="http://schemas.microsoft.com/office/drawing/2014/main" id="{ED8CF5E5-F04B-8361-766E-43FEF548DD57}"/>
              </a:ext>
            </a:extLst>
          </p:cNvPr>
          <p:cNvSpPr/>
          <p:nvPr/>
        </p:nvSpPr>
        <p:spPr>
          <a:xfrm>
            <a:off x="8763000" y="6019800"/>
            <a:ext cx="528679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6" name="PHẠM DUYÊN 1 - 9Slide.vn">
            <a:extLst>
              <a:ext uri="{FF2B5EF4-FFF2-40B4-BE49-F238E27FC236}">
                <a16:creationId xmlns:a16="http://schemas.microsoft.com/office/drawing/2014/main" id="{484A17EC-6FF9-5DEA-9A99-A15AF99DFD59}"/>
              </a:ext>
            </a:extLst>
          </p:cNvPr>
          <p:cNvSpPr txBox="1"/>
          <p:nvPr/>
        </p:nvSpPr>
        <p:spPr>
          <a:xfrm>
            <a:off x="6437314" y="2286000"/>
            <a:ext cx="5449886" cy="114974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Mai học Âm nhạc</a:t>
            </a:r>
            <a:b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</a:b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lúc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085B97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  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10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085B97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  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giờ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085B97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 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10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085B97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 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phút sáng.</a:t>
            </a:r>
          </a:p>
        </p:txBody>
      </p:sp>
      <p:sp>
        <p:nvSpPr>
          <p:cNvPr id="81" name="PHẠM DUYÊN 2 - 9Slide.vn">
            <a:extLst>
              <a:ext uri="{FF2B5EF4-FFF2-40B4-BE49-F238E27FC236}">
                <a16:creationId xmlns:a16="http://schemas.microsoft.com/office/drawing/2014/main" id="{14940F00-F2DA-B020-1BBF-C6C86B2EA0AE}"/>
              </a:ext>
            </a:extLst>
          </p:cNvPr>
          <p:cNvSpPr txBox="1"/>
          <p:nvPr/>
        </p:nvSpPr>
        <p:spPr>
          <a:xfrm>
            <a:off x="381000" y="2286000"/>
            <a:ext cx="5449887" cy="114974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600" algn="ctr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Nam học Toán</a:t>
            </a:r>
            <a:b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</a:b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lúc  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085B97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 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7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085B97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  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giờ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085B97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 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25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srgbClr val="085B97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 </a:t>
            </a:r>
            <a:r>
              <a:rPr kumimoji="0" lang="en-US" altLang="en-US" sz="2800" b="0" i="0" u="none" strike="noStrike" kern="1200" cap="none" spc="-8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phút sáng.</a:t>
            </a:r>
          </a:p>
        </p:txBody>
      </p:sp>
      <p:grpSp>
        <p:nvGrpSpPr>
          <p:cNvPr id="2" name="PHẠM DUYÊN 5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4" name="PHẠM DUYÊN 6 - 9Slide.vn">
            <a:extLst>
              <a:ext uri="{FF2B5EF4-FFF2-40B4-BE49-F238E27FC236}">
                <a16:creationId xmlns:a16="http://schemas.microsoft.com/office/drawing/2014/main" id="{846104D7-57E3-51A8-F95E-152C27F912D2}"/>
              </a:ext>
            </a:extLst>
          </p:cNvPr>
          <p:cNvGrpSpPr/>
          <p:nvPr/>
        </p:nvGrpSpPr>
        <p:grpSpPr>
          <a:xfrm>
            <a:off x="1467868" y="1230"/>
            <a:ext cx="1198607" cy="783193"/>
            <a:chOff x="930039" y="409881"/>
            <a:chExt cx="1198607" cy="78319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340C788F-2C28-0BB3-6ABE-BFADE55BA52B}"/>
                </a:ext>
              </a:extLst>
            </p:cNvPr>
            <p:cNvSpPr/>
            <p:nvPr/>
          </p:nvSpPr>
          <p:spPr>
            <a:xfrm>
              <a:off x="987315" y="511161"/>
              <a:ext cx="723056" cy="533599"/>
            </a:xfrm>
            <a:prstGeom prst="roundRect">
              <a:avLst/>
            </a:prstGeom>
            <a:solidFill>
              <a:srgbClr val="FFDA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42" name="PHẠM DUYÊN 3 - 9Slide.vn">
              <a:extLst>
                <a:ext uri="{FF2B5EF4-FFF2-40B4-BE49-F238E27FC236}">
                  <a16:creationId xmlns:a16="http://schemas.microsoft.com/office/drawing/2014/main" id="{3ED45F7F-94F5-8EE8-FA83-21EB804EC5BD}"/>
                </a:ext>
              </a:extLst>
            </p:cNvPr>
            <p:cNvSpPr txBox="1"/>
            <p:nvPr/>
          </p:nvSpPr>
          <p:spPr>
            <a:xfrm>
              <a:off x="1647662" y="431313"/>
              <a:ext cx="480984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04053"/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48" name="PHẠM DUYÊN 3 - 9Slide.vn">
              <a:extLst>
                <a:ext uri="{FF2B5EF4-FFF2-40B4-BE49-F238E27FC236}">
                  <a16:creationId xmlns:a16="http://schemas.microsoft.com/office/drawing/2014/main" id="{CD0A6351-C000-69C9-0988-3387E1C52848}"/>
                </a:ext>
              </a:extLst>
            </p:cNvPr>
            <p:cNvSpPr txBox="1"/>
            <p:nvPr/>
          </p:nvSpPr>
          <p:spPr>
            <a:xfrm>
              <a:off x="930039" y="409881"/>
              <a:ext cx="840692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04053"/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Số</a:t>
              </a:r>
            </a:p>
          </p:txBody>
        </p:sp>
      </p:grpSp>
      <p:sp>
        <p:nvSpPr>
          <p:cNvPr id="61" name="PHẠM DUYÊN 7 - 9Slide.vn">
            <a:extLst>
              <a:ext uri="{FF2B5EF4-FFF2-40B4-BE49-F238E27FC236}">
                <a16:creationId xmlns:a16="http://schemas.microsoft.com/office/drawing/2014/main" id="{DDAD510A-DF75-B9BD-19C5-3A24B9C6E41F}"/>
              </a:ext>
            </a:extLst>
          </p:cNvPr>
          <p:cNvSpPr txBox="1"/>
          <p:nvPr/>
        </p:nvSpPr>
        <p:spPr>
          <a:xfrm>
            <a:off x="609568" y="1009246"/>
            <a:ext cx="742985" cy="78319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a)</a:t>
            </a:r>
          </a:p>
        </p:txBody>
      </p:sp>
      <p:sp>
        <p:nvSpPr>
          <p:cNvPr id="71" name="PHẠM DUYÊN 8 - 9Slide.vn">
            <a:extLst>
              <a:ext uri="{FF2B5EF4-FFF2-40B4-BE49-F238E27FC236}">
                <a16:creationId xmlns:a16="http://schemas.microsoft.com/office/drawing/2014/main" id="{99E81BFD-209A-D865-20A2-845140460F03}"/>
              </a:ext>
            </a:extLst>
          </p:cNvPr>
          <p:cNvSpPr txBox="1"/>
          <p:nvPr/>
        </p:nvSpPr>
        <p:spPr>
          <a:xfrm>
            <a:off x="6210236" y="1009246"/>
            <a:ext cx="742985" cy="78319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b)</a:t>
            </a:r>
          </a:p>
        </p:txBody>
      </p:sp>
      <p:sp>
        <p:nvSpPr>
          <p:cNvPr id="83" name="PHẠM DUYÊN 9 - 9Slide.vn">
            <a:extLst>
              <a:ext uri="{FF2B5EF4-FFF2-40B4-BE49-F238E27FC236}">
                <a16:creationId xmlns:a16="http://schemas.microsoft.com/office/drawing/2014/main" id="{980AC521-CE77-6D9B-C923-463F5F430C95}"/>
              </a:ext>
            </a:extLst>
          </p:cNvPr>
          <p:cNvSpPr/>
          <p:nvPr/>
        </p:nvSpPr>
        <p:spPr>
          <a:xfrm>
            <a:off x="1735666" y="2895600"/>
            <a:ext cx="550334" cy="49677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PHẠM DUYÊN 10 - 9Slide.vn">
            <a:extLst>
              <a:ext uri="{FF2B5EF4-FFF2-40B4-BE49-F238E27FC236}">
                <a16:creationId xmlns:a16="http://schemas.microsoft.com/office/drawing/2014/main" id="{89DC41BD-9291-7826-CAA8-703C7A804A88}"/>
              </a:ext>
            </a:extLst>
          </p:cNvPr>
          <p:cNvSpPr/>
          <p:nvPr/>
        </p:nvSpPr>
        <p:spPr>
          <a:xfrm>
            <a:off x="1713328" y="2933759"/>
            <a:ext cx="515314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4" name="PHẠM DUYÊN 11 - 9Slide.vn">
            <a:extLst>
              <a:ext uri="{FF2B5EF4-FFF2-40B4-BE49-F238E27FC236}">
                <a16:creationId xmlns:a16="http://schemas.microsoft.com/office/drawing/2014/main" id="{DC72D15E-7C90-07DD-1F23-63D3645AB5F7}"/>
              </a:ext>
            </a:extLst>
          </p:cNvPr>
          <p:cNvSpPr/>
          <p:nvPr/>
        </p:nvSpPr>
        <p:spPr>
          <a:xfrm>
            <a:off x="2878666" y="2908628"/>
            <a:ext cx="550334" cy="49677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PHẠM DUYÊN 12 - 9Slide.vn">
            <a:extLst>
              <a:ext uri="{FF2B5EF4-FFF2-40B4-BE49-F238E27FC236}">
                <a16:creationId xmlns:a16="http://schemas.microsoft.com/office/drawing/2014/main" id="{833182F6-E0A5-B24C-65DF-50005E1D77CD}"/>
              </a:ext>
            </a:extLst>
          </p:cNvPr>
          <p:cNvSpPr/>
          <p:nvPr/>
        </p:nvSpPr>
        <p:spPr>
          <a:xfrm>
            <a:off x="2913686" y="2957358"/>
            <a:ext cx="515314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7" name="PHẠM DUYÊN 13 - 9Slide.vn">
            <a:extLst>
              <a:ext uri="{FF2B5EF4-FFF2-40B4-BE49-F238E27FC236}">
                <a16:creationId xmlns:a16="http://schemas.microsoft.com/office/drawing/2014/main" id="{C5A30054-5243-A9FE-8279-A2D392ECD48F}"/>
              </a:ext>
            </a:extLst>
          </p:cNvPr>
          <p:cNvSpPr/>
          <p:nvPr/>
        </p:nvSpPr>
        <p:spPr>
          <a:xfrm>
            <a:off x="7789716" y="2895600"/>
            <a:ext cx="516083" cy="509801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" name="PHẠM DUYÊN 14 - 9Slide.vn">
            <a:extLst>
              <a:ext uri="{FF2B5EF4-FFF2-40B4-BE49-F238E27FC236}">
                <a16:creationId xmlns:a16="http://schemas.microsoft.com/office/drawing/2014/main" id="{9711D020-D3E4-0000-169D-6D23C8558391}"/>
              </a:ext>
            </a:extLst>
          </p:cNvPr>
          <p:cNvSpPr/>
          <p:nvPr/>
        </p:nvSpPr>
        <p:spPr>
          <a:xfrm>
            <a:off x="7772400" y="2958126"/>
            <a:ext cx="515314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9" name="PHẠM DUYÊN 15 - 9Slide.vn">
            <a:extLst>
              <a:ext uri="{FF2B5EF4-FFF2-40B4-BE49-F238E27FC236}">
                <a16:creationId xmlns:a16="http://schemas.microsoft.com/office/drawing/2014/main" id="{CF8C64A3-F7CE-57BD-33F8-D38BC5EF9842}"/>
              </a:ext>
            </a:extLst>
          </p:cNvPr>
          <p:cNvSpPr/>
          <p:nvPr/>
        </p:nvSpPr>
        <p:spPr>
          <a:xfrm>
            <a:off x="8929608" y="2895600"/>
            <a:ext cx="516083" cy="509801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D9939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PHẠM DUYÊN 16 - 9Slide.vn">
            <a:extLst>
              <a:ext uri="{FF2B5EF4-FFF2-40B4-BE49-F238E27FC236}">
                <a16:creationId xmlns:a16="http://schemas.microsoft.com/office/drawing/2014/main" id="{9AE42B94-4E4D-B1F6-6D3D-98CA02E77F74}"/>
              </a:ext>
            </a:extLst>
          </p:cNvPr>
          <p:cNvSpPr/>
          <p:nvPr/>
        </p:nvSpPr>
        <p:spPr>
          <a:xfrm>
            <a:off x="8915401" y="2958126"/>
            <a:ext cx="516082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6541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  <p:bldP spid="16" grpId="1" animBg="1"/>
      <p:bldP spid="18" grpId="1" animBg="1"/>
      <p:bldP spid="20" grpId="1" animBg="1"/>
      <p:bldP spid="82" grpId="1" animBg="1"/>
      <p:bldP spid="85" grpId="1" animBg="1"/>
      <p:bldP spid="88" grpId="1" animBg="1"/>
      <p:bldP spid="9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PHẠM DUYÊN 1 - 9Slide.vn">
            <a:extLst>
              <a:ext uri="{FF2B5EF4-FFF2-40B4-BE49-F238E27FC236}">
                <a16:creationId xmlns:a16="http://schemas.microsoft.com/office/drawing/2014/main" id="{CDB7D0DD-09F7-505F-5A66-0A92ADDB784B}"/>
              </a:ext>
            </a:extLst>
          </p:cNvPr>
          <p:cNvGrpSpPr/>
          <p:nvPr/>
        </p:nvGrpSpPr>
        <p:grpSpPr>
          <a:xfrm>
            <a:off x="1895475" y="1730235"/>
            <a:ext cx="8401050" cy="4855281"/>
            <a:chOff x="1895475" y="1660912"/>
            <a:chExt cx="8401050" cy="4855281"/>
          </a:xfrm>
        </p:grpSpPr>
        <p:pic>
          <p:nvPicPr>
            <p:cNvPr id="9" name="PHẠM DUYÊN 1 - 9Slide.vn">
              <a:extLst>
                <a:ext uri="{FF2B5EF4-FFF2-40B4-BE49-F238E27FC236}">
                  <a16:creationId xmlns:a16="http://schemas.microsoft.com/office/drawing/2014/main" id="{5F593F66-FBB2-EF99-B41A-8554B1761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222"/>
            <a:stretch/>
          </p:blipFill>
          <p:spPr>
            <a:xfrm>
              <a:off x="1895475" y="1660912"/>
              <a:ext cx="8401050" cy="1601518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0" name="PHẠM DUYÊN 2 - 9Slide.vn">
              <a:extLst>
                <a:ext uri="{FF2B5EF4-FFF2-40B4-BE49-F238E27FC236}">
                  <a16:creationId xmlns:a16="http://schemas.microsoft.com/office/drawing/2014/main" id="{E86D9DDE-749E-0183-866C-796E81B76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00" b="57361"/>
            <a:stretch/>
          </p:blipFill>
          <p:spPr>
            <a:xfrm>
              <a:off x="1895475" y="3886200"/>
              <a:ext cx="8401050" cy="2264644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12" name="PHẠM DUYÊN 5 - 9Slide.vn">
              <a:extLst>
                <a:ext uri="{FF2B5EF4-FFF2-40B4-BE49-F238E27FC236}">
                  <a16:creationId xmlns:a16="http://schemas.microsoft.com/office/drawing/2014/main" id="{FA71D88C-F53D-48E9-9851-A8E761AC99C7}"/>
                </a:ext>
              </a:extLst>
            </p:cNvPr>
            <p:cNvSpPr txBox="1"/>
            <p:nvPr/>
          </p:nvSpPr>
          <p:spPr>
            <a:xfrm>
              <a:off x="2621812" y="5992973"/>
              <a:ext cx="3738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E</a:t>
              </a:r>
            </a:p>
          </p:txBody>
        </p:sp>
        <p:sp>
          <p:nvSpPr>
            <p:cNvPr id="13" name="PHẠM DUYÊN 6 - 9Slide.vn">
              <a:extLst>
                <a:ext uri="{FF2B5EF4-FFF2-40B4-BE49-F238E27FC236}">
                  <a16:creationId xmlns:a16="http://schemas.microsoft.com/office/drawing/2014/main" id="{E280CE2B-C127-6107-3D36-4E673888B34B}"/>
                </a:ext>
              </a:extLst>
            </p:cNvPr>
            <p:cNvSpPr txBox="1"/>
            <p:nvPr/>
          </p:nvSpPr>
          <p:spPr>
            <a:xfrm>
              <a:off x="4572000" y="5992973"/>
              <a:ext cx="4411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G</a:t>
              </a:r>
            </a:p>
          </p:txBody>
        </p:sp>
        <p:sp>
          <p:nvSpPr>
            <p:cNvPr id="14" name="PHẠM DUYÊN 7 - 9Slide.vn">
              <a:extLst>
                <a:ext uri="{FF2B5EF4-FFF2-40B4-BE49-F238E27FC236}">
                  <a16:creationId xmlns:a16="http://schemas.microsoft.com/office/drawing/2014/main" id="{D0D178A7-39A4-0C1F-058E-9790E27CA4C8}"/>
                </a:ext>
              </a:extLst>
            </p:cNvPr>
            <p:cNvSpPr txBox="1"/>
            <p:nvPr/>
          </p:nvSpPr>
          <p:spPr>
            <a:xfrm>
              <a:off x="6705600" y="5992973"/>
              <a:ext cx="4203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H</a:t>
              </a:r>
            </a:p>
          </p:txBody>
        </p:sp>
        <p:sp>
          <p:nvSpPr>
            <p:cNvPr id="15" name="PHẠM DUYÊN 8 - 9Slide.vn">
              <a:extLst>
                <a:ext uri="{FF2B5EF4-FFF2-40B4-BE49-F238E27FC236}">
                  <a16:creationId xmlns:a16="http://schemas.microsoft.com/office/drawing/2014/main" id="{03FA14F3-58C2-485D-4A58-F8222BB5D4A0}"/>
                </a:ext>
              </a:extLst>
            </p:cNvPr>
            <p:cNvSpPr txBox="1"/>
            <p:nvPr/>
          </p:nvSpPr>
          <p:spPr>
            <a:xfrm>
              <a:off x="8610600" y="5992973"/>
              <a:ext cx="3706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K</a:t>
              </a:r>
            </a:p>
          </p:txBody>
        </p:sp>
        <p:sp>
          <p:nvSpPr>
            <p:cNvPr id="16" name="PHẠM DUYÊN 9 - 9Slide.vn">
              <a:extLst>
                <a:ext uri="{FF2B5EF4-FFF2-40B4-BE49-F238E27FC236}">
                  <a16:creationId xmlns:a16="http://schemas.microsoft.com/office/drawing/2014/main" id="{D324EF32-1A5D-8071-A6AB-05AD3FCA186C}"/>
                </a:ext>
              </a:extLst>
            </p:cNvPr>
            <p:cNvSpPr txBox="1"/>
            <p:nvPr/>
          </p:nvSpPr>
          <p:spPr>
            <a:xfrm>
              <a:off x="2621358" y="3173573"/>
              <a:ext cx="4010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A</a:t>
              </a:r>
            </a:p>
          </p:txBody>
        </p:sp>
        <p:sp>
          <p:nvSpPr>
            <p:cNvPr id="17" name="PHẠM DUYÊN 10 - 9Slide.vn">
              <a:extLst>
                <a:ext uri="{FF2B5EF4-FFF2-40B4-BE49-F238E27FC236}">
                  <a16:creationId xmlns:a16="http://schemas.microsoft.com/office/drawing/2014/main" id="{DA3137AE-9C99-17D5-C07D-67C216BC9BB9}"/>
                </a:ext>
              </a:extLst>
            </p:cNvPr>
            <p:cNvSpPr txBox="1"/>
            <p:nvPr/>
          </p:nvSpPr>
          <p:spPr>
            <a:xfrm>
              <a:off x="4629732" y="3173573"/>
              <a:ext cx="3994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B</a:t>
              </a:r>
            </a:p>
          </p:txBody>
        </p:sp>
        <p:sp>
          <p:nvSpPr>
            <p:cNvPr id="18" name="PHẠM DUYÊN 11 - 9Slide.vn">
              <a:extLst>
                <a:ext uri="{FF2B5EF4-FFF2-40B4-BE49-F238E27FC236}">
                  <a16:creationId xmlns:a16="http://schemas.microsoft.com/office/drawing/2014/main" id="{A1AF52C4-35E1-4DBA-213A-C307FCD97717}"/>
                </a:ext>
              </a:extLst>
            </p:cNvPr>
            <p:cNvSpPr txBox="1"/>
            <p:nvPr/>
          </p:nvSpPr>
          <p:spPr>
            <a:xfrm>
              <a:off x="6477000" y="3173573"/>
              <a:ext cx="4138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C</a:t>
              </a:r>
            </a:p>
          </p:txBody>
        </p:sp>
        <p:sp>
          <p:nvSpPr>
            <p:cNvPr id="19" name="PHẠM DUYÊN 12 - 9Slide.vn">
              <a:extLst>
                <a:ext uri="{FF2B5EF4-FFF2-40B4-BE49-F238E27FC236}">
                  <a16:creationId xmlns:a16="http://schemas.microsoft.com/office/drawing/2014/main" id="{5099EB21-1B60-0078-D199-CA2E4CD1E3A0}"/>
                </a:ext>
              </a:extLst>
            </p:cNvPr>
            <p:cNvSpPr txBox="1"/>
            <p:nvPr/>
          </p:nvSpPr>
          <p:spPr>
            <a:xfrm>
              <a:off x="8490284" y="3173573"/>
              <a:ext cx="4251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D</a:t>
              </a:r>
            </a:p>
          </p:txBody>
        </p:sp>
      </p:grpSp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DCA632E2-DAA0-1211-9651-998AD05D95B9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0303592-3FF2-C23E-D2DA-7021DA822099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68B92F5-43F4-039A-AA81-DA927281265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02F7E7C-0140-5EE3-50A4-C6331C94DA82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2D80BB-0A6C-5194-4991-950922B564B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D3ECB0E1-D683-2319-6DA1-336ACA83E405}"/>
              </a:ext>
            </a:extLst>
          </p:cNvPr>
          <p:cNvSpPr txBox="1"/>
          <p:nvPr/>
        </p:nvSpPr>
        <p:spPr>
          <a:xfrm>
            <a:off x="1447800" y="543041"/>
            <a:ext cx="10298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73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đồng hồ nào chỉ cùng thời gian vào buổi chiều?</a:t>
            </a:r>
            <a:endParaRPr lang="en-US" sz="3600" spc="-73" dirty="0">
              <a:solidFill>
                <a:schemeClr val="tx1">
                  <a:lumMod val="75000"/>
                  <a:lumOff val="2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5" name="PHẠM DUYÊN 8 - 9Slide.vn">
            <a:extLst>
              <a:ext uri="{FF2B5EF4-FFF2-40B4-BE49-F238E27FC236}">
                <a16:creationId xmlns:a16="http://schemas.microsoft.com/office/drawing/2014/main" id="{094E2F53-A6C1-2E73-C468-946A912E1562}"/>
              </a:ext>
            </a:extLst>
          </p:cNvPr>
          <p:cNvCxnSpPr>
            <a:cxnSpLocks/>
          </p:cNvCxnSpPr>
          <p:nvPr/>
        </p:nvCxnSpPr>
        <p:spPr>
          <a:xfrm>
            <a:off x="3008086" y="3706245"/>
            <a:ext cx="1852319" cy="1139787"/>
          </a:xfrm>
          <a:prstGeom prst="line">
            <a:avLst/>
          </a:prstGeom>
          <a:ln w="44450" cap="rnd"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HẠM DUYÊN 9 - 9Slide.vn">
            <a:extLst>
              <a:ext uri="{FF2B5EF4-FFF2-40B4-BE49-F238E27FC236}">
                <a16:creationId xmlns:a16="http://schemas.microsoft.com/office/drawing/2014/main" id="{33CF27DA-288E-3BB1-4628-D286285109E3}"/>
              </a:ext>
            </a:extLst>
          </p:cNvPr>
          <p:cNvCxnSpPr>
            <a:cxnSpLocks/>
          </p:cNvCxnSpPr>
          <p:nvPr/>
        </p:nvCxnSpPr>
        <p:spPr>
          <a:xfrm>
            <a:off x="5013146" y="3590880"/>
            <a:ext cx="3354143" cy="1216264"/>
          </a:xfrm>
          <a:prstGeom prst="line">
            <a:avLst/>
          </a:prstGeom>
          <a:ln w="44450" cap="rnd">
            <a:solidFill>
              <a:srgbClr val="00B05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HẠM DUYÊN 10 - 9Slide.vn">
            <a:extLst>
              <a:ext uri="{FF2B5EF4-FFF2-40B4-BE49-F238E27FC236}">
                <a16:creationId xmlns:a16="http://schemas.microsoft.com/office/drawing/2014/main" id="{E6DEDF45-7229-7710-FC0A-57FCDC384509}"/>
              </a:ext>
            </a:extLst>
          </p:cNvPr>
          <p:cNvCxnSpPr>
            <a:cxnSpLocks/>
          </p:cNvCxnSpPr>
          <p:nvPr/>
        </p:nvCxnSpPr>
        <p:spPr>
          <a:xfrm flipH="1">
            <a:off x="7036022" y="3606858"/>
            <a:ext cx="1484008" cy="1389693"/>
          </a:xfrm>
          <a:prstGeom prst="line">
            <a:avLst/>
          </a:prstGeom>
          <a:ln w="44450" cap="rnd">
            <a:solidFill>
              <a:srgbClr val="FFC00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HẠM DUYÊN 11 - 9Slide.vn">
            <a:extLst>
              <a:ext uri="{FF2B5EF4-FFF2-40B4-BE49-F238E27FC236}">
                <a16:creationId xmlns:a16="http://schemas.microsoft.com/office/drawing/2014/main" id="{121E099E-534D-DFB4-8C65-3BB18A6B6276}"/>
              </a:ext>
            </a:extLst>
          </p:cNvPr>
          <p:cNvCxnSpPr>
            <a:cxnSpLocks/>
          </p:cNvCxnSpPr>
          <p:nvPr/>
        </p:nvCxnSpPr>
        <p:spPr>
          <a:xfrm flipH="1">
            <a:off x="3194968" y="3590880"/>
            <a:ext cx="3358232" cy="996025"/>
          </a:xfrm>
          <a:prstGeom prst="line">
            <a:avLst/>
          </a:prstGeom>
          <a:ln w="44450" cap="rnd">
            <a:solidFill>
              <a:schemeClr val="accent5">
                <a:lumMod val="75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211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79A2378A-1A48-FD04-F1B9-8A128432D5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927100" y="980002"/>
            <a:ext cx="10337800" cy="5542666"/>
          </a:xfrm>
          <a:prstGeom prst="roundRect">
            <a:avLst/>
          </a:prstGeom>
          <a:effectLst>
            <a:softEdge rad="127000"/>
          </a:effectLst>
        </p:spPr>
      </p:pic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5CFCF6A8-4AE4-98FB-0EC1-E3ECD82FB241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1613FA6-1A64-8352-62A6-DF458FFC64F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F78E752A-4FA6-2A52-2914-273036AFC3E8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F1695A8-0A08-767D-6D0E-4BFE742E2D9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36E3A7-4560-3FCC-CB1D-8E8F219C7DB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CF19E015-78FA-A076-CD52-155136BC6C8A}"/>
              </a:ext>
            </a:extLst>
          </p:cNvPr>
          <p:cNvSpPr txBox="1"/>
          <p:nvPr/>
        </p:nvSpPr>
        <p:spPr>
          <a:xfrm>
            <a:off x="1447800" y="593841"/>
            <a:ext cx="10298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7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đồng hồ thích hợp với mỗi bức tranh.</a:t>
            </a:r>
            <a:endParaRPr lang="en-US" sz="4000" spc="7" dirty="0">
              <a:solidFill>
                <a:schemeClr val="tx1">
                  <a:lumMod val="75000"/>
                  <a:lumOff val="2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9BF5EC6C-04FE-64E4-3642-ED610DF853E1}"/>
              </a:ext>
            </a:extLst>
          </p:cNvPr>
          <p:cNvSpPr txBox="1"/>
          <p:nvPr/>
        </p:nvSpPr>
        <p:spPr>
          <a:xfrm>
            <a:off x="927909" y="4598645"/>
            <a:ext cx="5282391" cy="67919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b="1" spc="-80">
                <a:solidFill>
                  <a:schemeClr val="tx1">
                    <a:lumMod val="85000"/>
                    <a:lumOff val="15000"/>
                  </a:schemeClr>
                </a:solidFill>
              </a:rPr>
              <a:t>Mai cùng mẹ làm bánh lúc:</a:t>
            </a:r>
          </a:p>
        </p:txBody>
      </p:sp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EAF78ED4-0DB2-A13E-1098-D343A7AB0D66}"/>
              </a:ext>
            </a:extLst>
          </p:cNvPr>
          <p:cNvSpPr txBox="1"/>
          <p:nvPr/>
        </p:nvSpPr>
        <p:spPr>
          <a:xfrm>
            <a:off x="6566709" y="4598645"/>
            <a:ext cx="4253691" cy="67919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b="1" spc="-80">
                <a:solidFill>
                  <a:schemeClr val="tx1">
                    <a:lumMod val="85000"/>
                    <a:lumOff val="15000"/>
                  </a:schemeClr>
                </a:solidFill>
              </a:rPr>
              <a:t>Mi cùng bố hút bụi lúc:</a:t>
            </a:r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6F967690-C4E2-A6D6-2782-67A2118B6C4E}"/>
              </a:ext>
            </a:extLst>
          </p:cNvPr>
          <p:cNvSpPr/>
          <p:nvPr/>
        </p:nvSpPr>
        <p:spPr>
          <a:xfrm>
            <a:off x="2420855" y="5972551"/>
            <a:ext cx="477920" cy="4779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CA56B239-EDDC-213B-6834-FA5063936A81}"/>
              </a:ext>
            </a:extLst>
          </p:cNvPr>
          <p:cNvSpPr/>
          <p:nvPr/>
        </p:nvSpPr>
        <p:spPr>
          <a:xfrm>
            <a:off x="9316955" y="5959851"/>
            <a:ext cx="477920" cy="4779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07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HẠM DUYÊN 11 - 9Slide.vn">
            <a:extLst>
              <a:ext uri="{FF2B5EF4-FFF2-40B4-BE49-F238E27FC236}">
                <a16:creationId xmlns:a16="http://schemas.microsoft.com/office/drawing/2014/main" id="{87D98D2E-82BF-0187-423F-196C4F996862}"/>
              </a:ext>
            </a:extLst>
          </p:cNvPr>
          <p:cNvSpPr/>
          <p:nvPr/>
        </p:nvSpPr>
        <p:spPr>
          <a:xfrm>
            <a:off x="2666476" y="3028971"/>
            <a:ext cx="6907984" cy="77517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>
                <a:solidFill>
                  <a:schemeClr val="bg1"/>
                </a:solidFill>
                <a:ea typeface="Cambria" panose="02040503050406030204" pitchFamily="18" charset="0"/>
              </a:rPr>
              <a:t>a)</a:t>
            </a:r>
            <a:r>
              <a:rPr lang="en-US" sz="360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10 </a:t>
            </a:r>
            <a:r>
              <a:rPr lang="en-US" sz="3600" spc="-180">
                <a:solidFill>
                  <a:schemeClr val="bg1"/>
                </a:solidFill>
              </a:rPr>
              <a:t>phút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spc="-18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 25 </a:t>
            </a:r>
            <a:r>
              <a:rPr lang="en-US" sz="3600" spc="-180">
                <a:solidFill>
                  <a:schemeClr val="bg1"/>
                </a:solidFill>
              </a:rPr>
              <a:t>phút</a:t>
            </a:r>
            <a:endParaRPr lang="en-US" sz="3600" spc="-18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PHẠM DUYÊN 13 - 9Slide.vn">
            <a:extLst>
              <a:ext uri="{FF2B5EF4-FFF2-40B4-BE49-F238E27FC236}">
                <a16:creationId xmlns:a16="http://schemas.microsoft.com/office/drawing/2014/main" id="{04D3C7B8-3F5C-F6EE-F026-DBAADCFF7F4A}"/>
              </a:ext>
            </a:extLst>
          </p:cNvPr>
          <p:cNvSpPr/>
          <p:nvPr/>
        </p:nvSpPr>
        <p:spPr>
          <a:xfrm>
            <a:off x="2666476" y="3962767"/>
            <a:ext cx="6907984" cy="77517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>
                <a:solidFill>
                  <a:schemeClr val="bg1"/>
                </a:solidFill>
                <a:ea typeface="Cambria" panose="02040503050406030204" pitchFamily="18" charset="0"/>
              </a:rPr>
              <a:t>b)</a:t>
            </a:r>
            <a:r>
              <a:rPr lang="en-US" sz="360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24 </a:t>
            </a:r>
            <a:r>
              <a:rPr lang="en-US" sz="3600" spc="-180">
                <a:solidFill>
                  <a:schemeClr val="bg1"/>
                </a:solidFill>
              </a:rPr>
              <a:t>giờ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spc="-18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 8 </a:t>
            </a:r>
            <a:r>
              <a:rPr lang="en-US" sz="3600" spc="-180">
                <a:solidFill>
                  <a:schemeClr val="bg1"/>
                </a:solidFill>
              </a:rPr>
              <a:t>giờ</a:t>
            </a:r>
            <a:endParaRPr lang="en-US" sz="3600" spc="-18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PHẠM DUYÊN 15 - 9Slide.vn">
                <a:extLst>
                  <a:ext uri="{FF2B5EF4-FFF2-40B4-BE49-F238E27FC236}">
                    <a16:creationId xmlns:a16="http://schemas.microsoft.com/office/drawing/2014/main" id="{6F2A9D69-17E3-8C32-EF31-22D820B0A4F0}"/>
                  </a:ext>
                </a:extLst>
              </p:cNvPr>
              <p:cNvSpPr/>
              <p:nvPr/>
            </p:nvSpPr>
            <p:spPr>
              <a:xfrm>
                <a:off x="2666476" y="4876800"/>
                <a:ext cx="6907984" cy="775176"/>
              </a:xfrm>
              <a:prstGeom prst="roundRect">
                <a:avLst>
                  <a:gd name="adj" fmla="val 23414"/>
                </a:avLst>
              </a:prstGeom>
              <a:solidFill>
                <a:srgbClr val="DF3D64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lIns="91440" tIns="45720" rIns="91440" bIns="45720" anchor="ctr"/>
              <a:lstStyle/>
              <a:p>
                <a:r>
                  <a:rPr lang="en-US" sz="3600">
                    <a:solidFill>
                      <a:schemeClr val="bg1"/>
                    </a:solidFill>
                    <a:ea typeface="Cambria" panose="02040503050406030204" pitchFamily="18" charset="0"/>
                  </a:rPr>
                  <a:t>c)</a:t>
                </a:r>
                <a:r>
                  <a:rPr lang="en-US" sz="3600">
                    <a:solidFill>
                      <a:schemeClr val="bg1"/>
                    </a:solidFill>
                    <a:latin typeface="+mj-lt"/>
                    <a:ea typeface="Cambria" panose="02040503050406030204" pitchFamily="18" charset="0"/>
                  </a:rPr>
                  <a:t> </a:t>
                </a:r>
                <a:r>
                  <a:rPr lang="en-US" sz="3600" spc="-180">
                    <a:solidFill>
                      <a:schemeClr val="bg1"/>
                    </a:solidFill>
                  </a:rPr>
                  <a:t>24 giờ</a:t>
                </a:r>
                <a:r>
                  <a:rPr lang="en-US" sz="3600" spc="-180">
                    <a:solidFill>
                      <a:schemeClr val="bg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pc="-1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600" spc="-180">
                    <a:solidFill>
                      <a:schemeClr val="bg1"/>
                    </a:solidFill>
                    <a:latin typeface="+mj-lt"/>
                  </a:rPr>
                  <a:t> 2</a:t>
                </a:r>
              </a:p>
            </p:txBody>
          </p:sp>
        </mc:Choice>
        <mc:Fallback xmlns="">
          <p:sp>
            <p:nvSpPr>
              <p:cNvPr id="28" name="PHẠM DUYÊN 15 - 9Slide.vn">
                <a:extLst>
                  <a:ext uri="{FF2B5EF4-FFF2-40B4-BE49-F238E27FC236}">
                    <a16:creationId xmlns:a16="http://schemas.microsoft.com/office/drawing/2014/main" id="{6F2A9D69-17E3-8C32-EF31-22D820B0A4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476" y="4876800"/>
                <a:ext cx="6907984" cy="775176"/>
              </a:xfrm>
              <a:prstGeom prst="roundRect">
                <a:avLst>
                  <a:gd name="adj" fmla="val 23414"/>
                </a:avLst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PHẠM DUYÊN 17 - 9Slide.vn">
            <a:extLst>
              <a:ext uri="{FF2B5EF4-FFF2-40B4-BE49-F238E27FC236}">
                <a16:creationId xmlns:a16="http://schemas.microsoft.com/office/drawing/2014/main" id="{4CEBB0F8-A8C8-639F-A617-CCEF9C5572E4}"/>
              </a:ext>
            </a:extLst>
          </p:cNvPr>
          <p:cNvSpPr/>
          <p:nvPr/>
        </p:nvSpPr>
        <p:spPr>
          <a:xfrm>
            <a:off x="2666475" y="5742795"/>
            <a:ext cx="6907984" cy="77517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>
                <a:solidFill>
                  <a:schemeClr val="bg1"/>
                </a:solidFill>
                <a:ea typeface="Cambria" panose="02040503050406030204" pitchFamily="18" charset="0"/>
              </a:rPr>
              <a:t>d)</a:t>
            </a:r>
            <a:r>
              <a:rPr lang="en-US" sz="360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60 </a:t>
            </a:r>
            <a:r>
              <a:rPr lang="en-US" sz="3600" spc="-180">
                <a:solidFill>
                  <a:schemeClr val="bg1"/>
                </a:solidFill>
              </a:rPr>
              <a:t>phút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spc="-18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spc="-180">
                <a:solidFill>
                  <a:schemeClr val="bg1"/>
                </a:solidFill>
                <a:latin typeface="+mj-lt"/>
              </a:rPr>
              <a:t>6</a:t>
            </a:r>
          </a:p>
        </p:txBody>
      </p:sp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881FEE0C-350F-6E8B-325F-DDCD231D830F}"/>
              </a:ext>
            </a:extLst>
          </p:cNvPr>
          <p:cNvSpPr/>
          <p:nvPr/>
        </p:nvSpPr>
        <p:spPr>
          <a:xfrm>
            <a:off x="6781800" y="3962400"/>
            <a:ext cx="2969618" cy="775176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=  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16 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giờ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ea"/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0486B075-9195-0327-3F51-910A35B11FF3}"/>
              </a:ext>
            </a:extLst>
          </p:cNvPr>
          <p:cNvSpPr/>
          <p:nvPr/>
        </p:nvSpPr>
        <p:spPr>
          <a:xfrm>
            <a:off x="6781800" y="4895829"/>
            <a:ext cx="2969618" cy="775176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=   </a:t>
            </a: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48  </a:t>
            </a: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giờ</a:t>
            </a:r>
          </a:p>
        </p:txBody>
      </p:sp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860D99E7-0AA7-A0F1-8F17-453004EB1E36}"/>
              </a:ext>
            </a:extLst>
          </p:cNvPr>
          <p:cNvSpPr/>
          <p:nvPr/>
        </p:nvSpPr>
        <p:spPr>
          <a:xfrm>
            <a:off x="6781800" y="5638800"/>
            <a:ext cx="2969618" cy="775176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=   </a:t>
            </a: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10  </a:t>
            </a: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phút</a:t>
            </a:r>
          </a:p>
        </p:txBody>
      </p:sp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987C4198-A685-C56C-25D1-AE983CBB738F}"/>
              </a:ext>
            </a:extLst>
          </p:cNvPr>
          <p:cNvSpPr/>
          <p:nvPr/>
        </p:nvSpPr>
        <p:spPr>
          <a:xfrm>
            <a:off x="6781800" y="3048000"/>
            <a:ext cx="2969618" cy="775176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=   </a:t>
            </a: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35  </a:t>
            </a: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phút</a:t>
            </a:r>
          </a:p>
        </p:txBody>
      </p:sp>
      <p:sp>
        <p:nvSpPr>
          <p:cNvPr id="6" name="PHẠM DUYÊN 5 - 9Slide.vn">
            <a:extLst>
              <a:ext uri="{FF2B5EF4-FFF2-40B4-BE49-F238E27FC236}">
                <a16:creationId xmlns:a16="http://schemas.microsoft.com/office/drawing/2014/main" id="{AC0C5F55-F1C8-FDB2-7490-6C5874ED3AA8}"/>
              </a:ext>
            </a:extLst>
          </p:cNvPr>
          <p:cNvSpPr/>
          <p:nvPr/>
        </p:nvSpPr>
        <p:spPr>
          <a:xfrm>
            <a:off x="7543800" y="3209535"/>
            <a:ext cx="579406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PHẠM DUYÊN 6 - 9Slide.vn">
            <a:extLst>
              <a:ext uri="{FF2B5EF4-FFF2-40B4-BE49-F238E27FC236}">
                <a16:creationId xmlns:a16="http://schemas.microsoft.com/office/drawing/2014/main" id="{CF0BF7C3-11DF-3C09-469D-A507E49ABF77}"/>
              </a:ext>
            </a:extLst>
          </p:cNvPr>
          <p:cNvSpPr/>
          <p:nvPr/>
        </p:nvSpPr>
        <p:spPr>
          <a:xfrm>
            <a:off x="7521340" y="4143331"/>
            <a:ext cx="579406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PHẠM DUYÊN 7 - 9Slide.vn">
            <a:extLst>
              <a:ext uri="{FF2B5EF4-FFF2-40B4-BE49-F238E27FC236}">
                <a16:creationId xmlns:a16="http://schemas.microsoft.com/office/drawing/2014/main" id="{46448F70-CE75-85C2-8B8B-A00CF77D3BC4}"/>
              </a:ext>
            </a:extLst>
          </p:cNvPr>
          <p:cNvSpPr/>
          <p:nvPr/>
        </p:nvSpPr>
        <p:spPr>
          <a:xfrm>
            <a:off x="7543800" y="5057364"/>
            <a:ext cx="579406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012ED20B-E932-CE68-B183-961AA9BF0615}"/>
              </a:ext>
            </a:extLst>
          </p:cNvPr>
          <p:cNvSpPr/>
          <p:nvPr/>
        </p:nvSpPr>
        <p:spPr>
          <a:xfrm>
            <a:off x="7467600" y="5855595"/>
            <a:ext cx="579406" cy="47164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PHẠM DUYÊN 12 - 9Slide.vn">
            <a:extLst>
              <a:ext uri="{FF2B5EF4-FFF2-40B4-BE49-F238E27FC236}">
                <a16:creationId xmlns:a16="http://schemas.microsoft.com/office/drawing/2014/main" id="{618574DD-3001-1E4A-69DF-7616F2CC38ED}"/>
              </a:ext>
            </a:extLst>
          </p:cNvPr>
          <p:cNvSpPr/>
          <p:nvPr/>
        </p:nvSpPr>
        <p:spPr>
          <a:xfrm>
            <a:off x="7467600" y="3139865"/>
            <a:ext cx="681924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HẠM DUYÊN 14 - 9Slide.vn">
            <a:extLst>
              <a:ext uri="{FF2B5EF4-FFF2-40B4-BE49-F238E27FC236}">
                <a16:creationId xmlns:a16="http://schemas.microsoft.com/office/drawing/2014/main" id="{80039DC7-4FD6-565A-2541-C150AE871D4E}"/>
              </a:ext>
            </a:extLst>
          </p:cNvPr>
          <p:cNvSpPr/>
          <p:nvPr/>
        </p:nvSpPr>
        <p:spPr>
          <a:xfrm>
            <a:off x="7467600" y="4073661"/>
            <a:ext cx="681924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HẠM DUYÊN 16 - 9Slide.vn">
            <a:extLst>
              <a:ext uri="{FF2B5EF4-FFF2-40B4-BE49-F238E27FC236}">
                <a16:creationId xmlns:a16="http://schemas.microsoft.com/office/drawing/2014/main" id="{1633203E-BD5F-AEDF-4485-AD42F8714F77}"/>
              </a:ext>
            </a:extLst>
          </p:cNvPr>
          <p:cNvSpPr/>
          <p:nvPr/>
        </p:nvSpPr>
        <p:spPr>
          <a:xfrm>
            <a:off x="7471476" y="4987694"/>
            <a:ext cx="681924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HẠM DUYÊN 18 - 9Slide.vn">
            <a:extLst>
              <a:ext uri="{FF2B5EF4-FFF2-40B4-BE49-F238E27FC236}">
                <a16:creationId xmlns:a16="http://schemas.microsoft.com/office/drawing/2014/main" id="{5B14B6EF-62AC-B361-492C-0921CF3213B7}"/>
              </a:ext>
            </a:extLst>
          </p:cNvPr>
          <p:cNvSpPr/>
          <p:nvPr/>
        </p:nvSpPr>
        <p:spPr>
          <a:xfrm>
            <a:off x="7467600" y="5804228"/>
            <a:ext cx="681924" cy="596572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PHẠM DUYÊN 1 - 9Slide.vn">
            <a:extLst>
              <a:ext uri="{FF2B5EF4-FFF2-40B4-BE49-F238E27FC236}">
                <a16:creationId xmlns:a16="http://schemas.microsoft.com/office/drawing/2014/main" id="{B1EC9ADE-7E86-29FA-ABB0-D1356D666B61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53225DC-67B3-E90D-AD32-A23A888A8CB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87CDB62-F666-4167-8A9B-2CD0AAD4D39D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6EEE31B-A236-301E-2B26-A172F487AB3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B41751-12E3-5A75-747B-0D40EEE5799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3" name="PHẠM DUYÊN 2 - 9Slide.vn">
            <a:extLst>
              <a:ext uri="{FF2B5EF4-FFF2-40B4-BE49-F238E27FC236}">
                <a16:creationId xmlns:a16="http://schemas.microsoft.com/office/drawing/2014/main" id="{0511DD5C-293A-8E98-30A8-5DF38FB4603B}"/>
              </a:ext>
            </a:extLst>
          </p:cNvPr>
          <p:cNvGrpSpPr/>
          <p:nvPr/>
        </p:nvGrpSpPr>
        <p:grpSpPr>
          <a:xfrm>
            <a:off x="1467868" y="525577"/>
            <a:ext cx="1198607" cy="783193"/>
            <a:chOff x="930039" y="409881"/>
            <a:chExt cx="1198607" cy="78319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C00B95E-0A68-CEF1-89D6-CCBC83725267}"/>
                </a:ext>
              </a:extLst>
            </p:cNvPr>
            <p:cNvSpPr/>
            <p:nvPr/>
          </p:nvSpPr>
          <p:spPr>
            <a:xfrm>
              <a:off x="987315" y="511161"/>
              <a:ext cx="723056" cy="533599"/>
            </a:xfrm>
            <a:prstGeom prst="roundRect">
              <a:avLst/>
            </a:prstGeom>
            <a:solidFill>
              <a:srgbClr val="FFDA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5" name="PHẠM DUYÊN 3 - 9Slide.vn">
              <a:extLst>
                <a:ext uri="{FF2B5EF4-FFF2-40B4-BE49-F238E27FC236}">
                  <a16:creationId xmlns:a16="http://schemas.microsoft.com/office/drawing/2014/main" id="{7B418816-2108-75E0-3239-5AD1D7588916}"/>
                </a:ext>
              </a:extLst>
            </p:cNvPr>
            <p:cNvSpPr txBox="1"/>
            <p:nvPr/>
          </p:nvSpPr>
          <p:spPr>
            <a:xfrm>
              <a:off x="1647662" y="431313"/>
              <a:ext cx="480984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E04053"/>
                  </a:solidFill>
                  <a:latin typeface="+mj-lt"/>
                </a:rPr>
                <a:t>?</a:t>
              </a:r>
            </a:p>
          </p:txBody>
        </p:sp>
        <p:sp>
          <p:nvSpPr>
            <p:cNvPr id="16" name="PHẠM DUYÊN 3 - 9Slide.vn">
              <a:extLst>
                <a:ext uri="{FF2B5EF4-FFF2-40B4-BE49-F238E27FC236}">
                  <a16:creationId xmlns:a16="http://schemas.microsoft.com/office/drawing/2014/main" id="{7D7D91E0-F7E7-863F-6439-E2CBC9A42242}"/>
                </a:ext>
              </a:extLst>
            </p:cNvPr>
            <p:cNvSpPr txBox="1"/>
            <p:nvPr/>
          </p:nvSpPr>
          <p:spPr>
            <a:xfrm>
              <a:off x="930039" y="409881"/>
              <a:ext cx="840692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E04053"/>
                  </a:solidFill>
                  <a:latin typeface="+mj-lt"/>
                </a:rPr>
                <a:t>Số</a:t>
              </a:r>
            </a:p>
          </p:txBody>
        </p:sp>
      </p:grpSp>
      <p:sp>
        <p:nvSpPr>
          <p:cNvPr id="17" name="PHẠM DUYÊN 3 - 9Slide.vn">
            <a:extLst>
              <a:ext uri="{FF2B5EF4-FFF2-40B4-BE49-F238E27FC236}">
                <a16:creationId xmlns:a16="http://schemas.microsoft.com/office/drawing/2014/main" id="{D6302F75-754A-4EAB-72B7-88452BE94628}"/>
              </a:ext>
            </a:extLst>
          </p:cNvPr>
          <p:cNvSpPr/>
          <p:nvPr/>
        </p:nvSpPr>
        <p:spPr>
          <a:xfrm>
            <a:off x="533400" y="1308100"/>
            <a:ext cx="5321106" cy="765780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61000">
                <a:srgbClr val="FADADF"/>
              </a:gs>
              <a:gs pos="100000">
                <a:srgbClr val="F5E3E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PHẠM DUYÊN 4 - 9Slide.vn">
            <a:extLst>
              <a:ext uri="{FF2B5EF4-FFF2-40B4-BE49-F238E27FC236}">
                <a16:creationId xmlns:a16="http://schemas.microsoft.com/office/drawing/2014/main" id="{2D891140-8538-385D-0B71-F884969862BF}"/>
              </a:ext>
            </a:extLst>
          </p:cNvPr>
          <p:cNvSpPr txBox="1"/>
          <p:nvPr/>
        </p:nvSpPr>
        <p:spPr>
          <a:xfrm>
            <a:off x="5358458" y="381000"/>
            <a:ext cx="1475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pc="-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Mẫu</a:t>
            </a:r>
            <a:r>
              <a:rPr lang="en-US" sz="40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 </a:t>
            </a:r>
          </a:p>
        </p:txBody>
      </p:sp>
      <p:sp>
        <p:nvSpPr>
          <p:cNvPr id="19" name="PHẠM DUYÊN 5 - 9Slide.vn">
            <a:extLst>
              <a:ext uri="{FF2B5EF4-FFF2-40B4-BE49-F238E27FC236}">
                <a16:creationId xmlns:a16="http://schemas.microsoft.com/office/drawing/2014/main" id="{0419B082-CDD3-E4F1-FCEF-51B66EADD74A}"/>
              </a:ext>
            </a:extLst>
          </p:cNvPr>
          <p:cNvSpPr txBox="1"/>
          <p:nvPr/>
        </p:nvSpPr>
        <p:spPr>
          <a:xfrm>
            <a:off x="1066800" y="1334869"/>
            <a:ext cx="312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 </a:t>
            </a:r>
            <a:r>
              <a:rPr lang="en-US" sz="3600" spc="-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giờ</a:t>
            </a:r>
            <a:r>
              <a:rPr lang="en-US" sz="36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+ 2 </a:t>
            </a:r>
            <a:r>
              <a:rPr lang="en-US" sz="3600" spc="-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giờ</a:t>
            </a:r>
            <a:r>
              <a:rPr lang="en-US" sz="36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=</a:t>
            </a:r>
          </a:p>
        </p:txBody>
      </p:sp>
      <p:sp>
        <p:nvSpPr>
          <p:cNvPr id="21" name="PHẠM DUYÊN 6 - 9Slide.vn">
            <a:extLst>
              <a:ext uri="{FF2B5EF4-FFF2-40B4-BE49-F238E27FC236}">
                <a16:creationId xmlns:a16="http://schemas.microsoft.com/office/drawing/2014/main" id="{E139D890-6679-6CF8-5C94-1CC5E2EB2125}"/>
              </a:ext>
            </a:extLst>
          </p:cNvPr>
          <p:cNvSpPr txBox="1"/>
          <p:nvPr/>
        </p:nvSpPr>
        <p:spPr>
          <a:xfrm>
            <a:off x="3862673" y="1334869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2" name="PHẠM DUYÊN 7 - 9Slide.vn">
            <a:extLst>
              <a:ext uri="{FF2B5EF4-FFF2-40B4-BE49-F238E27FC236}">
                <a16:creationId xmlns:a16="http://schemas.microsoft.com/office/drawing/2014/main" id="{EFFB2A3C-5010-024E-CFCF-6DCA03EA26AE}"/>
              </a:ext>
            </a:extLst>
          </p:cNvPr>
          <p:cNvSpPr txBox="1"/>
          <p:nvPr/>
        </p:nvSpPr>
        <p:spPr>
          <a:xfrm>
            <a:off x="3862673" y="1334868"/>
            <a:ext cx="1136850" cy="646331"/>
          </a:xfrm>
          <a:prstGeom prst="rect">
            <a:avLst/>
          </a:prstGeom>
          <a:solidFill>
            <a:srgbClr val="FADADF"/>
          </a:solidFill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3 giờ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5" name="PHẠM DUYÊN 8 - 9Slide.vn">
            <a:extLst>
              <a:ext uri="{FF2B5EF4-FFF2-40B4-BE49-F238E27FC236}">
                <a16:creationId xmlns:a16="http://schemas.microsoft.com/office/drawing/2014/main" id="{A293615F-A29C-1273-7C31-FBDD604D3098}"/>
              </a:ext>
            </a:extLst>
          </p:cNvPr>
          <p:cNvSpPr/>
          <p:nvPr/>
        </p:nvSpPr>
        <p:spPr>
          <a:xfrm>
            <a:off x="6172200" y="1308100"/>
            <a:ext cx="5528370" cy="646331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61000">
                <a:srgbClr val="FADADF"/>
              </a:gs>
              <a:gs pos="100000">
                <a:srgbClr val="F5E3E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6" name="PHẠM DUYÊN 9 - 9Slide.vn">
            <a:extLst>
              <a:ext uri="{FF2B5EF4-FFF2-40B4-BE49-F238E27FC236}">
                <a16:creationId xmlns:a16="http://schemas.microsoft.com/office/drawing/2014/main" id="{2FC2A552-F7EA-AA35-EE10-6533CB050C87}"/>
              </a:ext>
            </a:extLst>
          </p:cNvPr>
          <p:cNvSpPr txBox="1"/>
          <p:nvPr/>
        </p:nvSpPr>
        <p:spPr>
          <a:xfrm>
            <a:off x="6324600" y="1295401"/>
            <a:ext cx="402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30 </a:t>
            </a:r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</a:rPr>
              <a:t>phút</a:t>
            </a:r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b="1" spc="-18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10 </a:t>
            </a:r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</a:rPr>
              <a:t>phút</a:t>
            </a:r>
            <a:r>
              <a:rPr lang="en-US" sz="3600" spc="-1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=</a:t>
            </a:r>
          </a:p>
        </p:txBody>
      </p:sp>
      <p:sp>
        <p:nvSpPr>
          <p:cNvPr id="37" name="PHẠM DUYÊN 10 - 9Slide.vn">
            <a:extLst>
              <a:ext uri="{FF2B5EF4-FFF2-40B4-BE49-F238E27FC236}">
                <a16:creationId xmlns:a16="http://schemas.microsoft.com/office/drawing/2014/main" id="{AEA2970E-9565-0FC4-593F-C41466420660}"/>
              </a:ext>
            </a:extLst>
          </p:cNvPr>
          <p:cNvSpPr txBox="1"/>
          <p:nvPr/>
        </p:nvSpPr>
        <p:spPr>
          <a:xfrm>
            <a:off x="9926723" y="1295401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8" name="PHẠM DUYÊN 11 - 9Slide.vn">
            <a:extLst>
              <a:ext uri="{FF2B5EF4-FFF2-40B4-BE49-F238E27FC236}">
                <a16:creationId xmlns:a16="http://schemas.microsoft.com/office/drawing/2014/main" id="{D0B3B113-2AAB-EC01-D320-6594CDC5A95D}"/>
              </a:ext>
            </a:extLst>
          </p:cNvPr>
          <p:cNvSpPr txBox="1"/>
          <p:nvPr/>
        </p:nvSpPr>
        <p:spPr>
          <a:xfrm>
            <a:off x="9982200" y="1295400"/>
            <a:ext cx="1630896" cy="646331"/>
          </a:xfrm>
          <a:prstGeom prst="rect">
            <a:avLst/>
          </a:prstGeom>
          <a:solidFill>
            <a:srgbClr val="FADADF"/>
          </a:solidFill>
        </p:spPr>
        <p:txBody>
          <a:bodyPr wrap="none" rtlCol="0">
            <a:spAutoFit/>
          </a:bodyPr>
          <a:lstStyle/>
          <a:p>
            <a:r>
              <a:rPr lang="en-US" sz="3600" spc="-200" dirty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20 </a:t>
            </a:r>
            <a:r>
              <a:rPr lang="en-US" sz="3600" spc="-200" dirty="0" err="1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phút</a:t>
            </a:r>
            <a:endParaRPr lang="en-US" sz="3600" spc="-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43" name="PHẠM DUYÊN 12 - 9Slide.vn">
            <a:extLst>
              <a:ext uri="{FF2B5EF4-FFF2-40B4-BE49-F238E27FC236}">
                <a16:creationId xmlns:a16="http://schemas.microsoft.com/office/drawing/2014/main" id="{F1E280E3-66F5-936D-08B4-A48BD7411F41}"/>
              </a:ext>
            </a:extLst>
          </p:cNvPr>
          <p:cNvSpPr/>
          <p:nvPr/>
        </p:nvSpPr>
        <p:spPr>
          <a:xfrm>
            <a:off x="542006" y="2284392"/>
            <a:ext cx="5321106" cy="707886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61000">
                <a:srgbClr val="FADADF"/>
              </a:gs>
              <a:gs pos="100000">
                <a:srgbClr val="F5E3E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PHẠM DUYÊN 13 - 9Slide.vn">
                <a:extLst>
                  <a:ext uri="{FF2B5EF4-FFF2-40B4-BE49-F238E27FC236}">
                    <a16:creationId xmlns:a16="http://schemas.microsoft.com/office/drawing/2014/main" id="{BB524498-BA8D-FF10-05FA-03C02BDB602E}"/>
                  </a:ext>
                </a:extLst>
              </p:cNvPr>
              <p:cNvSpPr txBox="1"/>
              <p:nvPr/>
            </p:nvSpPr>
            <p:spPr>
              <a:xfrm>
                <a:off x="1066800" y="2286001"/>
                <a:ext cx="31232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10 </a:t>
                </a:r>
                <a:r>
                  <a:rPr lang="en-US" sz="3600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phút </a:t>
                </a:r>
                <a14:m>
                  <m:oMath xmlns:m="http://schemas.openxmlformats.org/officeDocument/2006/math">
                    <m:r>
                      <a:rPr lang="en-US" sz="3600" i="1" spc="-10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600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 3=</a:t>
                </a:r>
              </a:p>
            </p:txBody>
          </p:sp>
        </mc:Choice>
        <mc:Fallback xmlns="">
          <p:sp>
            <p:nvSpPr>
              <p:cNvPr id="44" name="PHẠM DUYÊN 13 - 9Slide.vn">
                <a:extLst>
                  <a:ext uri="{FF2B5EF4-FFF2-40B4-BE49-F238E27FC236}">
                    <a16:creationId xmlns:a16="http://schemas.microsoft.com/office/drawing/2014/main" id="{BB524498-BA8D-FF10-05FA-03C02BDB6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2286001"/>
                <a:ext cx="3123287" cy="646331"/>
              </a:xfrm>
              <a:prstGeom prst="rect">
                <a:avLst/>
              </a:prstGeom>
              <a:blipFill>
                <a:blip r:embed="rId3"/>
                <a:stretch>
                  <a:fillRect l="-5859" t="-14151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PHẠM DUYÊN 14 - 9Slide.vn">
            <a:extLst>
              <a:ext uri="{FF2B5EF4-FFF2-40B4-BE49-F238E27FC236}">
                <a16:creationId xmlns:a16="http://schemas.microsoft.com/office/drawing/2014/main" id="{923B03BF-BA65-7CB1-4DAD-AE4F8410F5F7}"/>
              </a:ext>
            </a:extLst>
          </p:cNvPr>
          <p:cNvSpPr txBox="1"/>
          <p:nvPr/>
        </p:nvSpPr>
        <p:spPr>
          <a:xfrm>
            <a:off x="3862673" y="2286001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46" name="PHẠM DUYÊN 15 - 9Slide.vn">
            <a:extLst>
              <a:ext uri="{FF2B5EF4-FFF2-40B4-BE49-F238E27FC236}">
                <a16:creationId xmlns:a16="http://schemas.microsoft.com/office/drawing/2014/main" id="{F47EEAD2-4B70-462A-33FB-21DAF449590A}"/>
              </a:ext>
            </a:extLst>
          </p:cNvPr>
          <p:cNvSpPr txBox="1"/>
          <p:nvPr/>
        </p:nvSpPr>
        <p:spPr>
          <a:xfrm>
            <a:off x="3657600" y="2286000"/>
            <a:ext cx="1697901" cy="646331"/>
          </a:xfrm>
          <a:prstGeom prst="rect">
            <a:avLst/>
          </a:prstGeom>
          <a:solidFill>
            <a:srgbClr val="FADADF"/>
          </a:solidFill>
        </p:spPr>
        <p:txBody>
          <a:bodyPr wrap="none" rtlCol="0">
            <a:spAutoFit/>
          </a:bodyPr>
          <a:lstStyle/>
          <a:p>
            <a:r>
              <a:rPr lang="en-US" sz="3600" spc="-100" dirty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30 </a:t>
            </a:r>
            <a:r>
              <a:rPr lang="en-US" sz="3600" spc="-100" dirty="0" err="1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phút</a:t>
            </a:r>
            <a:endParaRPr lang="en-US" sz="3600" spc="-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51" name="PHẠM DUYÊN 16 - 9Slide.vn">
            <a:extLst>
              <a:ext uri="{FF2B5EF4-FFF2-40B4-BE49-F238E27FC236}">
                <a16:creationId xmlns:a16="http://schemas.microsoft.com/office/drawing/2014/main" id="{81A447EE-00D8-67E2-AAE6-1B1DF28EA21C}"/>
              </a:ext>
            </a:extLst>
          </p:cNvPr>
          <p:cNvSpPr/>
          <p:nvPr/>
        </p:nvSpPr>
        <p:spPr>
          <a:xfrm>
            <a:off x="6150429" y="2208874"/>
            <a:ext cx="5528370" cy="646331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61000">
                <a:srgbClr val="FADADF"/>
              </a:gs>
              <a:gs pos="100000">
                <a:srgbClr val="F5E3E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2" name="PHẠM DUYÊN 17 - 9Slide.vn">
            <a:extLst>
              <a:ext uri="{FF2B5EF4-FFF2-40B4-BE49-F238E27FC236}">
                <a16:creationId xmlns:a16="http://schemas.microsoft.com/office/drawing/2014/main" id="{614FF42A-428E-E04D-0CA1-DEB4C0435490}"/>
              </a:ext>
            </a:extLst>
          </p:cNvPr>
          <p:cNvSpPr txBox="1"/>
          <p:nvPr/>
        </p:nvSpPr>
        <p:spPr>
          <a:xfrm>
            <a:off x="6324600" y="2209801"/>
            <a:ext cx="402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8 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giờ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 =</a:t>
            </a:r>
          </a:p>
        </p:txBody>
      </p:sp>
      <p:sp>
        <p:nvSpPr>
          <p:cNvPr id="53" name="PHẠM DUYÊN 18 - 9Slide.vn">
            <a:extLst>
              <a:ext uri="{FF2B5EF4-FFF2-40B4-BE49-F238E27FC236}">
                <a16:creationId xmlns:a16="http://schemas.microsoft.com/office/drawing/2014/main" id="{EC1560C7-3A93-A506-C149-AF466C6078EE}"/>
              </a:ext>
            </a:extLst>
          </p:cNvPr>
          <p:cNvSpPr txBox="1"/>
          <p:nvPr/>
        </p:nvSpPr>
        <p:spPr>
          <a:xfrm>
            <a:off x="8432800" y="2209801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54" name="PHẠM DUYÊN 19 - 9Slide.vn">
            <a:extLst>
              <a:ext uri="{FF2B5EF4-FFF2-40B4-BE49-F238E27FC236}">
                <a16:creationId xmlns:a16="http://schemas.microsoft.com/office/drawing/2014/main" id="{5C3ECC78-8C37-8EB5-1A31-157E2476B608}"/>
              </a:ext>
            </a:extLst>
          </p:cNvPr>
          <p:cNvSpPr txBox="1"/>
          <p:nvPr/>
        </p:nvSpPr>
        <p:spPr>
          <a:xfrm>
            <a:off x="8432800" y="2209800"/>
            <a:ext cx="1141659" cy="646331"/>
          </a:xfrm>
          <a:prstGeom prst="rect">
            <a:avLst/>
          </a:prstGeom>
          <a:solidFill>
            <a:srgbClr val="FADADF"/>
          </a:solidFill>
        </p:spPr>
        <p:txBody>
          <a:bodyPr wrap="none" rtlCol="0">
            <a:spAutoFit/>
          </a:bodyPr>
          <a:lstStyle/>
          <a:p>
            <a:r>
              <a:rPr lang="en-US" sz="3600" spc="-100" dirty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2 </a:t>
            </a:r>
            <a:r>
              <a:rPr lang="en-US" sz="3600" spc="-100" dirty="0" err="1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giờ</a:t>
            </a:r>
            <a:endParaRPr lang="en-US" sz="3600" spc="-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7607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 animBg="1"/>
      <p:bldP spid="30" grpId="0" animBg="1"/>
      <p:bldP spid="2" grpId="0" animBg="1"/>
      <p:bldP spid="3" grpId="0" animBg="1"/>
      <p:bldP spid="4" grpId="0" animBg="1"/>
      <p:bldP spid="5" grpId="0" animBg="1"/>
      <p:bldP spid="6" grpId="0" animBg="1"/>
      <p:bldP spid="6" grpId="1" animBg="1"/>
      <p:bldP spid="7" grpId="0" animBg="1"/>
      <p:bldP spid="7" grpId="1" animBg="1"/>
      <p:bldP spid="20" grpId="0" animBg="1"/>
      <p:bldP spid="20" grpId="1" animBg="1"/>
      <p:bldP spid="23" grpId="0" animBg="1"/>
      <p:bldP spid="23" grpId="1" animBg="1"/>
      <p:bldP spid="25" grpId="0" animBg="1"/>
      <p:bldP spid="27" grpId="0" animBg="1"/>
      <p:bldP spid="29" grpId="0" animBg="1"/>
      <p:bldP spid="31" grpId="0" animBg="1"/>
      <p:bldP spid="22" grpId="0" animBg="1"/>
      <p:bldP spid="38" grpId="0" animBg="1"/>
      <p:bldP spid="46" grpId="0" animBg="1"/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- 9Slide.vn">
            <a:extLst>
              <a:ext uri="{FF2B5EF4-FFF2-40B4-BE49-F238E27FC236}">
                <a16:creationId xmlns:a16="http://schemas.microsoft.com/office/drawing/2014/main" id="{0F0F0B1A-3852-0159-39C3-2F1A8E2D1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368" y="457200"/>
            <a:ext cx="7368432" cy="490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C62E983-B1A2-8A1D-0B91-60720F6447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456234" y="3548093"/>
            <a:ext cx="2354872" cy="719107"/>
          </a:xfrm>
          <a:prstGeom prst="roundRect">
            <a:avLst>
              <a:gd name="adj" fmla="val 33441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C1FEC8-F05C-DC55-2314-AFE69ABD96F9}"/>
              </a:ext>
            </a:extLst>
          </p:cNvPr>
          <p:cNvGrpSpPr/>
          <p:nvPr/>
        </p:nvGrpSpPr>
        <p:grpSpPr>
          <a:xfrm>
            <a:off x="4343400" y="2928346"/>
            <a:ext cx="3404289" cy="3361014"/>
            <a:chOff x="9878277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EA47F5-F6A2-6C5A-C1A8-83053716B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4CA20E4-F2EF-C763-943D-9286943558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03483" y="2396029"/>
              <a:ext cx="297045" cy="18165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9559F3E-F351-57E7-BF5E-35C3332F40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24903" y="2139791"/>
              <a:ext cx="0" cy="43688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A1801B-01CE-A294-B50F-6CEC9CC23082}"/>
                </a:ext>
              </a:extLst>
            </p:cNvPr>
            <p:cNvSpPr/>
            <p:nvPr/>
          </p:nvSpPr>
          <p:spPr>
            <a:xfrm>
              <a:off x="10656578" y="2533261"/>
              <a:ext cx="87901" cy="86824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767A6A5-99EC-232E-5579-828900EE73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463" y="294795"/>
            <a:ext cx="3999323" cy="2267909"/>
          </a:xfrm>
          <a:prstGeom prst="rect">
            <a:avLst/>
          </a:prstGeom>
        </p:spPr>
      </p:pic>
      <p:sp>
        <p:nvSpPr>
          <p:cNvPr id="18" name="Cloud 17">
            <a:extLst>
              <a:ext uri="{FF2B5EF4-FFF2-40B4-BE49-F238E27FC236}">
                <a16:creationId xmlns:a16="http://schemas.microsoft.com/office/drawing/2014/main" id="{5049E860-6299-4115-BED9-8259408F63F4}"/>
              </a:ext>
            </a:extLst>
          </p:cNvPr>
          <p:cNvSpPr/>
          <p:nvPr/>
        </p:nvSpPr>
        <p:spPr>
          <a:xfrm>
            <a:off x="7816223" y="999522"/>
            <a:ext cx="4078790" cy="1969591"/>
          </a:xfrm>
          <a:prstGeom prst="cloud">
            <a:avLst/>
          </a:prstGeom>
          <a:solidFill>
            <a:srgbClr val="FADAD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Đồng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hồ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chỉ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mấy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giờ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12448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1A448-82C3-6B47-03B5-F9EC67AF9E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32963AB-C3AD-C23A-F3B0-E7DA6D14E98B}"/>
              </a:ext>
            </a:extLst>
          </p:cNvPr>
          <p:cNvGrpSpPr/>
          <p:nvPr/>
        </p:nvGrpSpPr>
        <p:grpSpPr>
          <a:xfrm>
            <a:off x="4470058" y="2888883"/>
            <a:ext cx="3443020" cy="3399254"/>
            <a:chOff x="7915740" y="1765686"/>
            <a:chExt cx="1643848" cy="1622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76CEB5-D538-7BCE-00AF-675C1C249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EE8EC26-6972-E9E0-AE53-585BB47045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7865" y="2488530"/>
              <a:ext cx="362753" cy="86727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2063EEE-D505-0D89-6BBD-21855E8FB220}"/>
                </a:ext>
              </a:extLst>
            </p:cNvPr>
            <p:cNvCxnSpPr>
              <a:cxnSpLocks/>
            </p:cNvCxnSpPr>
            <p:nvPr/>
          </p:nvCxnSpPr>
          <p:spPr>
            <a:xfrm>
              <a:off x="8735744" y="2567424"/>
              <a:ext cx="2121" cy="49945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1458F4-D9B7-0813-A495-6419923924B9}"/>
                </a:ext>
              </a:extLst>
            </p:cNvPr>
            <p:cNvSpPr/>
            <p:nvPr/>
          </p:nvSpPr>
          <p:spPr>
            <a:xfrm>
              <a:off x="8710574" y="2538579"/>
              <a:ext cx="70098" cy="6952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408319" y="4157093"/>
            <a:ext cx="3404289" cy="898156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86373-B744-85CF-A760-97A42D536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6338" y="94770"/>
            <a:ext cx="3999323" cy="2267909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990D7C90-770F-C062-8B8C-5F932F4022BB}"/>
              </a:ext>
            </a:extLst>
          </p:cNvPr>
          <p:cNvSpPr/>
          <p:nvPr/>
        </p:nvSpPr>
        <p:spPr>
          <a:xfrm>
            <a:off x="7727941" y="1981667"/>
            <a:ext cx="4078790" cy="1969591"/>
          </a:xfrm>
          <a:prstGeom prst="cloud">
            <a:avLst/>
          </a:prstGeom>
          <a:solidFill>
            <a:srgbClr val="FADAD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Đồng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hồ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chỉ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mấy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giờ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8055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1 - 9Slide.vn">
            <a:extLst>
              <a:ext uri="{FF2B5EF4-FFF2-40B4-BE49-F238E27FC236}">
                <a16:creationId xmlns:a16="http://schemas.microsoft.com/office/drawing/2014/main" id="{23ACCBB2-5BDB-3E3E-BAF8-4F7043A450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30685" flipH="1">
            <a:off x="7471077" y="870762"/>
            <a:ext cx="1247618" cy="586380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B83AF8B1-8D04-2E2A-6990-0781B9377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72" y="1074986"/>
            <a:ext cx="1813128" cy="504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4 - 9Slide.vn">
            <a:extLst>
              <a:ext uri="{FF2B5EF4-FFF2-40B4-BE49-F238E27FC236}">
                <a16:creationId xmlns:a16="http://schemas.microsoft.com/office/drawing/2014/main" id="{B4973CB1-D8D7-711D-1F6E-E400DCF85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257" y="2667000"/>
            <a:ext cx="7605486" cy="2820574"/>
          </a:xfrm>
          <a:prstGeom prst="rect">
            <a:avLst/>
          </a:prstGeom>
        </p:spPr>
      </p:pic>
      <p:sp>
        <p:nvSpPr>
          <p:cNvPr id="14" name="PHẠM DUYÊN 5 - 9Slide.vn">
            <a:extLst>
              <a:ext uri="{FF2B5EF4-FFF2-40B4-BE49-F238E27FC236}">
                <a16:creationId xmlns:a16="http://schemas.microsoft.com/office/drawing/2014/main" id="{707EECBD-D808-2C9D-041A-BA85E07983D7}"/>
              </a:ext>
            </a:extLst>
          </p:cNvPr>
          <p:cNvSpPr txBox="1"/>
          <p:nvPr/>
        </p:nvSpPr>
        <p:spPr>
          <a:xfrm>
            <a:off x="5377842" y="5326559"/>
            <a:ext cx="1630576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Tiết 1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879E5-7BE3-20CC-5925-EA6C06ED1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5444" y="838200"/>
            <a:ext cx="4875372" cy="229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5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8041" y="59520"/>
            <a:ext cx="10755917" cy="64873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1D45D70-BF16-405B-871F-CA45656E5F3B}"/>
              </a:ext>
            </a:extLst>
          </p:cNvPr>
          <p:cNvGrpSpPr/>
          <p:nvPr/>
        </p:nvGrpSpPr>
        <p:grpSpPr>
          <a:xfrm>
            <a:off x="990600" y="1600200"/>
            <a:ext cx="9525000" cy="1682000"/>
            <a:chOff x="887951" y="413357"/>
            <a:chExt cx="9525000" cy="1682000"/>
          </a:xfrm>
        </p:grpSpPr>
        <p:pic>
          <p:nvPicPr>
            <p:cNvPr id="15" name="Picture 14" descr="Cute happy smiling book Royalty Free Vector Image">
              <a:extLst>
                <a:ext uri="{FF2B5EF4-FFF2-40B4-BE49-F238E27FC236}">
                  <a16:creationId xmlns:a16="http://schemas.microsoft.com/office/drawing/2014/main" id="{6364D39F-5D7D-48D7-B085-7C6C6343E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100" y1="48148" x2="49300" y2="47778"/>
                          <a14:foregroundMark x1="49300" y1="47778" x2="71100" y2="50463"/>
                          <a14:foregroundMark x1="50400" y1="46759" x2="51300" y2="54259"/>
                          <a14:foregroundMark x1="49400" y1="47130" x2="41400" y2="46296"/>
                          <a14:foregroundMark x1="41400" y1="46296" x2="37400" y2="53426"/>
                          <a14:foregroundMark x1="37400" y1="53426" x2="42200" y2="60185"/>
                          <a14:foregroundMark x1="42200" y1="60185" x2="53300" y2="57593"/>
                          <a14:foregroundMark x1="53300" y1="57593" x2="60500" y2="50278"/>
                          <a14:foregroundMark x1="60500" y1="50278" x2="62900" y2="43519"/>
                          <a14:foregroundMark x1="62900" y1="43519" x2="49500" y2="47870"/>
                          <a14:foregroundMark x1="49500" y1="47870" x2="42300" y2="56111"/>
                          <a14:foregroundMark x1="42300" y1="56111" x2="52100" y2="54907"/>
                          <a14:foregroundMark x1="52100" y1="54907" x2="66900" y2="48519"/>
                          <a14:foregroundMark x1="66900" y1="48519" x2="67100" y2="48333"/>
                          <a14:foregroundMark x1="50200" y1="47130" x2="42300" y2="45926"/>
                          <a14:foregroundMark x1="42300" y1="45926" x2="37300" y2="51852"/>
                          <a14:foregroundMark x1="37300" y1="51852" x2="39400" y2="57407"/>
                          <a14:foregroundMark x1="35800" y1="48519" x2="38700" y2="56852"/>
                          <a14:foregroundMark x1="40200" y1="44815" x2="48000" y2="43519"/>
                          <a14:foregroundMark x1="48000" y1="43519" x2="50600" y2="48148"/>
                          <a14:foregroundMark x1="64000" y1="43241" x2="71800" y2="45833"/>
                          <a14:foregroundMark x1="71800" y1="45833" x2="73800" y2="49630"/>
                          <a14:foregroundMark x1="60000" y1="55093" x2="67700" y2="56852"/>
                          <a14:foregroundMark x1="67700" y1="56852" x2="72700" y2="51389"/>
                          <a14:foregroundMark x1="62300" y1="51944" x2="67300" y2="57037"/>
                          <a14:foregroundMark x1="63600" y1="57407" x2="71300" y2="55185"/>
                          <a14:foregroundMark x1="71300" y1="55185" x2="73000" y2="52778"/>
                          <a14:foregroundMark x1="80100" y1="48148" x2="80100" y2="48148"/>
                          <a14:foregroundMark x1="79600" y1="45370" x2="80700" y2="48333"/>
                          <a14:foregroundMark x1="77100" y1="53704" x2="79600" y2="50463"/>
                          <a14:foregroundMark x1="18500" y1="47963" x2="21000" y2="52778"/>
                          <a14:foregroundMark x1="40600" y1="76111" x2="41200" y2="76111"/>
                          <a14:foregroundMark x1="69600" y1="72685" x2="69600" y2="72685"/>
                          <a14:foregroundMark x1="69600" y1="72685" x2="69600" y2="72685"/>
                          <a14:foregroundMark x1="50800" y1="49815" x2="57700" y2="5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1" y="413357"/>
              <a:ext cx="1349555" cy="168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B4FDD4-2861-4472-9607-00D2E10B1D1A}"/>
                </a:ext>
              </a:extLst>
            </p:cNvPr>
            <p:cNvSpPr txBox="1"/>
            <p:nvPr/>
          </p:nvSpPr>
          <p:spPr>
            <a:xfrm>
              <a:off x="2048822" y="539859"/>
              <a:ext cx="8364129" cy="119373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等线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1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rPr>
                <a:t>.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v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à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giờ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xác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5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phút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từng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phút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63" y="3130586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013247">
            <a:off x="390144" y="569882"/>
            <a:ext cx="2447139" cy="86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6080" y="59520"/>
            <a:ext cx="5168542" cy="1422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72231A-4BB0-C99E-F3E2-A3BB505D4023}"/>
              </a:ext>
            </a:extLst>
          </p:cNvPr>
          <p:cNvSpPr txBox="1"/>
          <p:nvPr/>
        </p:nvSpPr>
        <p:spPr>
          <a:xfrm>
            <a:off x="2141275" y="3339752"/>
            <a:ext cx="8364129" cy="119373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2.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Xác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định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đọc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giờ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theo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buổi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đồng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hồ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điện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532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112FE328-7BAC-5E25-8E06-BE3A6C9CE1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829" y="1524000"/>
            <a:ext cx="4191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69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0BBC476-23CF-7393-6242-10DB504E0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2560">
            <a:off x="5939684" y="1924472"/>
            <a:ext cx="819079" cy="206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36A4869-0867-F31C-0C7A-2464DADD0C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34504" y="1719978"/>
            <a:ext cx="3821872" cy="3918822"/>
          </a:xfrm>
          <a:prstGeom prst="ellipse">
            <a:avLst/>
          </a:prstGeom>
          <a:noFill/>
          <a:ln w="120650">
            <a:solidFill>
              <a:schemeClr val="accent5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884F7EAB-D544-5AF1-7EA1-155C186E8D45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5926975" y="1838276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79421D51-511C-4D4F-DA0B-6C0513091E23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6786724" y="2071061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F29EED73-3D5F-AE55-4172-D21A898DB0DC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0">
            <a:off x="7423299" y="2715220"/>
            <a:ext cx="0" cy="134967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3ECD88B3-2565-92AB-1F60-147BAB23BEC6}"/>
              </a:ext>
            </a:extLst>
          </p:cNvPr>
          <p:cNvSpPr>
            <a:spLocks noChangeAspect="1" noChangeShapeType="1"/>
          </p:cNvSpPr>
          <p:nvPr/>
        </p:nvSpPr>
        <p:spPr bwMode="auto">
          <a:xfrm rot="5400000">
            <a:off x="7660288" y="3608095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8" name="PHẠM DUYÊN 6 - 9Slide.vn">
            <a:extLst>
              <a:ext uri="{FF2B5EF4-FFF2-40B4-BE49-F238E27FC236}">
                <a16:creationId xmlns:a16="http://schemas.microsoft.com/office/drawing/2014/main" id="{2B813C14-9BEA-F28B-B547-1B5A393FACBE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5926975" y="5377886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9" name="PHẠM DUYÊN 7 - 9Slide.vn">
            <a:extLst>
              <a:ext uri="{FF2B5EF4-FFF2-40B4-BE49-F238E27FC236}">
                <a16:creationId xmlns:a16="http://schemas.microsoft.com/office/drawing/2014/main" id="{1B257AD1-A337-1924-D6A6-6BCE1C33BD31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5065100" y="5125968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0" name="PHẠM DUYÊN 8 - 9Slide.vn">
            <a:extLst>
              <a:ext uri="{FF2B5EF4-FFF2-40B4-BE49-F238E27FC236}">
                <a16:creationId xmlns:a16="http://schemas.microsoft.com/office/drawing/2014/main" id="{E09C22C7-137C-6805-0D01-88A5A8266364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0">
            <a:off x="4437026" y="4482899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1" name="PHẠM DUYÊN 9 - 9Slide.vn">
            <a:extLst>
              <a:ext uri="{FF2B5EF4-FFF2-40B4-BE49-F238E27FC236}">
                <a16:creationId xmlns:a16="http://schemas.microsoft.com/office/drawing/2014/main" id="{08BFB345-D04F-F261-D185-1D2F1934E667}"/>
              </a:ext>
            </a:extLst>
          </p:cNvPr>
          <p:cNvSpPr>
            <a:spLocks noChangeAspect="1" noChangeShapeType="1"/>
          </p:cNvSpPr>
          <p:nvPr/>
        </p:nvSpPr>
        <p:spPr bwMode="auto">
          <a:xfrm rot="5400000">
            <a:off x="4210665" y="3609158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2" name="PHẠM DUYÊN 10 - 9Slide.vn">
            <a:extLst>
              <a:ext uri="{FF2B5EF4-FFF2-40B4-BE49-F238E27FC236}">
                <a16:creationId xmlns:a16="http://schemas.microsoft.com/office/drawing/2014/main" id="{AD9624AD-DBB6-DBBF-5640-D2065B9D202E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0">
            <a:off x="7434989" y="4499906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3" name="PHẠM DUYÊN 11 - 9Slide.vn">
            <a:extLst>
              <a:ext uri="{FF2B5EF4-FFF2-40B4-BE49-F238E27FC236}">
                <a16:creationId xmlns:a16="http://schemas.microsoft.com/office/drawing/2014/main" id="{3193CD5C-6C42-2ADE-6CAF-B449B6DFBA99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00000">
            <a:off x="6798414" y="5145101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4" name="PHẠM DUYÊN 12 - 9Slide.vn">
            <a:extLst>
              <a:ext uri="{FF2B5EF4-FFF2-40B4-BE49-F238E27FC236}">
                <a16:creationId xmlns:a16="http://schemas.microsoft.com/office/drawing/2014/main" id="{02F4483E-1023-EC7D-F9D9-515714808304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0">
            <a:off x="4437026" y="2736479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5" name="PHẠM DUYÊN 13 - 9Slide.vn">
            <a:extLst>
              <a:ext uri="{FF2B5EF4-FFF2-40B4-BE49-F238E27FC236}">
                <a16:creationId xmlns:a16="http://schemas.microsoft.com/office/drawing/2014/main" id="{D0825DCC-8CEF-4061-34AE-C980EF5D30DB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00000">
            <a:off x="5063782" y="2081987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3" name="PHẠM DUYÊN 14 - 9Slide.vn">
            <a:extLst>
              <a:ext uri="{FF2B5EF4-FFF2-40B4-BE49-F238E27FC236}">
                <a16:creationId xmlns:a16="http://schemas.microsoft.com/office/drawing/2014/main" id="{9E880A4A-37E3-4666-5B0D-CFED0518916A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">
            <a:off x="6118553" y="183960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4" name="PHẠM DUYÊN 15 - 9Slide.vn">
            <a:extLst>
              <a:ext uri="{FF2B5EF4-FFF2-40B4-BE49-F238E27FC236}">
                <a16:creationId xmlns:a16="http://schemas.microsoft.com/office/drawing/2014/main" id="{5213BECD-D4E5-4B1E-37CF-A8FEF588CC62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">
            <a:off x="6291829" y="1868311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5" name="PHẠM DUYÊN 16 - 9Slide.vn">
            <a:extLst>
              <a:ext uri="{FF2B5EF4-FFF2-40B4-BE49-F238E27FC236}">
                <a16:creationId xmlns:a16="http://schemas.microsoft.com/office/drawing/2014/main" id="{AF4EDE67-B848-F1E9-7A82-B54F4F8A1B3A}"/>
              </a:ext>
            </a:extLst>
          </p:cNvPr>
          <p:cNvSpPr>
            <a:spLocks noChangeAspect="1" noChangeShapeType="1"/>
          </p:cNvSpPr>
          <p:nvPr/>
        </p:nvSpPr>
        <p:spPr bwMode="auto">
          <a:xfrm rot="1080000">
            <a:off x="6474673" y="192571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6" name="PHẠM DUYÊN 17 - 9Slide.vn">
            <a:extLst>
              <a:ext uri="{FF2B5EF4-FFF2-40B4-BE49-F238E27FC236}">
                <a16:creationId xmlns:a16="http://schemas.microsoft.com/office/drawing/2014/main" id="{D236237A-ED98-FE8C-802B-43BC04528957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40000">
            <a:off x="6647949" y="1992692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4" name="PHẠM DUYÊN 18 - 9Slide.vn">
            <a:extLst>
              <a:ext uri="{FF2B5EF4-FFF2-40B4-BE49-F238E27FC236}">
                <a16:creationId xmlns:a16="http://schemas.microsoft.com/office/drawing/2014/main" id="{04BA74F4-8646-8D35-F249-A83369B53FDA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6958358" y="2186174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5" name="PHẠM DUYÊN 19 - 9Slide.vn">
            <a:extLst>
              <a:ext uri="{FF2B5EF4-FFF2-40B4-BE49-F238E27FC236}">
                <a16:creationId xmlns:a16="http://schemas.microsoft.com/office/drawing/2014/main" id="{7205E55A-FC6E-E464-7EAA-9AF389E50D5D}"/>
              </a:ext>
            </a:extLst>
          </p:cNvPr>
          <p:cNvSpPr>
            <a:spLocks noChangeAspect="1" noChangeShapeType="1"/>
          </p:cNvSpPr>
          <p:nvPr/>
        </p:nvSpPr>
        <p:spPr bwMode="auto">
          <a:xfrm rot="2520000">
            <a:off x="7093364" y="231161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6" name="PHẠM DUYÊN 20 - 9Slide.vn">
            <a:extLst>
              <a:ext uri="{FF2B5EF4-FFF2-40B4-BE49-F238E27FC236}">
                <a16:creationId xmlns:a16="http://schemas.microsoft.com/office/drawing/2014/main" id="{DCA8CC6E-FB28-A090-3BD6-BB7B8239B775}"/>
              </a:ext>
            </a:extLst>
          </p:cNvPr>
          <p:cNvSpPr>
            <a:spLocks noChangeAspect="1" noChangeShapeType="1"/>
          </p:cNvSpPr>
          <p:nvPr/>
        </p:nvSpPr>
        <p:spPr bwMode="auto">
          <a:xfrm rot="2880000">
            <a:off x="7216678" y="2434938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7" name="PHẠM DUYÊN 21 - 9Slide.vn">
            <a:extLst>
              <a:ext uri="{FF2B5EF4-FFF2-40B4-BE49-F238E27FC236}">
                <a16:creationId xmlns:a16="http://schemas.microsoft.com/office/drawing/2014/main" id="{D562B483-CF3B-34F7-688B-605D4E197221}"/>
              </a:ext>
            </a:extLst>
          </p:cNvPr>
          <p:cNvSpPr>
            <a:spLocks noChangeAspect="1" noChangeShapeType="1"/>
          </p:cNvSpPr>
          <p:nvPr/>
        </p:nvSpPr>
        <p:spPr bwMode="auto">
          <a:xfrm rot="3240000">
            <a:off x="7351684" y="2579518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9" name="PHẠM DUYÊN 22 - 9Slide.vn">
            <a:extLst>
              <a:ext uri="{FF2B5EF4-FFF2-40B4-BE49-F238E27FC236}">
                <a16:creationId xmlns:a16="http://schemas.microsoft.com/office/drawing/2014/main" id="{38EADCC3-E436-B177-14FD-72FE27CBC781}"/>
              </a:ext>
            </a:extLst>
          </p:cNvPr>
          <p:cNvSpPr>
            <a:spLocks noChangeAspect="1" noChangeShapeType="1"/>
          </p:cNvSpPr>
          <p:nvPr/>
        </p:nvSpPr>
        <p:spPr bwMode="auto">
          <a:xfrm rot="3842562">
            <a:off x="7509323" y="2883167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0" name="PHẠM DUYÊN 23 - 9Slide.vn">
            <a:extLst>
              <a:ext uri="{FF2B5EF4-FFF2-40B4-BE49-F238E27FC236}">
                <a16:creationId xmlns:a16="http://schemas.microsoft.com/office/drawing/2014/main" id="{1CF5C00C-83A2-36E0-B71A-C8DB44B2E5B2}"/>
              </a:ext>
            </a:extLst>
          </p:cNvPr>
          <p:cNvSpPr>
            <a:spLocks noChangeAspect="1" noChangeShapeType="1"/>
          </p:cNvSpPr>
          <p:nvPr/>
        </p:nvSpPr>
        <p:spPr bwMode="auto">
          <a:xfrm rot="4202562">
            <a:off x="7576687" y="304537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1" name="PHẠM DUYÊN 24 - 9Slide.vn">
            <a:extLst>
              <a:ext uri="{FF2B5EF4-FFF2-40B4-BE49-F238E27FC236}">
                <a16:creationId xmlns:a16="http://schemas.microsoft.com/office/drawing/2014/main" id="{A4149FA6-0179-1CB5-83CF-6B1F616A9518}"/>
              </a:ext>
            </a:extLst>
          </p:cNvPr>
          <p:cNvSpPr>
            <a:spLocks noChangeAspect="1" noChangeShapeType="1"/>
          </p:cNvSpPr>
          <p:nvPr/>
        </p:nvSpPr>
        <p:spPr bwMode="auto">
          <a:xfrm rot="4562562">
            <a:off x="7624763" y="3230901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2" name="PHẠM DUYÊN 25 - 9Slide.vn">
            <a:extLst>
              <a:ext uri="{FF2B5EF4-FFF2-40B4-BE49-F238E27FC236}">
                <a16:creationId xmlns:a16="http://schemas.microsoft.com/office/drawing/2014/main" id="{66821370-591C-9CA0-6637-FD6F80BADCB2}"/>
              </a:ext>
            </a:extLst>
          </p:cNvPr>
          <p:cNvSpPr>
            <a:spLocks noChangeAspect="1" noChangeShapeType="1"/>
          </p:cNvSpPr>
          <p:nvPr/>
        </p:nvSpPr>
        <p:spPr bwMode="auto">
          <a:xfrm rot="4922562">
            <a:off x="7659658" y="341336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9" name="PHẠM DUYÊN 26 - 9Slide.vn">
            <a:extLst>
              <a:ext uri="{FF2B5EF4-FFF2-40B4-BE49-F238E27FC236}">
                <a16:creationId xmlns:a16="http://schemas.microsoft.com/office/drawing/2014/main" id="{60A975CF-C291-5F34-187A-22631DDC1694}"/>
              </a:ext>
            </a:extLst>
          </p:cNvPr>
          <p:cNvSpPr>
            <a:spLocks noChangeAspect="1" noChangeShapeType="1"/>
          </p:cNvSpPr>
          <p:nvPr/>
        </p:nvSpPr>
        <p:spPr bwMode="auto">
          <a:xfrm rot="5606912">
            <a:off x="7649695" y="3830347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0" name="PHẠM DUYÊN 27 - 9Slide.vn">
            <a:extLst>
              <a:ext uri="{FF2B5EF4-FFF2-40B4-BE49-F238E27FC236}">
                <a16:creationId xmlns:a16="http://schemas.microsoft.com/office/drawing/2014/main" id="{BADE6546-3B51-BD71-0A67-F31F7A015209}"/>
              </a:ext>
            </a:extLst>
          </p:cNvPr>
          <p:cNvSpPr>
            <a:spLocks noChangeAspect="1" noChangeShapeType="1"/>
          </p:cNvSpPr>
          <p:nvPr/>
        </p:nvSpPr>
        <p:spPr bwMode="auto">
          <a:xfrm rot="5966912">
            <a:off x="7628714" y="400461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1" name="PHẠM DUYÊN 28 - 9Slide.vn">
            <a:extLst>
              <a:ext uri="{FF2B5EF4-FFF2-40B4-BE49-F238E27FC236}">
                <a16:creationId xmlns:a16="http://schemas.microsoft.com/office/drawing/2014/main" id="{96E4E047-341B-6347-8E3F-4788E6A095B5}"/>
              </a:ext>
            </a:extLst>
          </p:cNvPr>
          <p:cNvSpPr>
            <a:spLocks noChangeAspect="1" noChangeShapeType="1"/>
          </p:cNvSpPr>
          <p:nvPr/>
        </p:nvSpPr>
        <p:spPr bwMode="auto">
          <a:xfrm rot="6326912">
            <a:off x="7579470" y="4189711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2" name="PHẠM DUYÊN 29 - 9Slide.vn">
            <a:extLst>
              <a:ext uri="{FF2B5EF4-FFF2-40B4-BE49-F238E27FC236}">
                <a16:creationId xmlns:a16="http://schemas.microsoft.com/office/drawing/2014/main" id="{D3F7DF2D-4D35-CCB4-28ED-FBBA47FF58F5}"/>
              </a:ext>
            </a:extLst>
          </p:cNvPr>
          <p:cNvSpPr>
            <a:spLocks noChangeAspect="1" noChangeShapeType="1"/>
          </p:cNvSpPr>
          <p:nvPr/>
        </p:nvSpPr>
        <p:spPr bwMode="auto">
          <a:xfrm rot="6686912">
            <a:off x="7520237" y="4365683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0" name="PHẠM DUYÊN 30 - 9Slide.vn">
            <a:extLst>
              <a:ext uri="{FF2B5EF4-FFF2-40B4-BE49-F238E27FC236}">
                <a16:creationId xmlns:a16="http://schemas.microsoft.com/office/drawing/2014/main" id="{B92C1300-533E-A03B-09D3-EB55A4C1EA2E}"/>
              </a:ext>
            </a:extLst>
          </p:cNvPr>
          <p:cNvSpPr>
            <a:spLocks noChangeAspect="1" noChangeShapeType="1"/>
          </p:cNvSpPr>
          <p:nvPr/>
        </p:nvSpPr>
        <p:spPr bwMode="auto">
          <a:xfrm rot="7046912">
            <a:off x="7340662" y="468419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1" name="PHẠM DUYÊN 31 - 9Slide.vn">
            <a:extLst>
              <a:ext uri="{FF2B5EF4-FFF2-40B4-BE49-F238E27FC236}">
                <a16:creationId xmlns:a16="http://schemas.microsoft.com/office/drawing/2014/main" id="{54DC4534-02D1-839F-CF4A-34D4FD87A602}"/>
              </a:ext>
            </a:extLst>
          </p:cNvPr>
          <p:cNvSpPr>
            <a:spLocks noChangeAspect="1" noChangeShapeType="1"/>
          </p:cNvSpPr>
          <p:nvPr/>
        </p:nvSpPr>
        <p:spPr bwMode="auto">
          <a:xfrm rot="7766912">
            <a:off x="7221286" y="482456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2" name="PHẠM DUYÊN 32 - 9Slide.vn">
            <a:extLst>
              <a:ext uri="{FF2B5EF4-FFF2-40B4-BE49-F238E27FC236}">
                <a16:creationId xmlns:a16="http://schemas.microsoft.com/office/drawing/2014/main" id="{CED97840-5B38-C9FF-9988-0BE59AC173E6}"/>
              </a:ext>
            </a:extLst>
          </p:cNvPr>
          <p:cNvSpPr>
            <a:spLocks noChangeAspect="1" noChangeShapeType="1"/>
          </p:cNvSpPr>
          <p:nvPr/>
        </p:nvSpPr>
        <p:spPr bwMode="auto">
          <a:xfrm rot="8126912">
            <a:off x="7103515" y="4953223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3" name="PHẠM DUYÊN 33 - 9Slide.vn">
            <a:extLst>
              <a:ext uri="{FF2B5EF4-FFF2-40B4-BE49-F238E27FC236}">
                <a16:creationId xmlns:a16="http://schemas.microsoft.com/office/drawing/2014/main" id="{53E84DC7-1E20-8909-FBE5-3A0683C03888}"/>
              </a:ext>
            </a:extLst>
          </p:cNvPr>
          <p:cNvSpPr>
            <a:spLocks noChangeAspect="1" noChangeShapeType="1"/>
          </p:cNvSpPr>
          <p:nvPr/>
        </p:nvSpPr>
        <p:spPr bwMode="auto">
          <a:xfrm rot="8486912">
            <a:off x="6965013" y="5094445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5" name="PHẠM DUYÊN 34 - 9Slide.vn">
            <a:extLst>
              <a:ext uri="{FF2B5EF4-FFF2-40B4-BE49-F238E27FC236}">
                <a16:creationId xmlns:a16="http://schemas.microsoft.com/office/drawing/2014/main" id="{B21DE7D4-C634-F494-A4A0-5130B9E834FA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89474">
            <a:off x="6669128" y="5265962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6" name="PHẠM DUYÊN 35 - 9Slide.vn">
            <a:extLst>
              <a:ext uri="{FF2B5EF4-FFF2-40B4-BE49-F238E27FC236}">
                <a16:creationId xmlns:a16="http://schemas.microsoft.com/office/drawing/2014/main" id="{FBDA1A35-9823-547A-061E-2583AB3A6B89}"/>
              </a:ext>
            </a:extLst>
          </p:cNvPr>
          <p:cNvSpPr>
            <a:spLocks noChangeAspect="1" noChangeShapeType="1"/>
          </p:cNvSpPr>
          <p:nvPr/>
        </p:nvSpPr>
        <p:spPr bwMode="auto">
          <a:xfrm rot="9449474">
            <a:off x="6502244" y="5332996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7" name="PHẠM DUYÊN 36 - 9Slide.vn">
            <a:extLst>
              <a:ext uri="{FF2B5EF4-FFF2-40B4-BE49-F238E27FC236}">
                <a16:creationId xmlns:a16="http://schemas.microsoft.com/office/drawing/2014/main" id="{7B02F17A-DD29-3D32-20C8-11C62C3B6AAC}"/>
              </a:ext>
            </a:extLst>
          </p:cNvPr>
          <p:cNvSpPr>
            <a:spLocks noChangeAspect="1" noChangeShapeType="1"/>
          </p:cNvSpPr>
          <p:nvPr/>
        </p:nvSpPr>
        <p:spPr bwMode="auto">
          <a:xfrm rot="9809474">
            <a:off x="6326280" y="5383067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8" name="PHẠM DUYÊN 37 - 9Slide.vn">
            <a:extLst>
              <a:ext uri="{FF2B5EF4-FFF2-40B4-BE49-F238E27FC236}">
                <a16:creationId xmlns:a16="http://schemas.microsoft.com/office/drawing/2014/main" id="{3E4BE5E0-701B-CBC2-6639-66F65CEBCA35}"/>
              </a:ext>
            </a:extLst>
          </p:cNvPr>
          <p:cNvSpPr>
            <a:spLocks noChangeAspect="1" noChangeShapeType="1"/>
          </p:cNvSpPr>
          <p:nvPr/>
        </p:nvSpPr>
        <p:spPr bwMode="auto">
          <a:xfrm rot="10169474">
            <a:off x="6129631" y="5404435"/>
            <a:ext cx="0" cy="10517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5" name="PHẠM DUYÊN 38 - 9Slide.vn">
            <a:extLst>
              <a:ext uri="{FF2B5EF4-FFF2-40B4-BE49-F238E27FC236}">
                <a16:creationId xmlns:a16="http://schemas.microsoft.com/office/drawing/2014/main" id="{A0C7E539-7FB4-BB66-483B-963190C35C0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434066">
            <a:off x="4212705" y="3440410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6" name="PHẠM DUYÊN 39 - 9Slide.vn">
            <a:extLst>
              <a:ext uri="{FF2B5EF4-FFF2-40B4-BE49-F238E27FC236}">
                <a16:creationId xmlns:a16="http://schemas.microsoft.com/office/drawing/2014/main" id="{2C15571B-3511-3164-3D34-52773C344DA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794066">
            <a:off x="4235043" y="3266199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7" name="PHẠM DUYÊN 40 - 9Slide.vn">
            <a:extLst>
              <a:ext uri="{FF2B5EF4-FFF2-40B4-BE49-F238E27FC236}">
                <a16:creationId xmlns:a16="http://schemas.microsoft.com/office/drawing/2014/main" id="{EB7C161A-C6CB-625B-8BF1-28B1A513FA2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154066">
            <a:off x="4285714" y="3081375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8" name="PHẠM DUYÊN 41 - 9Slide.vn">
            <a:extLst>
              <a:ext uri="{FF2B5EF4-FFF2-40B4-BE49-F238E27FC236}">
                <a16:creationId xmlns:a16="http://schemas.microsoft.com/office/drawing/2014/main" id="{B7284668-7E02-C062-5FED-C5E3ABF1E1D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514066">
            <a:off x="4346297" y="2905762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6" name="PHẠM DUYÊN 42 - 9Slide.vn">
            <a:extLst>
              <a:ext uri="{FF2B5EF4-FFF2-40B4-BE49-F238E27FC236}">
                <a16:creationId xmlns:a16="http://schemas.microsoft.com/office/drawing/2014/main" id="{DA560DFD-6E64-4D62-30B7-C8195CD7159F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874066">
            <a:off x="4528280" y="2588476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7" name="PHẠM DUYÊN 43 - 9Slide.vn">
            <a:extLst>
              <a:ext uri="{FF2B5EF4-FFF2-40B4-BE49-F238E27FC236}">
                <a16:creationId xmlns:a16="http://schemas.microsoft.com/office/drawing/2014/main" id="{2D2EBD19-8C3E-B06B-41FB-D4D7063DE7A6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594066">
            <a:off x="4648695" y="2448965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8" name="PHẠM DUYÊN 44 - 9Slide.vn">
            <a:extLst>
              <a:ext uri="{FF2B5EF4-FFF2-40B4-BE49-F238E27FC236}">
                <a16:creationId xmlns:a16="http://schemas.microsoft.com/office/drawing/2014/main" id="{7DD7E96C-BDE8-10D3-98D7-3801AF39D7E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954066">
            <a:off x="4767414" y="2321220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9" name="PHẠM DUYÊN 45 - 9Slide.vn">
            <a:extLst>
              <a:ext uri="{FF2B5EF4-FFF2-40B4-BE49-F238E27FC236}">
                <a16:creationId xmlns:a16="http://schemas.microsoft.com/office/drawing/2014/main" id="{D4E8A79C-B8FF-2F85-B9A3-5D5C6856F42B}"/>
              </a:ext>
            </a:extLst>
          </p:cNvPr>
          <p:cNvSpPr>
            <a:spLocks noChangeAspect="1" noChangeShapeType="1"/>
          </p:cNvSpPr>
          <p:nvPr/>
        </p:nvSpPr>
        <p:spPr bwMode="auto">
          <a:xfrm rot="19314066">
            <a:off x="4906952" y="218100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1" name="PHẠM DUYÊN 46 - 9Slide.vn">
            <a:extLst>
              <a:ext uri="{FF2B5EF4-FFF2-40B4-BE49-F238E27FC236}">
                <a16:creationId xmlns:a16="http://schemas.microsoft.com/office/drawing/2014/main" id="{B1EF5386-9FF9-2912-FC86-C72AA316841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9916628">
            <a:off x="5204625" y="2005212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2" name="PHẠM DUYÊN 47 - 9Slide.vn">
            <a:extLst>
              <a:ext uri="{FF2B5EF4-FFF2-40B4-BE49-F238E27FC236}">
                <a16:creationId xmlns:a16="http://schemas.microsoft.com/office/drawing/2014/main" id="{C6C413EF-0F72-9EF2-C77D-1580CB05618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276628">
            <a:off x="5364262" y="1939095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3" name="PHẠM DUYÊN 48 - 9Slide.vn">
            <a:extLst>
              <a:ext uri="{FF2B5EF4-FFF2-40B4-BE49-F238E27FC236}">
                <a16:creationId xmlns:a16="http://schemas.microsoft.com/office/drawing/2014/main" id="{B5E05D5C-09D8-C118-EFFB-EC3C76631E2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636628">
            <a:off x="5547898" y="1884257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4" name="PHẠM DUYÊN 49 - 9Slide.vn">
            <a:extLst>
              <a:ext uri="{FF2B5EF4-FFF2-40B4-BE49-F238E27FC236}">
                <a16:creationId xmlns:a16="http://schemas.microsoft.com/office/drawing/2014/main" id="{C7E49F22-0E9C-33F6-517C-4B52BDAB0EF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996628">
            <a:off x="5728966" y="1842703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1" name="PHẠM DUYÊN 50 - 9Slide.vn">
            <a:extLst>
              <a:ext uri="{FF2B5EF4-FFF2-40B4-BE49-F238E27FC236}">
                <a16:creationId xmlns:a16="http://schemas.microsoft.com/office/drawing/2014/main" id="{ACC51470-40B6-F7CA-E270-09580E5FF0A5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160000">
            <a:off x="5745741" y="5409690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2" name="PHẠM DUYÊN 51 - 9Slide.vn">
            <a:extLst>
              <a:ext uri="{FF2B5EF4-FFF2-40B4-BE49-F238E27FC236}">
                <a16:creationId xmlns:a16="http://schemas.microsoft.com/office/drawing/2014/main" id="{B0804DE0-D0F7-C244-7034-4B5E17B29219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520000">
            <a:off x="5569453" y="5369272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3" name="PHẠM DUYÊN 52 - 9Slide.vn">
            <a:extLst>
              <a:ext uri="{FF2B5EF4-FFF2-40B4-BE49-F238E27FC236}">
                <a16:creationId xmlns:a16="http://schemas.microsoft.com/office/drawing/2014/main" id="{26F42B8A-64F1-9F44-45F3-719BC40FC7F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880000">
            <a:off x="5388917" y="5307582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4" name="PHẠM DUYÊN 53 - 9Slide.vn">
            <a:extLst>
              <a:ext uri="{FF2B5EF4-FFF2-40B4-BE49-F238E27FC236}">
                <a16:creationId xmlns:a16="http://schemas.microsoft.com/office/drawing/2014/main" id="{3670CF27-CD2F-C932-2A11-86CBDD7EF8F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2240000">
            <a:off x="5215815" y="524057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2" name="PHẠM DUYÊN 54 - 9Slide.vn">
            <a:extLst>
              <a:ext uri="{FF2B5EF4-FFF2-40B4-BE49-F238E27FC236}">
                <a16:creationId xmlns:a16="http://schemas.microsoft.com/office/drawing/2014/main" id="{17224ED1-0F05-9F26-5431-696DA144E43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2600000">
            <a:off x="4905719" y="5046994"/>
            <a:ext cx="0" cy="9679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3" name="PHẠM DUYÊN 55 - 9Slide.vn">
            <a:extLst>
              <a:ext uri="{FF2B5EF4-FFF2-40B4-BE49-F238E27FC236}">
                <a16:creationId xmlns:a16="http://schemas.microsoft.com/office/drawing/2014/main" id="{6C708DA5-D542-BF3F-EC54-0E17BA064A8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3320000">
            <a:off x="4770848" y="4921487"/>
            <a:ext cx="0" cy="9679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4" name="PHẠM DUYÊN 56 - 9Slide.vn">
            <a:extLst>
              <a:ext uri="{FF2B5EF4-FFF2-40B4-BE49-F238E27FC236}">
                <a16:creationId xmlns:a16="http://schemas.microsoft.com/office/drawing/2014/main" id="{0F435EF5-580D-E86A-9C26-FD673A2B299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3680000">
            <a:off x="4647659" y="4798182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5" name="PHẠM DUYÊN 57 - 9Slide.vn">
            <a:extLst>
              <a:ext uri="{FF2B5EF4-FFF2-40B4-BE49-F238E27FC236}">
                <a16:creationId xmlns:a16="http://schemas.microsoft.com/office/drawing/2014/main" id="{327C8C26-123D-520E-373B-A1D1BA4C5B4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040000">
            <a:off x="4512788" y="4653529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7" name="PHẠM DUYÊN 58 - 9Slide.vn">
            <a:extLst>
              <a:ext uri="{FF2B5EF4-FFF2-40B4-BE49-F238E27FC236}">
                <a16:creationId xmlns:a16="http://schemas.microsoft.com/office/drawing/2014/main" id="{D7381155-208C-67D5-1E2E-D80E24EA5B8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642562">
            <a:off x="4355519" y="4349666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8" name="PHẠM DUYÊN 59 - 9Slide.vn">
            <a:extLst>
              <a:ext uri="{FF2B5EF4-FFF2-40B4-BE49-F238E27FC236}">
                <a16:creationId xmlns:a16="http://schemas.microsoft.com/office/drawing/2014/main" id="{87349F51-4A61-444A-8BBD-E5BC6024E3C3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002562">
            <a:off x="4288084" y="4187395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9" name="PHẠM DUYÊN 60 - 9Slide.vn">
            <a:extLst>
              <a:ext uri="{FF2B5EF4-FFF2-40B4-BE49-F238E27FC236}">
                <a16:creationId xmlns:a16="http://schemas.microsoft.com/office/drawing/2014/main" id="{3053559F-CA2C-D089-6A18-CD728E8D05F6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362562">
            <a:off x="4239910" y="4001825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0" name="PHẠM DUYÊN 61 - 9Slide.vn">
            <a:extLst>
              <a:ext uri="{FF2B5EF4-FFF2-40B4-BE49-F238E27FC236}">
                <a16:creationId xmlns:a16="http://schemas.microsoft.com/office/drawing/2014/main" id="{BB0AE1CC-616B-6173-AF39-C78AB101172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722562">
            <a:off x="4204911" y="3819318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92" name="PHẠM DUYÊN 63 - 9Slide.vn">
            <a:extLst>
              <a:ext uri="{FF2B5EF4-FFF2-40B4-BE49-F238E27FC236}">
                <a16:creationId xmlns:a16="http://schemas.microsoft.com/office/drawing/2014/main" id="{B86D7734-8E44-5440-C126-32C0E725452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267807" y="3400923"/>
            <a:ext cx="410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4" name="PHẠM DUYÊN 64 - 9Slide.vn">
            <a:extLst>
              <a:ext uri="{FF2B5EF4-FFF2-40B4-BE49-F238E27FC236}">
                <a16:creationId xmlns:a16="http://schemas.microsoft.com/office/drawing/2014/main" id="{1A7E3FF3-16FF-EFF8-E894-28C7A0D628E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644491" y="1914231"/>
            <a:ext cx="5277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5" name="PHẠM DUYÊN 65 - 9Slide.vn">
            <a:extLst>
              <a:ext uri="{FF2B5EF4-FFF2-40B4-BE49-F238E27FC236}">
                <a16:creationId xmlns:a16="http://schemas.microsoft.com/office/drawing/2014/main" id="{DA53584A-5213-47A6-A742-B250F3A70D0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465740" y="2085874"/>
            <a:ext cx="314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6" name="PHẠM DUYÊN 66 - 9Slide.vn">
            <a:extLst>
              <a:ext uri="{FF2B5EF4-FFF2-40B4-BE49-F238E27FC236}">
                <a16:creationId xmlns:a16="http://schemas.microsoft.com/office/drawing/2014/main" id="{77550DA0-7CC9-816C-8E22-008E086FD97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005372" y="2598324"/>
            <a:ext cx="3978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7" name="PHẠM DUYÊN 67 - 9Slide.vn">
            <a:extLst>
              <a:ext uri="{FF2B5EF4-FFF2-40B4-BE49-F238E27FC236}">
                <a16:creationId xmlns:a16="http://schemas.microsoft.com/office/drawing/2014/main" id="{01173DF1-0353-16E6-69C9-1D545A20559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215555" y="3400923"/>
            <a:ext cx="3994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8" name="PHẠM DUYÊN 68 - 9Slide.vn">
            <a:extLst>
              <a:ext uri="{FF2B5EF4-FFF2-40B4-BE49-F238E27FC236}">
                <a16:creationId xmlns:a16="http://schemas.microsoft.com/office/drawing/2014/main" id="{1B2208A1-344E-1DF3-27E9-83DEF6DA768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022678" y="4116762"/>
            <a:ext cx="3569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9" name="PHẠM DUYÊN 69 - 9Slide.vn">
            <a:extLst>
              <a:ext uri="{FF2B5EF4-FFF2-40B4-BE49-F238E27FC236}">
                <a16:creationId xmlns:a16="http://schemas.microsoft.com/office/drawing/2014/main" id="{54AE36F6-DA62-3001-72D9-EF1478E879A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454020" y="4700864"/>
            <a:ext cx="4122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0" name="PHẠM DUYÊN 70 - 9Slide.vn">
            <a:extLst>
              <a:ext uri="{FF2B5EF4-FFF2-40B4-BE49-F238E27FC236}">
                <a16:creationId xmlns:a16="http://schemas.microsoft.com/office/drawing/2014/main" id="{CA6745EC-395F-8048-3D60-E162138761D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714343" y="4903694"/>
            <a:ext cx="410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1" name="PHẠM DUYÊN 71 - 9Slide.vn">
            <a:extLst>
              <a:ext uri="{FF2B5EF4-FFF2-40B4-BE49-F238E27FC236}">
                <a16:creationId xmlns:a16="http://schemas.microsoft.com/office/drawing/2014/main" id="{E3E3696E-D5B3-573E-24BD-E61B0F92599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005049" y="4683267"/>
            <a:ext cx="3882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2" name="PHẠM DUYÊN 72 - 9Slide.vn">
            <a:extLst>
              <a:ext uri="{FF2B5EF4-FFF2-40B4-BE49-F238E27FC236}">
                <a16:creationId xmlns:a16="http://schemas.microsoft.com/office/drawing/2014/main" id="{E3F6CF99-DCC6-AFD7-96C9-2E037736E53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437973" y="4162603"/>
            <a:ext cx="4154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3" name="PHẠM DUYÊN 73 - 9Slide.vn">
            <a:extLst>
              <a:ext uri="{FF2B5EF4-FFF2-40B4-BE49-F238E27FC236}">
                <a16:creationId xmlns:a16="http://schemas.microsoft.com/office/drawing/2014/main" id="{DD7C68BE-C708-2983-39F5-EDACD92729F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420926" y="2668605"/>
            <a:ext cx="5629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4" name="PHẠM DUYÊN 74 - 9Slide.vn">
            <a:extLst>
              <a:ext uri="{FF2B5EF4-FFF2-40B4-BE49-F238E27FC236}">
                <a16:creationId xmlns:a16="http://schemas.microsoft.com/office/drawing/2014/main" id="{658A5699-07A8-461E-9FD8-5CFE4121525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952292" y="2138156"/>
            <a:ext cx="4443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11</a:t>
            </a:r>
          </a:p>
        </p:txBody>
      </p:sp>
      <p:pic>
        <p:nvPicPr>
          <p:cNvPr id="106" name="PHẠM DUYÊN 75 - 9Slide.vn">
            <a:extLst>
              <a:ext uri="{FF2B5EF4-FFF2-40B4-BE49-F238E27FC236}">
                <a16:creationId xmlns:a16="http://schemas.microsoft.com/office/drawing/2014/main" id="{70712DCB-D310-2E6F-1A58-749BA47F5C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5" y="283496"/>
            <a:ext cx="1537837" cy="768919"/>
          </a:xfrm>
          <a:prstGeom prst="rect">
            <a:avLst/>
          </a:prstGeom>
        </p:spPr>
      </p:pic>
      <p:sp>
        <p:nvSpPr>
          <p:cNvPr id="118" name="PHẠM DUYÊN 76 - 9Slide.vn">
            <a:extLst>
              <a:ext uri="{FF2B5EF4-FFF2-40B4-BE49-F238E27FC236}">
                <a16:creationId xmlns:a16="http://schemas.microsoft.com/office/drawing/2014/main" id="{98FCC9B7-4923-F3DA-EBF1-A2EBADA7FBC6}"/>
              </a:ext>
            </a:extLst>
          </p:cNvPr>
          <p:cNvSpPr/>
          <p:nvPr/>
        </p:nvSpPr>
        <p:spPr>
          <a:xfrm rot="12436858">
            <a:off x="5337778" y="716075"/>
            <a:ext cx="1377812" cy="2810220"/>
          </a:xfrm>
          <a:custGeom>
            <a:avLst/>
            <a:gdLst>
              <a:gd name="connsiteX0" fmla="*/ 0 w 972122"/>
              <a:gd name="connsiteY0" fmla="*/ 2150044 h 2150044"/>
              <a:gd name="connsiteX1" fmla="*/ 486061 w 972122"/>
              <a:gd name="connsiteY1" fmla="*/ 0 h 2150044"/>
              <a:gd name="connsiteX2" fmla="*/ 972122 w 972122"/>
              <a:gd name="connsiteY2" fmla="*/ 2150044 h 2150044"/>
              <a:gd name="connsiteX3" fmla="*/ 0 w 972122"/>
              <a:gd name="connsiteY3" fmla="*/ 2150044 h 2150044"/>
              <a:gd name="connsiteX0" fmla="*/ 0 w 1571204"/>
              <a:gd name="connsiteY0" fmla="*/ 2150044 h 2150044"/>
              <a:gd name="connsiteX1" fmla="*/ 486061 w 1571204"/>
              <a:gd name="connsiteY1" fmla="*/ 0 h 2150044"/>
              <a:gd name="connsiteX2" fmla="*/ 1571204 w 1571204"/>
              <a:gd name="connsiteY2" fmla="*/ 2023277 h 2150044"/>
              <a:gd name="connsiteX3" fmla="*/ 0 w 1571204"/>
              <a:gd name="connsiteY3" fmla="*/ 2150044 h 2150044"/>
              <a:gd name="connsiteX0" fmla="*/ 132081 w 1085143"/>
              <a:gd name="connsiteY0" fmla="*/ 2184920 h 2184920"/>
              <a:gd name="connsiteX1" fmla="*/ 0 w 1085143"/>
              <a:gd name="connsiteY1" fmla="*/ 0 h 2184920"/>
              <a:gd name="connsiteX2" fmla="*/ 1085143 w 1085143"/>
              <a:gd name="connsiteY2" fmla="*/ 2023277 h 2184920"/>
              <a:gd name="connsiteX3" fmla="*/ 132081 w 1085143"/>
              <a:gd name="connsiteY3" fmla="*/ 2184920 h 2184920"/>
              <a:gd name="connsiteX0" fmla="*/ 0 w 1136002"/>
              <a:gd name="connsiteY0" fmla="*/ 2204246 h 2204246"/>
              <a:gd name="connsiteX1" fmla="*/ 50859 w 1136002"/>
              <a:gd name="connsiteY1" fmla="*/ 0 h 2204246"/>
              <a:gd name="connsiteX2" fmla="*/ 1136002 w 1136002"/>
              <a:gd name="connsiteY2" fmla="*/ 2023277 h 2204246"/>
              <a:gd name="connsiteX3" fmla="*/ 0 w 1136002"/>
              <a:gd name="connsiteY3" fmla="*/ 2204246 h 2204246"/>
              <a:gd name="connsiteX0" fmla="*/ 0 w 1145747"/>
              <a:gd name="connsiteY0" fmla="*/ 2787993 h 2787993"/>
              <a:gd name="connsiteX1" fmla="*/ 60604 w 1145747"/>
              <a:gd name="connsiteY1" fmla="*/ 0 h 2787993"/>
              <a:gd name="connsiteX2" fmla="*/ 1145747 w 1145747"/>
              <a:gd name="connsiteY2" fmla="*/ 2023277 h 2787993"/>
              <a:gd name="connsiteX3" fmla="*/ 0 w 1145747"/>
              <a:gd name="connsiteY3" fmla="*/ 2787993 h 2787993"/>
              <a:gd name="connsiteX0" fmla="*/ 0 w 1294452"/>
              <a:gd name="connsiteY0" fmla="*/ 2787993 h 2787993"/>
              <a:gd name="connsiteX1" fmla="*/ 60604 w 1294452"/>
              <a:gd name="connsiteY1" fmla="*/ 0 h 2787993"/>
              <a:gd name="connsiteX2" fmla="*/ 1294452 w 1294452"/>
              <a:gd name="connsiteY2" fmla="*/ 2332402 h 2787993"/>
              <a:gd name="connsiteX3" fmla="*/ 0 w 1294452"/>
              <a:gd name="connsiteY3" fmla="*/ 2787993 h 2787993"/>
              <a:gd name="connsiteX0" fmla="*/ 0 w 1294452"/>
              <a:gd name="connsiteY0" fmla="*/ 2787993 h 2787993"/>
              <a:gd name="connsiteX1" fmla="*/ 60604 w 1294452"/>
              <a:gd name="connsiteY1" fmla="*/ 0 h 2787993"/>
              <a:gd name="connsiteX2" fmla="*/ 1294452 w 1294452"/>
              <a:gd name="connsiteY2" fmla="*/ 2332402 h 2787993"/>
              <a:gd name="connsiteX3" fmla="*/ 0 w 1294452"/>
              <a:gd name="connsiteY3" fmla="*/ 2787993 h 2787993"/>
              <a:gd name="connsiteX0" fmla="*/ 0 w 1294452"/>
              <a:gd name="connsiteY0" fmla="*/ 2787993 h 2804499"/>
              <a:gd name="connsiteX1" fmla="*/ 60604 w 1294452"/>
              <a:gd name="connsiteY1" fmla="*/ 0 h 2804499"/>
              <a:gd name="connsiteX2" fmla="*/ 1294452 w 1294452"/>
              <a:gd name="connsiteY2" fmla="*/ 2332402 h 2804499"/>
              <a:gd name="connsiteX3" fmla="*/ 0 w 1294452"/>
              <a:gd name="connsiteY3" fmla="*/ 2787993 h 2804499"/>
              <a:gd name="connsiteX0" fmla="*/ 0 w 1294452"/>
              <a:gd name="connsiteY0" fmla="*/ 2787993 h 2790122"/>
              <a:gd name="connsiteX1" fmla="*/ 60604 w 1294452"/>
              <a:gd name="connsiteY1" fmla="*/ 0 h 2790122"/>
              <a:gd name="connsiteX2" fmla="*/ 1294452 w 1294452"/>
              <a:gd name="connsiteY2" fmla="*/ 2332402 h 2790122"/>
              <a:gd name="connsiteX3" fmla="*/ 0 w 1294452"/>
              <a:gd name="connsiteY3" fmla="*/ 2787993 h 2790122"/>
              <a:gd name="connsiteX0" fmla="*/ 0 w 1278586"/>
              <a:gd name="connsiteY0" fmla="*/ 2694074 h 2701448"/>
              <a:gd name="connsiteX1" fmla="*/ 44738 w 1278586"/>
              <a:gd name="connsiteY1" fmla="*/ 0 h 2701448"/>
              <a:gd name="connsiteX2" fmla="*/ 1278586 w 1278586"/>
              <a:gd name="connsiteY2" fmla="*/ 2332402 h 2701448"/>
              <a:gd name="connsiteX3" fmla="*/ 0 w 1278586"/>
              <a:gd name="connsiteY3" fmla="*/ 2694074 h 2701448"/>
              <a:gd name="connsiteX0" fmla="*/ 0 w 1278586"/>
              <a:gd name="connsiteY0" fmla="*/ 2694074 h 2727479"/>
              <a:gd name="connsiteX1" fmla="*/ 44738 w 1278586"/>
              <a:gd name="connsiteY1" fmla="*/ 0 h 2727479"/>
              <a:gd name="connsiteX2" fmla="*/ 1278586 w 1278586"/>
              <a:gd name="connsiteY2" fmla="*/ 2332402 h 2727479"/>
              <a:gd name="connsiteX3" fmla="*/ 0 w 1278586"/>
              <a:gd name="connsiteY3" fmla="*/ 2694074 h 2727479"/>
              <a:gd name="connsiteX0" fmla="*/ 0 w 1278586"/>
              <a:gd name="connsiteY0" fmla="*/ 2694074 h 2730875"/>
              <a:gd name="connsiteX1" fmla="*/ 44738 w 1278586"/>
              <a:gd name="connsiteY1" fmla="*/ 0 h 2730875"/>
              <a:gd name="connsiteX2" fmla="*/ 1278586 w 1278586"/>
              <a:gd name="connsiteY2" fmla="*/ 2332402 h 2730875"/>
              <a:gd name="connsiteX3" fmla="*/ 0 w 1278586"/>
              <a:gd name="connsiteY3" fmla="*/ 2694074 h 2730875"/>
              <a:gd name="connsiteX0" fmla="*/ 0 w 1278586"/>
              <a:gd name="connsiteY0" fmla="*/ 2694073 h 2730874"/>
              <a:gd name="connsiteX1" fmla="*/ 44738 w 1278586"/>
              <a:gd name="connsiteY1" fmla="*/ 0 h 2730874"/>
              <a:gd name="connsiteX2" fmla="*/ 1278586 w 1278586"/>
              <a:gd name="connsiteY2" fmla="*/ 2332402 h 2730874"/>
              <a:gd name="connsiteX3" fmla="*/ 0 w 1278586"/>
              <a:gd name="connsiteY3" fmla="*/ 2694073 h 2730874"/>
              <a:gd name="connsiteX0" fmla="*/ 0 w 1270919"/>
              <a:gd name="connsiteY0" fmla="*/ 2625816 h 2677828"/>
              <a:gd name="connsiteX1" fmla="*/ 37071 w 1270919"/>
              <a:gd name="connsiteY1" fmla="*/ 0 h 2677828"/>
              <a:gd name="connsiteX2" fmla="*/ 1270919 w 1270919"/>
              <a:gd name="connsiteY2" fmla="*/ 2332402 h 2677828"/>
              <a:gd name="connsiteX3" fmla="*/ 0 w 1270919"/>
              <a:gd name="connsiteY3" fmla="*/ 2625816 h 2677828"/>
              <a:gd name="connsiteX0" fmla="*/ 0 w 1285899"/>
              <a:gd name="connsiteY0" fmla="*/ 2790725 h 2815036"/>
              <a:gd name="connsiteX1" fmla="*/ 52051 w 1285899"/>
              <a:gd name="connsiteY1" fmla="*/ 0 h 2815036"/>
              <a:gd name="connsiteX2" fmla="*/ 1285899 w 1285899"/>
              <a:gd name="connsiteY2" fmla="*/ 2332402 h 2815036"/>
              <a:gd name="connsiteX3" fmla="*/ 0 w 1285899"/>
              <a:gd name="connsiteY3" fmla="*/ 2790725 h 2815036"/>
              <a:gd name="connsiteX0" fmla="*/ 0 w 1370305"/>
              <a:gd name="connsiteY0" fmla="*/ 2790725 h 2842398"/>
              <a:gd name="connsiteX1" fmla="*/ 52051 w 1370305"/>
              <a:gd name="connsiteY1" fmla="*/ 0 h 2842398"/>
              <a:gd name="connsiteX2" fmla="*/ 1370305 w 1370305"/>
              <a:gd name="connsiteY2" fmla="*/ 2496069 h 2842398"/>
              <a:gd name="connsiteX3" fmla="*/ 0 w 1370305"/>
              <a:gd name="connsiteY3" fmla="*/ 2790725 h 2842398"/>
              <a:gd name="connsiteX0" fmla="*/ 0 w 1370305"/>
              <a:gd name="connsiteY0" fmla="*/ 2790725 h 2826065"/>
              <a:gd name="connsiteX1" fmla="*/ 52051 w 1370305"/>
              <a:gd name="connsiteY1" fmla="*/ 0 h 2826065"/>
              <a:gd name="connsiteX2" fmla="*/ 1370305 w 1370305"/>
              <a:gd name="connsiteY2" fmla="*/ 2496069 h 2826065"/>
              <a:gd name="connsiteX3" fmla="*/ 0 w 1370305"/>
              <a:gd name="connsiteY3" fmla="*/ 2790725 h 2826065"/>
              <a:gd name="connsiteX0" fmla="*/ 0 w 1370305"/>
              <a:gd name="connsiteY0" fmla="*/ 2790725 h 2805605"/>
              <a:gd name="connsiteX1" fmla="*/ 52051 w 1370305"/>
              <a:gd name="connsiteY1" fmla="*/ 0 h 2805605"/>
              <a:gd name="connsiteX2" fmla="*/ 1370305 w 1370305"/>
              <a:gd name="connsiteY2" fmla="*/ 2496069 h 2805605"/>
              <a:gd name="connsiteX3" fmla="*/ 0 w 1370305"/>
              <a:gd name="connsiteY3" fmla="*/ 2790725 h 2805605"/>
              <a:gd name="connsiteX0" fmla="*/ 0 w 1370305"/>
              <a:gd name="connsiteY0" fmla="*/ 2790725 h 2801427"/>
              <a:gd name="connsiteX1" fmla="*/ 52051 w 1370305"/>
              <a:gd name="connsiteY1" fmla="*/ 0 h 2801427"/>
              <a:gd name="connsiteX2" fmla="*/ 1370305 w 1370305"/>
              <a:gd name="connsiteY2" fmla="*/ 2496069 h 2801427"/>
              <a:gd name="connsiteX3" fmla="*/ 0 w 1370305"/>
              <a:gd name="connsiteY3" fmla="*/ 2790725 h 2801427"/>
              <a:gd name="connsiteX0" fmla="*/ 0 w 1368122"/>
              <a:gd name="connsiteY0" fmla="*/ 2794958 h 2805302"/>
              <a:gd name="connsiteX1" fmla="*/ 49868 w 1368122"/>
              <a:gd name="connsiteY1" fmla="*/ 0 h 2805302"/>
              <a:gd name="connsiteX2" fmla="*/ 1368122 w 1368122"/>
              <a:gd name="connsiteY2" fmla="*/ 2496069 h 2805302"/>
              <a:gd name="connsiteX3" fmla="*/ 0 w 1368122"/>
              <a:gd name="connsiteY3" fmla="*/ 2794958 h 2805302"/>
              <a:gd name="connsiteX0" fmla="*/ 0 w 1368122"/>
              <a:gd name="connsiteY0" fmla="*/ 2794958 h 2813071"/>
              <a:gd name="connsiteX1" fmla="*/ 49868 w 1368122"/>
              <a:gd name="connsiteY1" fmla="*/ 0 h 2813071"/>
              <a:gd name="connsiteX2" fmla="*/ 1368122 w 1368122"/>
              <a:gd name="connsiteY2" fmla="*/ 2496069 h 2813071"/>
              <a:gd name="connsiteX3" fmla="*/ 0 w 1368122"/>
              <a:gd name="connsiteY3" fmla="*/ 2794958 h 2813071"/>
              <a:gd name="connsiteX0" fmla="*/ 0 w 1368122"/>
              <a:gd name="connsiteY0" fmla="*/ 2794958 h 2809370"/>
              <a:gd name="connsiteX1" fmla="*/ 49868 w 1368122"/>
              <a:gd name="connsiteY1" fmla="*/ 0 h 2809370"/>
              <a:gd name="connsiteX2" fmla="*/ 1368122 w 1368122"/>
              <a:gd name="connsiteY2" fmla="*/ 2496069 h 2809370"/>
              <a:gd name="connsiteX3" fmla="*/ 0 w 1368122"/>
              <a:gd name="connsiteY3" fmla="*/ 2794958 h 2809370"/>
              <a:gd name="connsiteX0" fmla="*/ 0 w 1377812"/>
              <a:gd name="connsiteY0" fmla="*/ 2794958 h 2810220"/>
              <a:gd name="connsiteX1" fmla="*/ 49868 w 1377812"/>
              <a:gd name="connsiteY1" fmla="*/ 0 h 2810220"/>
              <a:gd name="connsiteX2" fmla="*/ 1377812 w 1377812"/>
              <a:gd name="connsiteY2" fmla="*/ 2504467 h 2810220"/>
              <a:gd name="connsiteX3" fmla="*/ 0 w 1377812"/>
              <a:gd name="connsiteY3" fmla="*/ 2794958 h 281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7812" h="2810220">
                <a:moveTo>
                  <a:pt x="0" y="2794958"/>
                </a:moveTo>
                <a:lnTo>
                  <a:pt x="49868" y="0"/>
                </a:lnTo>
                <a:lnTo>
                  <a:pt x="1377812" y="2504467"/>
                </a:lnTo>
                <a:cubicBezTo>
                  <a:pt x="950746" y="2782657"/>
                  <a:pt x="447482" y="2843827"/>
                  <a:pt x="0" y="2794958"/>
                </a:cubicBezTo>
                <a:close/>
              </a:path>
            </a:pathLst>
          </a:custGeom>
          <a:solidFill>
            <a:srgbClr val="FFFF00">
              <a:alpha val="41000"/>
            </a:srgbClr>
          </a:solidFill>
          <a:ln>
            <a:solidFill>
              <a:schemeClr val="accent6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grpSp>
        <p:nvGrpSpPr>
          <p:cNvPr id="125" name="PHẠM DUYÊN 77 - 9Slide.vn">
            <a:extLst>
              <a:ext uri="{FF2B5EF4-FFF2-40B4-BE49-F238E27FC236}">
                <a16:creationId xmlns:a16="http://schemas.microsoft.com/office/drawing/2014/main" id="{05EC07F9-6EAA-01A1-0FE0-FE3BD748F1AE}"/>
              </a:ext>
            </a:extLst>
          </p:cNvPr>
          <p:cNvGrpSpPr/>
          <p:nvPr/>
        </p:nvGrpSpPr>
        <p:grpSpPr>
          <a:xfrm>
            <a:off x="5950950" y="838068"/>
            <a:ext cx="1256300" cy="543624"/>
            <a:chOff x="6669925" y="883831"/>
            <a:chExt cx="859749" cy="372031"/>
          </a:xfrm>
        </p:grpSpPr>
        <p:sp>
          <p:nvSpPr>
            <p:cNvPr id="119" name="PHẠM DUYÊN 2 - 9Slide.vn">
              <a:extLst>
                <a:ext uri="{FF2B5EF4-FFF2-40B4-BE49-F238E27FC236}">
                  <a16:creationId xmlns:a16="http://schemas.microsoft.com/office/drawing/2014/main" id="{12F4B7D0-0E76-D1C0-B978-A5AE0458B7E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669925" y="883831"/>
              <a:ext cx="0" cy="139246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0" name="PHẠM DUYÊN 3 - 9Slide.vn">
              <a:extLst>
                <a:ext uri="{FF2B5EF4-FFF2-40B4-BE49-F238E27FC236}">
                  <a16:creationId xmlns:a16="http://schemas.microsoft.com/office/drawing/2014/main" id="{19C1F27F-978F-BC45-E393-31CD94BA393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800000">
              <a:off x="7529674" y="1116616"/>
              <a:ext cx="0" cy="139246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1" name="PHẠM DUYÊN 14 - 9Slide.vn">
              <a:extLst>
                <a:ext uri="{FF2B5EF4-FFF2-40B4-BE49-F238E27FC236}">
                  <a16:creationId xmlns:a16="http://schemas.microsoft.com/office/drawing/2014/main" id="{44FA2586-7A53-9D92-EA7D-81ABE0FC550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60000">
              <a:off x="6861503" y="885163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2" name="PHẠM DUYÊN 15 - 9Slide.vn">
              <a:extLst>
                <a:ext uri="{FF2B5EF4-FFF2-40B4-BE49-F238E27FC236}">
                  <a16:creationId xmlns:a16="http://schemas.microsoft.com/office/drawing/2014/main" id="{9F9B0C91-87AF-EE9F-5F0C-ABEC5AC36EE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720000">
              <a:off x="7034779" y="913866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3" name="PHẠM DUYÊN 16 - 9Slide.vn">
              <a:extLst>
                <a:ext uri="{FF2B5EF4-FFF2-40B4-BE49-F238E27FC236}">
                  <a16:creationId xmlns:a16="http://schemas.microsoft.com/office/drawing/2014/main" id="{B70F007A-B657-4D24-B5AC-02A2C175F64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80000">
              <a:off x="7217623" y="971273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4" name="PHẠM DUYÊN 17 - 9Slide.vn">
              <a:extLst>
                <a:ext uri="{FF2B5EF4-FFF2-40B4-BE49-F238E27FC236}">
                  <a16:creationId xmlns:a16="http://schemas.microsoft.com/office/drawing/2014/main" id="{D9C60D07-24E9-636B-559D-7E4668B6500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440000">
              <a:off x="7390899" y="1038247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</p:grpSp>
      <p:sp>
        <p:nvSpPr>
          <p:cNvPr id="105" name="PHẠM DUYÊN 79 - 9Slide.vn">
            <a:extLst>
              <a:ext uri="{FF2B5EF4-FFF2-40B4-BE49-F238E27FC236}">
                <a16:creationId xmlns:a16="http://schemas.microsoft.com/office/drawing/2014/main" id="{71E72E26-2B80-6DE9-0054-C6D5C5AB2B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71080" y="3582326"/>
            <a:ext cx="148720" cy="157468"/>
          </a:xfrm>
          <a:prstGeom prst="ellipse">
            <a:avLst/>
          </a:prstGeom>
          <a:solidFill>
            <a:srgbClr val="FF0000"/>
          </a:solidFill>
          <a:ln w="9525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26" name="PHẠM DUYÊN 80 - 9Slide.vn">
            <a:extLst>
              <a:ext uri="{FF2B5EF4-FFF2-40B4-BE49-F238E27FC236}">
                <a16:creationId xmlns:a16="http://schemas.microsoft.com/office/drawing/2014/main" id="{DCA4542A-50E0-8C70-B796-59950EB6968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598437" y="1065145"/>
            <a:ext cx="5709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27" name="PHẠM DUYÊN 81 - 9Slide.vn">
            <a:extLst>
              <a:ext uri="{FF2B5EF4-FFF2-40B4-BE49-F238E27FC236}">
                <a16:creationId xmlns:a16="http://schemas.microsoft.com/office/drawing/2014/main" id="{C00B665A-18B3-A650-9659-204B4B839DF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842075" y="1249229"/>
            <a:ext cx="3305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8" name="PHẠM DUYÊN 82 - 9Slide.vn">
            <a:extLst>
              <a:ext uri="{FF2B5EF4-FFF2-40B4-BE49-F238E27FC236}">
                <a16:creationId xmlns:a16="http://schemas.microsoft.com/office/drawing/2014/main" id="{FF12D901-BF3F-B966-744F-9A3C6FA104B5}"/>
              </a:ext>
            </a:extLst>
          </p:cNvPr>
          <p:cNvSpPr/>
          <p:nvPr/>
        </p:nvSpPr>
        <p:spPr>
          <a:xfrm>
            <a:off x="5984870" y="828676"/>
            <a:ext cx="215905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grpSp>
        <p:nvGrpSpPr>
          <p:cNvPr id="3" name="PHẠM DUYÊN 83 - 9Slide.vn">
            <a:extLst>
              <a:ext uri="{FF2B5EF4-FFF2-40B4-BE49-F238E27FC236}">
                <a16:creationId xmlns:a16="http://schemas.microsoft.com/office/drawing/2014/main" id="{9FED7700-1349-0B46-7DB5-B2B48DDFB2AA}"/>
              </a:ext>
            </a:extLst>
          </p:cNvPr>
          <p:cNvGrpSpPr/>
          <p:nvPr/>
        </p:nvGrpSpPr>
        <p:grpSpPr>
          <a:xfrm flipH="1">
            <a:off x="2543911" y="1306286"/>
            <a:ext cx="1483612" cy="594428"/>
            <a:chOff x="1549148" y="1905950"/>
            <a:chExt cx="1893188" cy="417952"/>
          </a:xfrm>
        </p:grpSpPr>
        <p:sp>
          <p:nvSpPr>
            <p:cNvPr id="16" name="Speech Bubble: Rectangle with Corners Rounded 9">
              <a:extLst>
                <a:ext uri="{FF2B5EF4-FFF2-40B4-BE49-F238E27FC236}">
                  <a16:creationId xmlns:a16="http://schemas.microsoft.com/office/drawing/2014/main" id="{3D82B442-F13F-2903-A0EA-ADC402E55E3A}"/>
                </a:ext>
              </a:extLst>
            </p:cNvPr>
            <p:cNvSpPr/>
            <p:nvPr/>
          </p:nvSpPr>
          <p:spPr>
            <a:xfrm flipH="1">
              <a:off x="1549148" y="1905950"/>
              <a:ext cx="1893188" cy="417952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10E6D9-F2C0-7121-A501-D70D7DAFF5A6}"/>
                </a:ext>
              </a:extLst>
            </p:cNvPr>
            <p:cNvSpPr txBox="1"/>
            <p:nvPr/>
          </p:nvSpPr>
          <p:spPr>
            <a:xfrm>
              <a:off x="1687813" y="1912084"/>
              <a:ext cx="1664476" cy="411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-1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1</a:t>
              </a:r>
              <a:r>
                <a:rPr kumimoji="0" lang="en-US" sz="3200" b="0" i="0" u="none" strike="noStrike" kern="1200" cap="none" spc="-1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phút</a:t>
              </a:r>
            </a:p>
          </p:txBody>
        </p:sp>
      </p:grpSp>
      <p:cxnSp>
        <p:nvCxnSpPr>
          <p:cNvPr id="18" name="PHẠM DUYÊN 84 - 9Slide.vn">
            <a:extLst>
              <a:ext uri="{FF2B5EF4-FFF2-40B4-BE49-F238E27FC236}">
                <a16:creationId xmlns:a16="http://schemas.microsoft.com/office/drawing/2014/main" id="{E5A968A2-6C97-CEB9-EE3F-9E636DFB05C4}"/>
              </a:ext>
            </a:extLst>
          </p:cNvPr>
          <p:cNvCxnSpPr>
            <a:cxnSpLocks/>
          </p:cNvCxnSpPr>
          <p:nvPr/>
        </p:nvCxnSpPr>
        <p:spPr>
          <a:xfrm flipV="1">
            <a:off x="4022191" y="911388"/>
            <a:ext cx="2031683" cy="7143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HẠM DUYÊN 85 - 9Slide.vn">
            <a:extLst>
              <a:ext uri="{FF2B5EF4-FFF2-40B4-BE49-F238E27FC236}">
                <a16:creationId xmlns:a16="http://schemas.microsoft.com/office/drawing/2014/main" id="{C819793C-4117-E210-6E8F-0AADE13700BD}"/>
              </a:ext>
            </a:extLst>
          </p:cNvPr>
          <p:cNvSpPr/>
          <p:nvPr/>
        </p:nvSpPr>
        <p:spPr>
          <a:xfrm rot="640990">
            <a:off x="6255473" y="847405"/>
            <a:ext cx="199146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35" name="PHẠM DUYÊN 86 - 9Slide.vn">
            <a:extLst>
              <a:ext uri="{FF2B5EF4-FFF2-40B4-BE49-F238E27FC236}">
                <a16:creationId xmlns:a16="http://schemas.microsoft.com/office/drawing/2014/main" id="{DC769CB9-6F91-CB81-A2A6-3828E3F6006F}"/>
              </a:ext>
            </a:extLst>
          </p:cNvPr>
          <p:cNvSpPr/>
          <p:nvPr/>
        </p:nvSpPr>
        <p:spPr>
          <a:xfrm rot="1049823">
            <a:off x="6512156" y="915040"/>
            <a:ext cx="209371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0" name="PHẠM DUYÊN 87 - 9Slide.vn">
            <a:extLst>
              <a:ext uri="{FF2B5EF4-FFF2-40B4-BE49-F238E27FC236}">
                <a16:creationId xmlns:a16="http://schemas.microsoft.com/office/drawing/2014/main" id="{D3CD02EF-0936-EE80-25FE-C7C2B918B2A5}"/>
              </a:ext>
            </a:extLst>
          </p:cNvPr>
          <p:cNvSpPr/>
          <p:nvPr/>
        </p:nvSpPr>
        <p:spPr>
          <a:xfrm rot="1426984">
            <a:off x="6769449" y="1012196"/>
            <a:ext cx="209371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9" name="PHẠM DUYÊN 88 - 9Slide.vn">
            <a:extLst>
              <a:ext uri="{FF2B5EF4-FFF2-40B4-BE49-F238E27FC236}">
                <a16:creationId xmlns:a16="http://schemas.microsoft.com/office/drawing/2014/main" id="{4AF56A18-05A7-8C50-64A1-1D830C741527}"/>
              </a:ext>
            </a:extLst>
          </p:cNvPr>
          <p:cNvSpPr/>
          <p:nvPr/>
        </p:nvSpPr>
        <p:spPr>
          <a:xfrm rot="1870621">
            <a:off x="7015305" y="1125739"/>
            <a:ext cx="189491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grpSp>
        <p:nvGrpSpPr>
          <p:cNvPr id="54" name="PHẠM DUYÊN 89 - 9Slide.vn">
            <a:extLst>
              <a:ext uri="{FF2B5EF4-FFF2-40B4-BE49-F238E27FC236}">
                <a16:creationId xmlns:a16="http://schemas.microsoft.com/office/drawing/2014/main" id="{DD75F8E9-A817-A5F8-6853-D23D48A39330}"/>
              </a:ext>
            </a:extLst>
          </p:cNvPr>
          <p:cNvGrpSpPr/>
          <p:nvPr/>
        </p:nvGrpSpPr>
        <p:grpSpPr>
          <a:xfrm>
            <a:off x="4670452" y="5766318"/>
            <a:ext cx="2851096" cy="637410"/>
            <a:chOff x="-311350" y="2308086"/>
            <a:chExt cx="990600" cy="1186886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2B15071D-05AB-1B63-3367-CC798A1D8EDE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E04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CCB9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025A5F2-8362-B9F2-1093-1BE977DFF01A}"/>
                </a:ext>
              </a:extLst>
            </p:cNvPr>
            <p:cNvSpPr txBox="1"/>
            <p:nvPr/>
          </p:nvSpPr>
          <p:spPr>
            <a:xfrm>
              <a:off x="-260299" y="2364351"/>
              <a:ext cx="900105" cy="974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/>
                  <a:ea typeface="Arial-Rounded" panose="020B0500000000000000" pitchFamily="34" charset="0"/>
                  <a:cs typeface="Arial" panose="020B0604020202020204" pitchFamily="34" charset="0"/>
                </a:rPr>
                <a:t>3 giờ 5 phút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579A965B-74CD-D2D5-D966-679D712FA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87093">
            <a:off x="6297560" y="2945944"/>
            <a:ext cx="594570" cy="141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59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26" grpId="0"/>
      <p:bldP spid="127" grpId="0"/>
      <p:bldP spid="128" grpId="0" animBg="1"/>
      <p:bldP spid="128" grpId="1" animBg="1"/>
      <p:bldP spid="26" grpId="0" animBg="1"/>
      <p:bldP spid="26" grpId="1" animBg="1"/>
      <p:bldP spid="35" grpId="0" animBg="1"/>
      <p:bldP spid="35" grpId="1" animBg="1"/>
      <p:bldP spid="40" grpId="0" animBg="1"/>
      <p:bldP spid="40" grpId="1" animBg="1"/>
      <p:bldP spid="49" grpId="0" animBg="1"/>
      <p:bldP spid="4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0BBC476-23CF-7393-6242-10DB504E0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2560">
            <a:off x="7760708" y="1924472"/>
            <a:ext cx="819079" cy="206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36A4869-0867-F31C-0C7A-2464DADD0C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55528" y="1719978"/>
            <a:ext cx="3821872" cy="3918822"/>
          </a:xfrm>
          <a:prstGeom prst="ellipse">
            <a:avLst/>
          </a:prstGeom>
          <a:noFill/>
          <a:ln w="120650">
            <a:solidFill>
              <a:schemeClr val="accent5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884F7EAB-D544-5AF1-7EA1-155C186E8D45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7747999" y="1838276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79421D51-511C-4D4F-DA0B-6C0513091E23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8607748" y="2071061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F29EED73-3D5F-AE55-4172-D21A898DB0DC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0">
            <a:off x="9244323" y="2715220"/>
            <a:ext cx="0" cy="134967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3ECD88B3-2565-92AB-1F60-147BAB23BEC6}"/>
              </a:ext>
            </a:extLst>
          </p:cNvPr>
          <p:cNvSpPr>
            <a:spLocks noChangeAspect="1" noChangeShapeType="1"/>
          </p:cNvSpPr>
          <p:nvPr/>
        </p:nvSpPr>
        <p:spPr bwMode="auto">
          <a:xfrm rot="5400000">
            <a:off x="9481312" y="3608095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8" name="PHẠM DUYÊN 6 - 9Slide.vn">
            <a:extLst>
              <a:ext uri="{FF2B5EF4-FFF2-40B4-BE49-F238E27FC236}">
                <a16:creationId xmlns:a16="http://schemas.microsoft.com/office/drawing/2014/main" id="{2B813C14-9BEA-F28B-B547-1B5A393FACBE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7747999" y="5377886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9" name="PHẠM DUYÊN 7 - 9Slide.vn">
            <a:extLst>
              <a:ext uri="{FF2B5EF4-FFF2-40B4-BE49-F238E27FC236}">
                <a16:creationId xmlns:a16="http://schemas.microsoft.com/office/drawing/2014/main" id="{1B257AD1-A337-1924-D6A6-6BCE1C33BD31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6886124" y="5125968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0" name="PHẠM DUYÊN 8 - 9Slide.vn">
            <a:extLst>
              <a:ext uri="{FF2B5EF4-FFF2-40B4-BE49-F238E27FC236}">
                <a16:creationId xmlns:a16="http://schemas.microsoft.com/office/drawing/2014/main" id="{E09C22C7-137C-6805-0D01-88A5A8266364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0">
            <a:off x="6258050" y="4482899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1" name="PHẠM DUYÊN 9 - 9Slide.vn">
            <a:extLst>
              <a:ext uri="{FF2B5EF4-FFF2-40B4-BE49-F238E27FC236}">
                <a16:creationId xmlns:a16="http://schemas.microsoft.com/office/drawing/2014/main" id="{08BFB345-D04F-F261-D185-1D2F1934E667}"/>
              </a:ext>
            </a:extLst>
          </p:cNvPr>
          <p:cNvSpPr>
            <a:spLocks noChangeAspect="1" noChangeShapeType="1"/>
          </p:cNvSpPr>
          <p:nvPr/>
        </p:nvSpPr>
        <p:spPr bwMode="auto">
          <a:xfrm rot="5400000">
            <a:off x="6031689" y="3609158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2" name="PHẠM DUYÊN 10 - 9Slide.vn">
            <a:extLst>
              <a:ext uri="{FF2B5EF4-FFF2-40B4-BE49-F238E27FC236}">
                <a16:creationId xmlns:a16="http://schemas.microsoft.com/office/drawing/2014/main" id="{AD9624AD-DBB6-DBBF-5640-D2065B9D202E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0">
            <a:off x="9256013" y="4499906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3" name="PHẠM DUYÊN 11 - 9Slide.vn">
            <a:extLst>
              <a:ext uri="{FF2B5EF4-FFF2-40B4-BE49-F238E27FC236}">
                <a16:creationId xmlns:a16="http://schemas.microsoft.com/office/drawing/2014/main" id="{3193CD5C-6C42-2ADE-6CAF-B449B6DFBA99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00000">
            <a:off x="8619438" y="5145101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4" name="PHẠM DUYÊN 12 - 9Slide.vn">
            <a:extLst>
              <a:ext uri="{FF2B5EF4-FFF2-40B4-BE49-F238E27FC236}">
                <a16:creationId xmlns:a16="http://schemas.microsoft.com/office/drawing/2014/main" id="{02F4483E-1023-EC7D-F9D9-515714808304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0">
            <a:off x="6258050" y="2736479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5" name="PHẠM DUYÊN 13 - 9Slide.vn">
            <a:extLst>
              <a:ext uri="{FF2B5EF4-FFF2-40B4-BE49-F238E27FC236}">
                <a16:creationId xmlns:a16="http://schemas.microsoft.com/office/drawing/2014/main" id="{D0825DCC-8CEF-4061-34AE-C980EF5D30DB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00000">
            <a:off x="6884806" y="2081987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3" name="PHẠM DUYÊN 14 - 9Slide.vn">
            <a:extLst>
              <a:ext uri="{FF2B5EF4-FFF2-40B4-BE49-F238E27FC236}">
                <a16:creationId xmlns:a16="http://schemas.microsoft.com/office/drawing/2014/main" id="{9E880A4A-37E3-4666-5B0D-CFED0518916A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">
            <a:off x="7939577" y="183960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4" name="PHẠM DUYÊN 15 - 9Slide.vn">
            <a:extLst>
              <a:ext uri="{FF2B5EF4-FFF2-40B4-BE49-F238E27FC236}">
                <a16:creationId xmlns:a16="http://schemas.microsoft.com/office/drawing/2014/main" id="{5213BECD-D4E5-4B1E-37CF-A8FEF588CC62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">
            <a:off x="8112853" y="1868311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5" name="PHẠM DUYÊN 16 - 9Slide.vn">
            <a:extLst>
              <a:ext uri="{FF2B5EF4-FFF2-40B4-BE49-F238E27FC236}">
                <a16:creationId xmlns:a16="http://schemas.microsoft.com/office/drawing/2014/main" id="{AF4EDE67-B848-F1E9-7A82-B54F4F8A1B3A}"/>
              </a:ext>
            </a:extLst>
          </p:cNvPr>
          <p:cNvSpPr>
            <a:spLocks noChangeAspect="1" noChangeShapeType="1"/>
          </p:cNvSpPr>
          <p:nvPr/>
        </p:nvSpPr>
        <p:spPr bwMode="auto">
          <a:xfrm rot="1080000">
            <a:off x="8295697" y="192571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6" name="PHẠM DUYÊN 17 - 9Slide.vn">
            <a:extLst>
              <a:ext uri="{FF2B5EF4-FFF2-40B4-BE49-F238E27FC236}">
                <a16:creationId xmlns:a16="http://schemas.microsoft.com/office/drawing/2014/main" id="{D236237A-ED98-FE8C-802B-43BC04528957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40000">
            <a:off x="8468973" y="1992692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4" name="PHẠM DUYÊN 18 - 9Slide.vn">
            <a:extLst>
              <a:ext uri="{FF2B5EF4-FFF2-40B4-BE49-F238E27FC236}">
                <a16:creationId xmlns:a16="http://schemas.microsoft.com/office/drawing/2014/main" id="{04BA74F4-8646-8D35-F249-A83369B53FDA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8779382" y="2186174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5" name="PHẠM DUYÊN 19 - 9Slide.vn">
            <a:extLst>
              <a:ext uri="{FF2B5EF4-FFF2-40B4-BE49-F238E27FC236}">
                <a16:creationId xmlns:a16="http://schemas.microsoft.com/office/drawing/2014/main" id="{7205E55A-FC6E-E464-7EAA-9AF389E50D5D}"/>
              </a:ext>
            </a:extLst>
          </p:cNvPr>
          <p:cNvSpPr>
            <a:spLocks noChangeAspect="1" noChangeShapeType="1"/>
          </p:cNvSpPr>
          <p:nvPr/>
        </p:nvSpPr>
        <p:spPr bwMode="auto">
          <a:xfrm rot="2520000">
            <a:off x="8914388" y="231161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6" name="PHẠM DUYÊN 20 - 9Slide.vn">
            <a:extLst>
              <a:ext uri="{FF2B5EF4-FFF2-40B4-BE49-F238E27FC236}">
                <a16:creationId xmlns:a16="http://schemas.microsoft.com/office/drawing/2014/main" id="{DCA8CC6E-FB28-A090-3BD6-BB7B8239B775}"/>
              </a:ext>
            </a:extLst>
          </p:cNvPr>
          <p:cNvSpPr>
            <a:spLocks noChangeAspect="1" noChangeShapeType="1"/>
          </p:cNvSpPr>
          <p:nvPr/>
        </p:nvSpPr>
        <p:spPr bwMode="auto">
          <a:xfrm rot="2880000">
            <a:off x="9037702" y="2434938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7" name="PHẠM DUYÊN 21 - 9Slide.vn">
            <a:extLst>
              <a:ext uri="{FF2B5EF4-FFF2-40B4-BE49-F238E27FC236}">
                <a16:creationId xmlns:a16="http://schemas.microsoft.com/office/drawing/2014/main" id="{D562B483-CF3B-34F7-688B-605D4E197221}"/>
              </a:ext>
            </a:extLst>
          </p:cNvPr>
          <p:cNvSpPr>
            <a:spLocks noChangeAspect="1" noChangeShapeType="1"/>
          </p:cNvSpPr>
          <p:nvPr/>
        </p:nvSpPr>
        <p:spPr bwMode="auto">
          <a:xfrm rot="3240000">
            <a:off x="9172708" y="2579518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9" name="PHẠM DUYÊN 22 - 9Slide.vn">
            <a:extLst>
              <a:ext uri="{FF2B5EF4-FFF2-40B4-BE49-F238E27FC236}">
                <a16:creationId xmlns:a16="http://schemas.microsoft.com/office/drawing/2014/main" id="{38EADCC3-E436-B177-14FD-72FE27CBC781}"/>
              </a:ext>
            </a:extLst>
          </p:cNvPr>
          <p:cNvSpPr>
            <a:spLocks noChangeAspect="1" noChangeShapeType="1"/>
          </p:cNvSpPr>
          <p:nvPr/>
        </p:nvSpPr>
        <p:spPr bwMode="auto">
          <a:xfrm rot="3842562">
            <a:off x="9330347" y="2883167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0" name="PHẠM DUYÊN 23 - 9Slide.vn">
            <a:extLst>
              <a:ext uri="{FF2B5EF4-FFF2-40B4-BE49-F238E27FC236}">
                <a16:creationId xmlns:a16="http://schemas.microsoft.com/office/drawing/2014/main" id="{1CF5C00C-83A2-36E0-B71A-C8DB44B2E5B2}"/>
              </a:ext>
            </a:extLst>
          </p:cNvPr>
          <p:cNvSpPr>
            <a:spLocks noChangeAspect="1" noChangeShapeType="1"/>
          </p:cNvSpPr>
          <p:nvPr/>
        </p:nvSpPr>
        <p:spPr bwMode="auto">
          <a:xfrm rot="4202562">
            <a:off x="9397711" y="304537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1" name="PHẠM DUYÊN 24 - 9Slide.vn">
            <a:extLst>
              <a:ext uri="{FF2B5EF4-FFF2-40B4-BE49-F238E27FC236}">
                <a16:creationId xmlns:a16="http://schemas.microsoft.com/office/drawing/2014/main" id="{A4149FA6-0179-1CB5-83CF-6B1F616A9518}"/>
              </a:ext>
            </a:extLst>
          </p:cNvPr>
          <p:cNvSpPr>
            <a:spLocks noChangeAspect="1" noChangeShapeType="1"/>
          </p:cNvSpPr>
          <p:nvPr/>
        </p:nvSpPr>
        <p:spPr bwMode="auto">
          <a:xfrm rot="4562562">
            <a:off x="9445787" y="3230901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2" name="PHẠM DUYÊN 25 - 9Slide.vn">
            <a:extLst>
              <a:ext uri="{FF2B5EF4-FFF2-40B4-BE49-F238E27FC236}">
                <a16:creationId xmlns:a16="http://schemas.microsoft.com/office/drawing/2014/main" id="{66821370-591C-9CA0-6637-FD6F80BADCB2}"/>
              </a:ext>
            </a:extLst>
          </p:cNvPr>
          <p:cNvSpPr>
            <a:spLocks noChangeAspect="1" noChangeShapeType="1"/>
          </p:cNvSpPr>
          <p:nvPr/>
        </p:nvSpPr>
        <p:spPr bwMode="auto">
          <a:xfrm rot="4922562">
            <a:off x="9480682" y="341336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9" name="PHẠM DUYÊN 26 - 9Slide.vn">
            <a:extLst>
              <a:ext uri="{FF2B5EF4-FFF2-40B4-BE49-F238E27FC236}">
                <a16:creationId xmlns:a16="http://schemas.microsoft.com/office/drawing/2014/main" id="{60A975CF-C291-5F34-187A-22631DDC1694}"/>
              </a:ext>
            </a:extLst>
          </p:cNvPr>
          <p:cNvSpPr>
            <a:spLocks noChangeAspect="1" noChangeShapeType="1"/>
          </p:cNvSpPr>
          <p:nvPr/>
        </p:nvSpPr>
        <p:spPr bwMode="auto">
          <a:xfrm rot="5606912">
            <a:off x="9470719" y="3830347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0" name="PHẠM DUYÊN 27 - 9Slide.vn">
            <a:extLst>
              <a:ext uri="{FF2B5EF4-FFF2-40B4-BE49-F238E27FC236}">
                <a16:creationId xmlns:a16="http://schemas.microsoft.com/office/drawing/2014/main" id="{BADE6546-3B51-BD71-0A67-F31F7A015209}"/>
              </a:ext>
            </a:extLst>
          </p:cNvPr>
          <p:cNvSpPr>
            <a:spLocks noChangeAspect="1" noChangeShapeType="1"/>
          </p:cNvSpPr>
          <p:nvPr/>
        </p:nvSpPr>
        <p:spPr bwMode="auto">
          <a:xfrm rot="5966912">
            <a:off x="9449738" y="400461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1" name="PHẠM DUYÊN 28 - 9Slide.vn">
            <a:extLst>
              <a:ext uri="{FF2B5EF4-FFF2-40B4-BE49-F238E27FC236}">
                <a16:creationId xmlns:a16="http://schemas.microsoft.com/office/drawing/2014/main" id="{96E4E047-341B-6347-8E3F-4788E6A095B5}"/>
              </a:ext>
            </a:extLst>
          </p:cNvPr>
          <p:cNvSpPr>
            <a:spLocks noChangeAspect="1" noChangeShapeType="1"/>
          </p:cNvSpPr>
          <p:nvPr/>
        </p:nvSpPr>
        <p:spPr bwMode="auto">
          <a:xfrm rot="6326912">
            <a:off x="9400494" y="4189711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2" name="PHẠM DUYÊN 29 - 9Slide.vn">
            <a:extLst>
              <a:ext uri="{FF2B5EF4-FFF2-40B4-BE49-F238E27FC236}">
                <a16:creationId xmlns:a16="http://schemas.microsoft.com/office/drawing/2014/main" id="{D3F7DF2D-4D35-CCB4-28ED-FBBA47FF58F5}"/>
              </a:ext>
            </a:extLst>
          </p:cNvPr>
          <p:cNvSpPr>
            <a:spLocks noChangeAspect="1" noChangeShapeType="1"/>
          </p:cNvSpPr>
          <p:nvPr/>
        </p:nvSpPr>
        <p:spPr bwMode="auto">
          <a:xfrm rot="6686912">
            <a:off x="9341261" y="4365683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0" name="PHẠM DUYÊN 30 - 9Slide.vn">
            <a:extLst>
              <a:ext uri="{FF2B5EF4-FFF2-40B4-BE49-F238E27FC236}">
                <a16:creationId xmlns:a16="http://schemas.microsoft.com/office/drawing/2014/main" id="{B92C1300-533E-A03B-09D3-EB55A4C1EA2E}"/>
              </a:ext>
            </a:extLst>
          </p:cNvPr>
          <p:cNvSpPr>
            <a:spLocks noChangeAspect="1" noChangeShapeType="1"/>
          </p:cNvSpPr>
          <p:nvPr/>
        </p:nvSpPr>
        <p:spPr bwMode="auto">
          <a:xfrm rot="7046912">
            <a:off x="9161686" y="468419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1" name="PHẠM DUYÊN 31 - 9Slide.vn">
            <a:extLst>
              <a:ext uri="{FF2B5EF4-FFF2-40B4-BE49-F238E27FC236}">
                <a16:creationId xmlns:a16="http://schemas.microsoft.com/office/drawing/2014/main" id="{54DC4534-02D1-839F-CF4A-34D4FD87A602}"/>
              </a:ext>
            </a:extLst>
          </p:cNvPr>
          <p:cNvSpPr>
            <a:spLocks noChangeAspect="1" noChangeShapeType="1"/>
          </p:cNvSpPr>
          <p:nvPr/>
        </p:nvSpPr>
        <p:spPr bwMode="auto">
          <a:xfrm rot="7766912">
            <a:off x="9042310" y="482456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2" name="PHẠM DUYÊN 32 - 9Slide.vn">
            <a:extLst>
              <a:ext uri="{FF2B5EF4-FFF2-40B4-BE49-F238E27FC236}">
                <a16:creationId xmlns:a16="http://schemas.microsoft.com/office/drawing/2014/main" id="{CED97840-5B38-C9FF-9988-0BE59AC173E6}"/>
              </a:ext>
            </a:extLst>
          </p:cNvPr>
          <p:cNvSpPr>
            <a:spLocks noChangeAspect="1" noChangeShapeType="1"/>
          </p:cNvSpPr>
          <p:nvPr/>
        </p:nvSpPr>
        <p:spPr bwMode="auto">
          <a:xfrm rot="8126912">
            <a:off x="8924539" y="4953223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3" name="PHẠM DUYÊN 33 - 9Slide.vn">
            <a:extLst>
              <a:ext uri="{FF2B5EF4-FFF2-40B4-BE49-F238E27FC236}">
                <a16:creationId xmlns:a16="http://schemas.microsoft.com/office/drawing/2014/main" id="{53E84DC7-1E20-8909-FBE5-3A0683C03888}"/>
              </a:ext>
            </a:extLst>
          </p:cNvPr>
          <p:cNvSpPr>
            <a:spLocks noChangeAspect="1" noChangeShapeType="1"/>
          </p:cNvSpPr>
          <p:nvPr/>
        </p:nvSpPr>
        <p:spPr bwMode="auto">
          <a:xfrm rot="8486912">
            <a:off x="8786037" y="5094445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5" name="PHẠM DUYÊN 34 - 9Slide.vn">
            <a:extLst>
              <a:ext uri="{FF2B5EF4-FFF2-40B4-BE49-F238E27FC236}">
                <a16:creationId xmlns:a16="http://schemas.microsoft.com/office/drawing/2014/main" id="{B21DE7D4-C634-F494-A4A0-5130B9E834FA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89474">
            <a:off x="8490152" y="5265962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6" name="PHẠM DUYÊN 35 - 9Slide.vn">
            <a:extLst>
              <a:ext uri="{FF2B5EF4-FFF2-40B4-BE49-F238E27FC236}">
                <a16:creationId xmlns:a16="http://schemas.microsoft.com/office/drawing/2014/main" id="{FBDA1A35-9823-547A-061E-2583AB3A6B89}"/>
              </a:ext>
            </a:extLst>
          </p:cNvPr>
          <p:cNvSpPr>
            <a:spLocks noChangeAspect="1" noChangeShapeType="1"/>
          </p:cNvSpPr>
          <p:nvPr/>
        </p:nvSpPr>
        <p:spPr bwMode="auto">
          <a:xfrm rot="9449474">
            <a:off x="8323268" y="5332996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7" name="PHẠM DUYÊN 36 - 9Slide.vn">
            <a:extLst>
              <a:ext uri="{FF2B5EF4-FFF2-40B4-BE49-F238E27FC236}">
                <a16:creationId xmlns:a16="http://schemas.microsoft.com/office/drawing/2014/main" id="{7B02F17A-DD29-3D32-20C8-11C62C3B6AAC}"/>
              </a:ext>
            </a:extLst>
          </p:cNvPr>
          <p:cNvSpPr>
            <a:spLocks noChangeAspect="1" noChangeShapeType="1"/>
          </p:cNvSpPr>
          <p:nvPr/>
        </p:nvSpPr>
        <p:spPr bwMode="auto">
          <a:xfrm rot="9809474">
            <a:off x="8147304" y="5383067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8" name="PHẠM DUYÊN 37 - 9Slide.vn">
            <a:extLst>
              <a:ext uri="{FF2B5EF4-FFF2-40B4-BE49-F238E27FC236}">
                <a16:creationId xmlns:a16="http://schemas.microsoft.com/office/drawing/2014/main" id="{3E4BE5E0-701B-CBC2-6639-66F65CEBCA35}"/>
              </a:ext>
            </a:extLst>
          </p:cNvPr>
          <p:cNvSpPr>
            <a:spLocks noChangeAspect="1" noChangeShapeType="1"/>
          </p:cNvSpPr>
          <p:nvPr/>
        </p:nvSpPr>
        <p:spPr bwMode="auto">
          <a:xfrm rot="10169474">
            <a:off x="7950655" y="5404435"/>
            <a:ext cx="0" cy="10517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5" name="PHẠM DUYÊN 38 - 9Slide.vn">
            <a:extLst>
              <a:ext uri="{FF2B5EF4-FFF2-40B4-BE49-F238E27FC236}">
                <a16:creationId xmlns:a16="http://schemas.microsoft.com/office/drawing/2014/main" id="{A0C7E539-7FB4-BB66-483B-963190C35C0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434066">
            <a:off x="6033729" y="3440410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6" name="PHẠM DUYÊN 39 - 9Slide.vn">
            <a:extLst>
              <a:ext uri="{FF2B5EF4-FFF2-40B4-BE49-F238E27FC236}">
                <a16:creationId xmlns:a16="http://schemas.microsoft.com/office/drawing/2014/main" id="{2C15571B-3511-3164-3D34-52773C344DA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794066">
            <a:off x="6056067" y="3266199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7" name="PHẠM DUYÊN 40 - 9Slide.vn">
            <a:extLst>
              <a:ext uri="{FF2B5EF4-FFF2-40B4-BE49-F238E27FC236}">
                <a16:creationId xmlns:a16="http://schemas.microsoft.com/office/drawing/2014/main" id="{EB7C161A-C6CB-625B-8BF1-28B1A513FA2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154066">
            <a:off x="6106738" y="3081375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8" name="PHẠM DUYÊN 41 - 9Slide.vn">
            <a:extLst>
              <a:ext uri="{FF2B5EF4-FFF2-40B4-BE49-F238E27FC236}">
                <a16:creationId xmlns:a16="http://schemas.microsoft.com/office/drawing/2014/main" id="{B7284668-7E02-C062-5FED-C5E3ABF1E1D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514066">
            <a:off x="6167321" y="2905762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6" name="PHẠM DUYÊN 42 - 9Slide.vn">
            <a:extLst>
              <a:ext uri="{FF2B5EF4-FFF2-40B4-BE49-F238E27FC236}">
                <a16:creationId xmlns:a16="http://schemas.microsoft.com/office/drawing/2014/main" id="{DA560DFD-6E64-4D62-30B7-C8195CD7159F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874066">
            <a:off x="6349304" y="2588476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7" name="PHẠM DUYÊN 43 - 9Slide.vn">
            <a:extLst>
              <a:ext uri="{FF2B5EF4-FFF2-40B4-BE49-F238E27FC236}">
                <a16:creationId xmlns:a16="http://schemas.microsoft.com/office/drawing/2014/main" id="{2D2EBD19-8C3E-B06B-41FB-D4D7063DE7A6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594066">
            <a:off x="6469719" y="2448965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8" name="PHẠM DUYÊN 44 - 9Slide.vn">
            <a:extLst>
              <a:ext uri="{FF2B5EF4-FFF2-40B4-BE49-F238E27FC236}">
                <a16:creationId xmlns:a16="http://schemas.microsoft.com/office/drawing/2014/main" id="{7DD7E96C-BDE8-10D3-98D7-3801AF39D7E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954066">
            <a:off x="6588438" y="2321220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9" name="PHẠM DUYÊN 45 - 9Slide.vn">
            <a:extLst>
              <a:ext uri="{FF2B5EF4-FFF2-40B4-BE49-F238E27FC236}">
                <a16:creationId xmlns:a16="http://schemas.microsoft.com/office/drawing/2014/main" id="{D4E8A79C-B8FF-2F85-B9A3-5D5C6856F42B}"/>
              </a:ext>
            </a:extLst>
          </p:cNvPr>
          <p:cNvSpPr>
            <a:spLocks noChangeAspect="1" noChangeShapeType="1"/>
          </p:cNvSpPr>
          <p:nvPr/>
        </p:nvSpPr>
        <p:spPr bwMode="auto">
          <a:xfrm rot="19314066">
            <a:off x="6727976" y="218100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1" name="PHẠM DUYÊN 46 - 9Slide.vn">
            <a:extLst>
              <a:ext uri="{FF2B5EF4-FFF2-40B4-BE49-F238E27FC236}">
                <a16:creationId xmlns:a16="http://schemas.microsoft.com/office/drawing/2014/main" id="{B1EF5386-9FF9-2912-FC86-C72AA316841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9916628">
            <a:off x="7025649" y="2005212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2" name="PHẠM DUYÊN 47 - 9Slide.vn">
            <a:extLst>
              <a:ext uri="{FF2B5EF4-FFF2-40B4-BE49-F238E27FC236}">
                <a16:creationId xmlns:a16="http://schemas.microsoft.com/office/drawing/2014/main" id="{C6C413EF-0F72-9EF2-C77D-1580CB05618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276628">
            <a:off x="7185286" y="1939095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3" name="PHẠM DUYÊN 48 - 9Slide.vn">
            <a:extLst>
              <a:ext uri="{FF2B5EF4-FFF2-40B4-BE49-F238E27FC236}">
                <a16:creationId xmlns:a16="http://schemas.microsoft.com/office/drawing/2014/main" id="{B5E05D5C-09D8-C118-EFFB-EC3C76631E2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636628">
            <a:off x="7368922" y="1884257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4" name="PHẠM DUYÊN 49 - 9Slide.vn">
            <a:extLst>
              <a:ext uri="{FF2B5EF4-FFF2-40B4-BE49-F238E27FC236}">
                <a16:creationId xmlns:a16="http://schemas.microsoft.com/office/drawing/2014/main" id="{C7E49F22-0E9C-33F6-517C-4B52BDAB0EF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996628">
            <a:off x="7549990" y="1842703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1" name="PHẠM DUYÊN 50 - 9Slide.vn">
            <a:extLst>
              <a:ext uri="{FF2B5EF4-FFF2-40B4-BE49-F238E27FC236}">
                <a16:creationId xmlns:a16="http://schemas.microsoft.com/office/drawing/2014/main" id="{ACC51470-40B6-F7CA-E270-09580E5FF0A5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160000">
            <a:off x="7566765" y="5409690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2" name="PHẠM DUYÊN 51 - 9Slide.vn">
            <a:extLst>
              <a:ext uri="{FF2B5EF4-FFF2-40B4-BE49-F238E27FC236}">
                <a16:creationId xmlns:a16="http://schemas.microsoft.com/office/drawing/2014/main" id="{B0804DE0-D0F7-C244-7034-4B5E17B29219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520000">
            <a:off x="7390477" y="5369272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3" name="PHẠM DUYÊN 52 - 9Slide.vn">
            <a:extLst>
              <a:ext uri="{FF2B5EF4-FFF2-40B4-BE49-F238E27FC236}">
                <a16:creationId xmlns:a16="http://schemas.microsoft.com/office/drawing/2014/main" id="{26F42B8A-64F1-9F44-45F3-719BC40FC7F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880000">
            <a:off x="7209941" y="5307582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4" name="PHẠM DUYÊN 53 - 9Slide.vn">
            <a:extLst>
              <a:ext uri="{FF2B5EF4-FFF2-40B4-BE49-F238E27FC236}">
                <a16:creationId xmlns:a16="http://schemas.microsoft.com/office/drawing/2014/main" id="{3670CF27-CD2F-C932-2A11-86CBDD7EF8F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2240000">
            <a:off x="7036839" y="524057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2" name="PHẠM DUYÊN 54 - 9Slide.vn">
            <a:extLst>
              <a:ext uri="{FF2B5EF4-FFF2-40B4-BE49-F238E27FC236}">
                <a16:creationId xmlns:a16="http://schemas.microsoft.com/office/drawing/2014/main" id="{17224ED1-0F05-9F26-5431-696DA144E43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2600000">
            <a:off x="6726743" y="5046994"/>
            <a:ext cx="0" cy="9679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3" name="PHẠM DUYÊN 55 - 9Slide.vn">
            <a:extLst>
              <a:ext uri="{FF2B5EF4-FFF2-40B4-BE49-F238E27FC236}">
                <a16:creationId xmlns:a16="http://schemas.microsoft.com/office/drawing/2014/main" id="{6C708DA5-D542-BF3F-EC54-0E17BA064A8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3320000">
            <a:off x="6591872" y="4921487"/>
            <a:ext cx="0" cy="9679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4" name="PHẠM DUYÊN 56 - 9Slide.vn">
            <a:extLst>
              <a:ext uri="{FF2B5EF4-FFF2-40B4-BE49-F238E27FC236}">
                <a16:creationId xmlns:a16="http://schemas.microsoft.com/office/drawing/2014/main" id="{0F435EF5-580D-E86A-9C26-FD673A2B299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3680000">
            <a:off x="6468683" y="4798182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5" name="PHẠM DUYÊN 57 - 9Slide.vn">
            <a:extLst>
              <a:ext uri="{FF2B5EF4-FFF2-40B4-BE49-F238E27FC236}">
                <a16:creationId xmlns:a16="http://schemas.microsoft.com/office/drawing/2014/main" id="{327C8C26-123D-520E-373B-A1D1BA4C5B4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040000">
            <a:off x="6333812" y="4653529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7" name="PHẠM DUYÊN 58 - 9Slide.vn">
            <a:extLst>
              <a:ext uri="{FF2B5EF4-FFF2-40B4-BE49-F238E27FC236}">
                <a16:creationId xmlns:a16="http://schemas.microsoft.com/office/drawing/2014/main" id="{D7381155-208C-67D5-1E2E-D80E24EA5B8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642562">
            <a:off x="6176543" y="4349666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8" name="PHẠM DUYÊN 59 - 9Slide.vn">
            <a:extLst>
              <a:ext uri="{FF2B5EF4-FFF2-40B4-BE49-F238E27FC236}">
                <a16:creationId xmlns:a16="http://schemas.microsoft.com/office/drawing/2014/main" id="{87349F51-4A61-444A-8BBD-E5BC6024E3C3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002562">
            <a:off x="6109108" y="4187395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9" name="PHẠM DUYÊN 60 - 9Slide.vn">
            <a:extLst>
              <a:ext uri="{FF2B5EF4-FFF2-40B4-BE49-F238E27FC236}">
                <a16:creationId xmlns:a16="http://schemas.microsoft.com/office/drawing/2014/main" id="{3053559F-CA2C-D089-6A18-CD728E8D05F6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362562">
            <a:off x="6060934" y="4001825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0" name="PHẠM DUYÊN 61 - 9Slide.vn">
            <a:extLst>
              <a:ext uri="{FF2B5EF4-FFF2-40B4-BE49-F238E27FC236}">
                <a16:creationId xmlns:a16="http://schemas.microsoft.com/office/drawing/2014/main" id="{BB0AE1CC-616B-6173-AF39-C78AB101172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722562">
            <a:off x="6025935" y="3819318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92" name="PHẠM DUYÊN 63 - 9Slide.vn">
            <a:extLst>
              <a:ext uri="{FF2B5EF4-FFF2-40B4-BE49-F238E27FC236}">
                <a16:creationId xmlns:a16="http://schemas.microsoft.com/office/drawing/2014/main" id="{B86D7734-8E44-5440-C126-32C0E725452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088831" y="3400923"/>
            <a:ext cx="410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4" name="PHẠM DUYÊN 64 - 9Slide.vn">
            <a:extLst>
              <a:ext uri="{FF2B5EF4-FFF2-40B4-BE49-F238E27FC236}">
                <a16:creationId xmlns:a16="http://schemas.microsoft.com/office/drawing/2014/main" id="{1A7E3FF3-16FF-EFF8-E894-28C7A0D628E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465515" y="1914231"/>
            <a:ext cx="5277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5" name="PHẠM DUYÊN 65 - 9Slide.vn">
            <a:extLst>
              <a:ext uri="{FF2B5EF4-FFF2-40B4-BE49-F238E27FC236}">
                <a16:creationId xmlns:a16="http://schemas.microsoft.com/office/drawing/2014/main" id="{DA53584A-5213-47A6-A742-B250F3A70D0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286764" y="2085874"/>
            <a:ext cx="314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6" name="PHẠM DUYÊN 66 - 9Slide.vn">
            <a:extLst>
              <a:ext uri="{FF2B5EF4-FFF2-40B4-BE49-F238E27FC236}">
                <a16:creationId xmlns:a16="http://schemas.microsoft.com/office/drawing/2014/main" id="{77550DA0-7CC9-816C-8E22-008E086FD97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826396" y="2598324"/>
            <a:ext cx="3978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7" name="PHẠM DUYÊN 67 - 9Slide.vn">
            <a:extLst>
              <a:ext uri="{FF2B5EF4-FFF2-40B4-BE49-F238E27FC236}">
                <a16:creationId xmlns:a16="http://schemas.microsoft.com/office/drawing/2014/main" id="{01173DF1-0353-16E6-69C9-1D545A20559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036579" y="3400923"/>
            <a:ext cx="3994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8" name="PHẠM DUYÊN 68 - 9Slide.vn">
            <a:extLst>
              <a:ext uri="{FF2B5EF4-FFF2-40B4-BE49-F238E27FC236}">
                <a16:creationId xmlns:a16="http://schemas.microsoft.com/office/drawing/2014/main" id="{1B2208A1-344E-1DF3-27E9-83DEF6DA768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843702" y="4116762"/>
            <a:ext cx="3569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9" name="PHẠM DUYÊN 69 - 9Slide.vn">
            <a:extLst>
              <a:ext uri="{FF2B5EF4-FFF2-40B4-BE49-F238E27FC236}">
                <a16:creationId xmlns:a16="http://schemas.microsoft.com/office/drawing/2014/main" id="{54AE36F6-DA62-3001-72D9-EF1478E879A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275044" y="4700864"/>
            <a:ext cx="4122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0" name="PHẠM DUYÊN 70 - 9Slide.vn">
            <a:extLst>
              <a:ext uri="{FF2B5EF4-FFF2-40B4-BE49-F238E27FC236}">
                <a16:creationId xmlns:a16="http://schemas.microsoft.com/office/drawing/2014/main" id="{CA6745EC-395F-8048-3D60-E162138761D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535367" y="4903694"/>
            <a:ext cx="410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1" name="PHẠM DUYÊN 71 - 9Slide.vn">
            <a:extLst>
              <a:ext uri="{FF2B5EF4-FFF2-40B4-BE49-F238E27FC236}">
                <a16:creationId xmlns:a16="http://schemas.microsoft.com/office/drawing/2014/main" id="{E3E3696E-D5B3-573E-24BD-E61B0F92599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826073" y="4683267"/>
            <a:ext cx="3882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2" name="PHẠM DUYÊN 72 - 9Slide.vn">
            <a:extLst>
              <a:ext uri="{FF2B5EF4-FFF2-40B4-BE49-F238E27FC236}">
                <a16:creationId xmlns:a16="http://schemas.microsoft.com/office/drawing/2014/main" id="{E3F6CF99-DCC6-AFD7-96C9-2E037736E53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258997" y="4162603"/>
            <a:ext cx="4154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3" name="PHẠM DUYÊN 73 - 9Slide.vn">
            <a:extLst>
              <a:ext uri="{FF2B5EF4-FFF2-40B4-BE49-F238E27FC236}">
                <a16:creationId xmlns:a16="http://schemas.microsoft.com/office/drawing/2014/main" id="{DD7C68BE-C708-2983-39F5-EDACD92729F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241950" y="2668605"/>
            <a:ext cx="5629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4" name="PHẠM DUYÊN 74 - 9Slide.vn">
            <a:extLst>
              <a:ext uri="{FF2B5EF4-FFF2-40B4-BE49-F238E27FC236}">
                <a16:creationId xmlns:a16="http://schemas.microsoft.com/office/drawing/2014/main" id="{658A5699-07A8-461E-9FD8-5CFE4121525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773316" y="2138156"/>
            <a:ext cx="4443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11</a:t>
            </a:r>
          </a:p>
        </p:txBody>
      </p:sp>
      <p:pic>
        <p:nvPicPr>
          <p:cNvPr id="106" name="PHẠM DUYÊN 75 - 9Slide.vn">
            <a:extLst>
              <a:ext uri="{FF2B5EF4-FFF2-40B4-BE49-F238E27FC236}">
                <a16:creationId xmlns:a16="http://schemas.microsoft.com/office/drawing/2014/main" id="{70712DCB-D310-2E6F-1A58-749BA47F5C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81" y="310202"/>
            <a:ext cx="1537837" cy="768919"/>
          </a:xfrm>
          <a:prstGeom prst="rect">
            <a:avLst/>
          </a:prstGeom>
        </p:spPr>
      </p:pic>
      <p:sp>
        <p:nvSpPr>
          <p:cNvPr id="118" name="PHẠM DUYÊN 76 - 9Slide.vn">
            <a:extLst>
              <a:ext uri="{FF2B5EF4-FFF2-40B4-BE49-F238E27FC236}">
                <a16:creationId xmlns:a16="http://schemas.microsoft.com/office/drawing/2014/main" id="{98FCC9B7-4923-F3DA-EBF1-A2EBADA7FBC6}"/>
              </a:ext>
            </a:extLst>
          </p:cNvPr>
          <p:cNvSpPr/>
          <p:nvPr/>
        </p:nvSpPr>
        <p:spPr>
          <a:xfrm rot="12436858">
            <a:off x="7158802" y="716075"/>
            <a:ext cx="1377812" cy="2810220"/>
          </a:xfrm>
          <a:custGeom>
            <a:avLst/>
            <a:gdLst>
              <a:gd name="connsiteX0" fmla="*/ 0 w 972122"/>
              <a:gd name="connsiteY0" fmla="*/ 2150044 h 2150044"/>
              <a:gd name="connsiteX1" fmla="*/ 486061 w 972122"/>
              <a:gd name="connsiteY1" fmla="*/ 0 h 2150044"/>
              <a:gd name="connsiteX2" fmla="*/ 972122 w 972122"/>
              <a:gd name="connsiteY2" fmla="*/ 2150044 h 2150044"/>
              <a:gd name="connsiteX3" fmla="*/ 0 w 972122"/>
              <a:gd name="connsiteY3" fmla="*/ 2150044 h 2150044"/>
              <a:gd name="connsiteX0" fmla="*/ 0 w 1571204"/>
              <a:gd name="connsiteY0" fmla="*/ 2150044 h 2150044"/>
              <a:gd name="connsiteX1" fmla="*/ 486061 w 1571204"/>
              <a:gd name="connsiteY1" fmla="*/ 0 h 2150044"/>
              <a:gd name="connsiteX2" fmla="*/ 1571204 w 1571204"/>
              <a:gd name="connsiteY2" fmla="*/ 2023277 h 2150044"/>
              <a:gd name="connsiteX3" fmla="*/ 0 w 1571204"/>
              <a:gd name="connsiteY3" fmla="*/ 2150044 h 2150044"/>
              <a:gd name="connsiteX0" fmla="*/ 132081 w 1085143"/>
              <a:gd name="connsiteY0" fmla="*/ 2184920 h 2184920"/>
              <a:gd name="connsiteX1" fmla="*/ 0 w 1085143"/>
              <a:gd name="connsiteY1" fmla="*/ 0 h 2184920"/>
              <a:gd name="connsiteX2" fmla="*/ 1085143 w 1085143"/>
              <a:gd name="connsiteY2" fmla="*/ 2023277 h 2184920"/>
              <a:gd name="connsiteX3" fmla="*/ 132081 w 1085143"/>
              <a:gd name="connsiteY3" fmla="*/ 2184920 h 2184920"/>
              <a:gd name="connsiteX0" fmla="*/ 0 w 1136002"/>
              <a:gd name="connsiteY0" fmla="*/ 2204246 h 2204246"/>
              <a:gd name="connsiteX1" fmla="*/ 50859 w 1136002"/>
              <a:gd name="connsiteY1" fmla="*/ 0 h 2204246"/>
              <a:gd name="connsiteX2" fmla="*/ 1136002 w 1136002"/>
              <a:gd name="connsiteY2" fmla="*/ 2023277 h 2204246"/>
              <a:gd name="connsiteX3" fmla="*/ 0 w 1136002"/>
              <a:gd name="connsiteY3" fmla="*/ 2204246 h 2204246"/>
              <a:gd name="connsiteX0" fmla="*/ 0 w 1145747"/>
              <a:gd name="connsiteY0" fmla="*/ 2787993 h 2787993"/>
              <a:gd name="connsiteX1" fmla="*/ 60604 w 1145747"/>
              <a:gd name="connsiteY1" fmla="*/ 0 h 2787993"/>
              <a:gd name="connsiteX2" fmla="*/ 1145747 w 1145747"/>
              <a:gd name="connsiteY2" fmla="*/ 2023277 h 2787993"/>
              <a:gd name="connsiteX3" fmla="*/ 0 w 1145747"/>
              <a:gd name="connsiteY3" fmla="*/ 2787993 h 2787993"/>
              <a:gd name="connsiteX0" fmla="*/ 0 w 1294452"/>
              <a:gd name="connsiteY0" fmla="*/ 2787993 h 2787993"/>
              <a:gd name="connsiteX1" fmla="*/ 60604 w 1294452"/>
              <a:gd name="connsiteY1" fmla="*/ 0 h 2787993"/>
              <a:gd name="connsiteX2" fmla="*/ 1294452 w 1294452"/>
              <a:gd name="connsiteY2" fmla="*/ 2332402 h 2787993"/>
              <a:gd name="connsiteX3" fmla="*/ 0 w 1294452"/>
              <a:gd name="connsiteY3" fmla="*/ 2787993 h 2787993"/>
              <a:gd name="connsiteX0" fmla="*/ 0 w 1294452"/>
              <a:gd name="connsiteY0" fmla="*/ 2787993 h 2787993"/>
              <a:gd name="connsiteX1" fmla="*/ 60604 w 1294452"/>
              <a:gd name="connsiteY1" fmla="*/ 0 h 2787993"/>
              <a:gd name="connsiteX2" fmla="*/ 1294452 w 1294452"/>
              <a:gd name="connsiteY2" fmla="*/ 2332402 h 2787993"/>
              <a:gd name="connsiteX3" fmla="*/ 0 w 1294452"/>
              <a:gd name="connsiteY3" fmla="*/ 2787993 h 2787993"/>
              <a:gd name="connsiteX0" fmla="*/ 0 w 1294452"/>
              <a:gd name="connsiteY0" fmla="*/ 2787993 h 2804499"/>
              <a:gd name="connsiteX1" fmla="*/ 60604 w 1294452"/>
              <a:gd name="connsiteY1" fmla="*/ 0 h 2804499"/>
              <a:gd name="connsiteX2" fmla="*/ 1294452 w 1294452"/>
              <a:gd name="connsiteY2" fmla="*/ 2332402 h 2804499"/>
              <a:gd name="connsiteX3" fmla="*/ 0 w 1294452"/>
              <a:gd name="connsiteY3" fmla="*/ 2787993 h 2804499"/>
              <a:gd name="connsiteX0" fmla="*/ 0 w 1294452"/>
              <a:gd name="connsiteY0" fmla="*/ 2787993 h 2790122"/>
              <a:gd name="connsiteX1" fmla="*/ 60604 w 1294452"/>
              <a:gd name="connsiteY1" fmla="*/ 0 h 2790122"/>
              <a:gd name="connsiteX2" fmla="*/ 1294452 w 1294452"/>
              <a:gd name="connsiteY2" fmla="*/ 2332402 h 2790122"/>
              <a:gd name="connsiteX3" fmla="*/ 0 w 1294452"/>
              <a:gd name="connsiteY3" fmla="*/ 2787993 h 2790122"/>
              <a:gd name="connsiteX0" fmla="*/ 0 w 1278586"/>
              <a:gd name="connsiteY0" fmla="*/ 2694074 h 2701448"/>
              <a:gd name="connsiteX1" fmla="*/ 44738 w 1278586"/>
              <a:gd name="connsiteY1" fmla="*/ 0 h 2701448"/>
              <a:gd name="connsiteX2" fmla="*/ 1278586 w 1278586"/>
              <a:gd name="connsiteY2" fmla="*/ 2332402 h 2701448"/>
              <a:gd name="connsiteX3" fmla="*/ 0 w 1278586"/>
              <a:gd name="connsiteY3" fmla="*/ 2694074 h 2701448"/>
              <a:gd name="connsiteX0" fmla="*/ 0 w 1278586"/>
              <a:gd name="connsiteY0" fmla="*/ 2694074 h 2727479"/>
              <a:gd name="connsiteX1" fmla="*/ 44738 w 1278586"/>
              <a:gd name="connsiteY1" fmla="*/ 0 h 2727479"/>
              <a:gd name="connsiteX2" fmla="*/ 1278586 w 1278586"/>
              <a:gd name="connsiteY2" fmla="*/ 2332402 h 2727479"/>
              <a:gd name="connsiteX3" fmla="*/ 0 w 1278586"/>
              <a:gd name="connsiteY3" fmla="*/ 2694074 h 2727479"/>
              <a:gd name="connsiteX0" fmla="*/ 0 w 1278586"/>
              <a:gd name="connsiteY0" fmla="*/ 2694074 h 2730875"/>
              <a:gd name="connsiteX1" fmla="*/ 44738 w 1278586"/>
              <a:gd name="connsiteY1" fmla="*/ 0 h 2730875"/>
              <a:gd name="connsiteX2" fmla="*/ 1278586 w 1278586"/>
              <a:gd name="connsiteY2" fmla="*/ 2332402 h 2730875"/>
              <a:gd name="connsiteX3" fmla="*/ 0 w 1278586"/>
              <a:gd name="connsiteY3" fmla="*/ 2694074 h 2730875"/>
              <a:gd name="connsiteX0" fmla="*/ 0 w 1278586"/>
              <a:gd name="connsiteY0" fmla="*/ 2694073 h 2730874"/>
              <a:gd name="connsiteX1" fmla="*/ 44738 w 1278586"/>
              <a:gd name="connsiteY1" fmla="*/ 0 h 2730874"/>
              <a:gd name="connsiteX2" fmla="*/ 1278586 w 1278586"/>
              <a:gd name="connsiteY2" fmla="*/ 2332402 h 2730874"/>
              <a:gd name="connsiteX3" fmla="*/ 0 w 1278586"/>
              <a:gd name="connsiteY3" fmla="*/ 2694073 h 2730874"/>
              <a:gd name="connsiteX0" fmla="*/ 0 w 1270919"/>
              <a:gd name="connsiteY0" fmla="*/ 2625816 h 2677828"/>
              <a:gd name="connsiteX1" fmla="*/ 37071 w 1270919"/>
              <a:gd name="connsiteY1" fmla="*/ 0 h 2677828"/>
              <a:gd name="connsiteX2" fmla="*/ 1270919 w 1270919"/>
              <a:gd name="connsiteY2" fmla="*/ 2332402 h 2677828"/>
              <a:gd name="connsiteX3" fmla="*/ 0 w 1270919"/>
              <a:gd name="connsiteY3" fmla="*/ 2625816 h 2677828"/>
              <a:gd name="connsiteX0" fmla="*/ 0 w 1285899"/>
              <a:gd name="connsiteY0" fmla="*/ 2790725 h 2815036"/>
              <a:gd name="connsiteX1" fmla="*/ 52051 w 1285899"/>
              <a:gd name="connsiteY1" fmla="*/ 0 h 2815036"/>
              <a:gd name="connsiteX2" fmla="*/ 1285899 w 1285899"/>
              <a:gd name="connsiteY2" fmla="*/ 2332402 h 2815036"/>
              <a:gd name="connsiteX3" fmla="*/ 0 w 1285899"/>
              <a:gd name="connsiteY3" fmla="*/ 2790725 h 2815036"/>
              <a:gd name="connsiteX0" fmla="*/ 0 w 1370305"/>
              <a:gd name="connsiteY0" fmla="*/ 2790725 h 2842398"/>
              <a:gd name="connsiteX1" fmla="*/ 52051 w 1370305"/>
              <a:gd name="connsiteY1" fmla="*/ 0 h 2842398"/>
              <a:gd name="connsiteX2" fmla="*/ 1370305 w 1370305"/>
              <a:gd name="connsiteY2" fmla="*/ 2496069 h 2842398"/>
              <a:gd name="connsiteX3" fmla="*/ 0 w 1370305"/>
              <a:gd name="connsiteY3" fmla="*/ 2790725 h 2842398"/>
              <a:gd name="connsiteX0" fmla="*/ 0 w 1370305"/>
              <a:gd name="connsiteY0" fmla="*/ 2790725 h 2826065"/>
              <a:gd name="connsiteX1" fmla="*/ 52051 w 1370305"/>
              <a:gd name="connsiteY1" fmla="*/ 0 h 2826065"/>
              <a:gd name="connsiteX2" fmla="*/ 1370305 w 1370305"/>
              <a:gd name="connsiteY2" fmla="*/ 2496069 h 2826065"/>
              <a:gd name="connsiteX3" fmla="*/ 0 w 1370305"/>
              <a:gd name="connsiteY3" fmla="*/ 2790725 h 2826065"/>
              <a:gd name="connsiteX0" fmla="*/ 0 w 1370305"/>
              <a:gd name="connsiteY0" fmla="*/ 2790725 h 2805605"/>
              <a:gd name="connsiteX1" fmla="*/ 52051 w 1370305"/>
              <a:gd name="connsiteY1" fmla="*/ 0 h 2805605"/>
              <a:gd name="connsiteX2" fmla="*/ 1370305 w 1370305"/>
              <a:gd name="connsiteY2" fmla="*/ 2496069 h 2805605"/>
              <a:gd name="connsiteX3" fmla="*/ 0 w 1370305"/>
              <a:gd name="connsiteY3" fmla="*/ 2790725 h 2805605"/>
              <a:gd name="connsiteX0" fmla="*/ 0 w 1370305"/>
              <a:gd name="connsiteY0" fmla="*/ 2790725 h 2801427"/>
              <a:gd name="connsiteX1" fmla="*/ 52051 w 1370305"/>
              <a:gd name="connsiteY1" fmla="*/ 0 h 2801427"/>
              <a:gd name="connsiteX2" fmla="*/ 1370305 w 1370305"/>
              <a:gd name="connsiteY2" fmla="*/ 2496069 h 2801427"/>
              <a:gd name="connsiteX3" fmla="*/ 0 w 1370305"/>
              <a:gd name="connsiteY3" fmla="*/ 2790725 h 2801427"/>
              <a:gd name="connsiteX0" fmla="*/ 0 w 1368122"/>
              <a:gd name="connsiteY0" fmla="*/ 2794958 h 2805302"/>
              <a:gd name="connsiteX1" fmla="*/ 49868 w 1368122"/>
              <a:gd name="connsiteY1" fmla="*/ 0 h 2805302"/>
              <a:gd name="connsiteX2" fmla="*/ 1368122 w 1368122"/>
              <a:gd name="connsiteY2" fmla="*/ 2496069 h 2805302"/>
              <a:gd name="connsiteX3" fmla="*/ 0 w 1368122"/>
              <a:gd name="connsiteY3" fmla="*/ 2794958 h 2805302"/>
              <a:gd name="connsiteX0" fmla="*/ 0 w 1368122"/>
              <a:gd name="connsiteY0" fmla="*/ 2794958 h 2813071"/>
              <a:gd name="connsiteX1" fmla="*/ 49868 w 1368122"/>
              <a:gd name="connsiteY1" fmla="*/ 0 h 2813071"/>
              <a:gd name="connsiteX2" fmla="*/ 1368122 w 1368122"/>
              <a:gd name="connsiteY2" fmla="*/ 2496069 h 2813071"/>
              <a:gd name="connsiteX3" fmla="*/ 0 w 1368122"/>
              <a:gd name="connsiteY3" fmla="*/ 2794958 h 2813071"/>
              <a:gd name="connsiteX0" fmla="*/ 0 w 1368122"/>
              <a:gd name="connsiteY0" fmla="*/ 2794958 h 2809370"/>
              <a:gd name="connsiteX1" fmla="*/ 49868 w 1368122"/>
              <a:gd name="connsiteY1" fmla="*/ 0 h 2809370"/>
              <a:gd name="connsiteX2" fmla="*/ 1368122 w 1368122"/>
              <a:gd name="connsiteY2" fmla="*/ 2496069 h 2809370"/>
              <a:gd name="connsiteX3" fmla="*/ 0 w 1368122"/>
              <a:gd name="connsiteY3" fmla="*/ 2794958 h 2809370"/>
              <a:gd name="connsiteX0" fmla="*/ 0 w 1377812"/>
              <a:gd name="connsiteY0" fmla="*/ 2794958 h 2810220"/>
              <a:gd name="connsiteX1" fmla="*/ 49868 w 1377812"/>
              <a:gd name="connsiteY1" fmla="*/ 0 h 2810220"/>
              <a:gd name="connsiteX2" fmla="*/ 1377812 w 1377812"/>
              <a:gd name="connsiteY2" fmla="*/ 2504467 h 2810220"/>
              <a:gd name="connsiteX3" fmla="*/ 0 w 1377812"/>
              <a:gd name="connsiteY3" fmla="*/ 2794958 h 281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7812" h="2810220">
                <a:moveTo>
                  <a:pt x="0" y="2794958"/>
                </a:moveTo>
                <a:lnTo>
                  <a:pt x="49868" y="0"/>
                </a:lnTo>
                <a:lnTo>
                  <a:pt x="1377812" y="2504467"/>
                </a:lnTo>
                <a:cubicBezTo>
                  <a:pt x="950746" y="2782657"/>
                  <a:pt x="447482" y="2843827"/>
                  <a:pt x="0" y="2794958"/>
                </a:cubicBezTo>
                <a:close/>
              </a:path>
            </a:pathLst>
          </a:custGeom>
          <a:solidFill>
            <a:srgbClr val="FFFF00">
              <a:alpha val="41000"/>
            </a:srgbClr>
          </a:solidFill>
          <a:ln>
            <a:solidFill>
              <a:schemeClr val="accent6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grpSp>
        <p:nvGrpSpPr>
          <p:cNvPr id="125" name="PHẠM DUYÊN 77 - 9Slide.vn">
            <a:extLst>
              <a:ext uri="{FF2B5EF4-FFF2-40B4-BE49-F238E27FC236}">
                <a16:creationId xmlns:a16="http://schemas.microsoft.com/office/drawing/2014/main" id="{05EC07F9-6EAA-01A1-0FE0-FE3BD748F1AE}"/>
              </a:ext>
            </a:extLst>
          </p:cNvPr>
          <p:cNvGrpSpPr/>
          <p:nvPr/>
        </p:nvGrpSpPr>
        <p:grpSpPr>
          <a:xfrm>
            <a:off x="7771974" y="838068"/>
            <a:ext cx="1256300" cy="543624"/>
            <a:chOff x="6669925" y="883831"/>
            <a:chExt cx="859749" cy="372031"/>
          </a:xfrm>
        </p:grpSpPr>
        <p:sp>
          <p:nvSpPr>
            <p:cNvPr id="119" name="PHẠM DUYÊN 2 - 9Slide.vn">
              <a:extLst>
                <a:ext uri="{FF2B5EF4-FFF2-40B4-BE49-F238E27FC236}">
                  <a16:creationId xmlns:a16="http://schemas.microsoft.com/office/drawing/2014/main" id="{12F4B7D0-0E76-D1C0-B978-A5AE0458B7E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669925" y="883831"/>
              <a:ext cx="0" cy="139246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0" name="PHẠM DUYÊN 3 - 9Slide.vn">
              <a:extLst>
                <a:ext uri="{FF2B5EF4-FFF2-40B4-BE49-F238E27FC236}">
                  <a16:creationId xmlns:a16="http://schemas.microsoft.com/office/drawing/2014/main" id="{19C1F27F-978F-BC45-E393-31CD94BA393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800000">
              <a:off x="7529674" y="1116616"/>
              <a:ext cx="0" cy="139246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1" name="PHẠM DUYÊN 14 - 9Slide.vn">
              <a:extLst>
                <a:ext uri="{FF2B5EF4-FFF2-40B4-BE49-F238E27FC236}">
                  <a16:creationId xmlns:a16="http://schemas.microsoft.com/office/drawing/2014/main" id="{44FA2586-7A53-9D92-EA7D-81ABE0FC550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60000">
              <a:off x="6861503" y="885163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2" name="PHẠM DUYÊN 15 - 9Slide.vn">
              <a:extLst>
                <a:ext uri="{FF2B5EF4-FFF2-40B4-BE49-F238E27FC236}">
                  <a16:creationId xmlns:a16="http://schemas.microsoft.com/office/drawing/2014/main" id="{9F9B0C91-87AF-EE9F-5F0C-ABEC5AC36EE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720000">
              <a:off x="7034779" y="913866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3" name="PHẠM DUYÊN 16 - 9Slide.vn">
              <a:extLst>
                <a:ext uri="{FF2B5EF4-FFF2-40B4-BE49-F238E27FC236}">
                  <a16:creationId xmlns:a16="http://schemas.microsoft.com/office/drawing/2014/main" id="{B70F007A-B657-4D24-B5AC-02A2C175F64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80000">
              <a:off x="7217623" y="971273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  <p:sp>
          <p:nvSpPr>
            <p:cNvPr id="124" name="PHẠM DUYÊN 17 - 9Slide.vn">
              <a:extLst>
                <a:ext uri="{FF2B5EF4-FFF2-40B4-BE49-F238E27FC236}">
                  <a16:creationId xmlns:a16="http://schemas.microsoft.com/office/drawing/2014/main" id="{D9C60D07-24E9-636B-559D-7E4668B6500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440000">
              <a:off x="7390899" y="1038247"/>
              <a:ext cx="0" cy="9674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+mn-cs"/>
              </a:endParaRPr>
            </a:p>
          </p:txBody>
        </p:sp>
      </p:grpSp>
      <p:sp>
        <p:nvSpPr>
          <p:cNvPr id="105" name="PHẠM DUYÊN 79 - 9Slide.vn">
            <a:extLst>
              <a:ext uri="{FF2B5EF4-FFF2-40B4-BE49-F238E27FC236}">
                <a16:creationId xmlns:a16="http://schemas.microsoft.com/office/drawing/2014/main" id="{71E72E26-2B80-6DE9-0054-C6D5C5AB2B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92104" y="3582326"/>
            <a:ext cx="148720" cy="157468"/>
          </a:xfrm>
          <a:prstGeom prst="ellipse">
            <a:avLst/>
          </a:prstGeom>
          <a:solidFill>
            <a:srgbClr val="FF0000"/>
          </a:solidFill>
          <a:ln w="9525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26" name="PHẠM DUYÊN 80 - 9Slide.vn">
            <a:extLst>
              <a:ext uri="{FF2B5EF4-FFF2-40B4-BE49-F238E27FC236}">
                <a16:creationId xmlns:a16="http://schemas.microsoft.com/office/drawing/2014/main" id="{DCA4542A-50E0-8C70-B796-59950EB6968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419461" y="1065145"/>
            <a:ext cx="5709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27" name="PHẠM DUYÊN 81 - 9Slide.vn">
            <a:extLst>
              <a:ext uri="{FF2B5EF4-FFF2-40B4-BE49-F238E27FC236}">
                <a16:creationId xmlns:a16="http://schemas.microsoft.com/office/drawing/2014/main" id="{C00B665A-18B3-A650-9659-204B4B839DF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663099" y="1249229"/>
            <a:ext cx="3305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8" name="PHẠM DUYÊN 82 - 9Slide.vn">
            <a:extLst>
              <a:ext uri="{FF2B5EF4-FFF2-40B4-BE49-F238E27FC236}">
                <a16:creationId xmlns:a16="http://schemas.microsoft.com/office/drawing/2014/main" id="{FF12D901-BF3F-B966-744F-9A3C6FA104B5}"/>
              </a:ext>
            </a:extLst>
          </p:cNvPr>
          <p:cNvSpPr/>
          <p:nvPr/>
        </p:nvSpPr>
        <p:spPr>
          <a:xfrm>
            <a:off x="7805894" y="828676"/>
            <a:ext cx="215905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6" name="PHẠM DUYÊN 85 - 9Slide.vn">
            <a:extLst>
              <a:ext uri="{FF2B5EF4-FFF2-40B4-BE49-F238E27FC236}">
                <a16:creationId xmlns:a16="http://schemas.microsoft.com/office/drawing/2014/main" id="{C819793C-4117-E210-6E8F-0AADE13700BD}"/>
              </a:ext>
            </a:extLst>
          </p:cNvPr>
          <p:cNvSpPr/>
          <p:nvPr/>
        </p:nvSpPr>
        <p:spPr>
          <a:xfrm rot="640990">
            <a:off x="8076497" y="847405"/>
            <a:ext cx="199146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35" name="PHẠM DUYÊN 86 - 9Slide.vn">
            <a:extLst>
              <a:ext uri="{FF2B5EF4-FFF2-40B4-BE49-F238E27FC236}">
                <a16:creationId xmlns:a16="http://schemas.microsoft.com/office/drawing/2014/main" id="{DC769CB9-6F91-CB81-A2A6-3828E3F6006F}"/>
              </a:ext>
            </a:extLst>
          </p:cNvPr>
          <p:cNvSpPr/>
          <p:nvPr/>
        </p:nvSpPr>
        <p:spPr>
          <a:xfrm rot="1049823">
            <a:off x="8333180" y="915040"/>
            <a:ext cx="209371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0" name="PHẠM DUYÊN 87 - 9Slide.vn">
            <a:extLst>
              <a:ext uri="{FF2B5EF4-FFF2-40B4-BE49-F238E27FC236}">
                <a16:creationId xmlns:a16="http://schemas.microsoft.com/office/drawing/2014/main" id="{D3CD02EF-0936-EE80-25FE-C7C2B918B2A5}"/>
              </a:ext>
            </a:extLst>
          </p:cNvPr>
          <p:cNvSpPr/>
          <p:nvPr/>
        </p:nvSpPr>
        <p:spPr>
          <a:xfrm rot="1426984">
            <a:off x="8590473" y="1012196"/>
            <a:ext cx="209371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9" name="PHẠM DUYÊN 88 - 9Slide.vn">
            <a:extLst>
              <a:ext uri="{FF2B5EF4-FFF2-40B4-BE49-F238E27FC236}">
                <a16:creationId xmlns:a16="http://schemas.microsoft.com/office/drawing/2014/main" id="{4AF56A18-05A7-8C50-64A1-1D830C741527}"/>
              </a:ext>
            </a:extLst>
          </p:cNvPr>
          <p:cNvSpPr/>
          <p:nvPr/>
        </p:nvSpPr>
        <p:spPr>
          <a:xfrm rot="1870621">
            <a:off x="8836329" y="1125739"/>
            <a:ext cx="189491" cy="159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grpSp>
        <p:nvGrpSpPr>
          <p:cNvPr id="54" name="PHẠM DUYÊN 89 - 9Slide.vn">
            <a:extLst>
              <a:ext uri="{FF2B5EF4-FFF2-40B4-BE49-F238E27FC236}">
                <a16:creationId xmlns:a16="http://schemas.microsoft.com/office/drawing/2014/main" id="{DD75F8E9-A817-A5F8-6853-D23D48A39330}"/>
              </a:ext>
            </a:extLst>
          </p:cNvPr>
          <p:cNvGrpSpPr/>
          <p:nvPr/>
        </p:nvGrpSpPr>
        <p:grpSpPr>
          <a:xfrm>
            <a:off x="6491476" y="5766318"/>
            <a:ext cx="2851096" cy="637410"/>
            <a:chOff x="-311350" y="2308086"/>
            <a:chExt cx="990600" cy="1186886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2B15071D-05AB-1B63-3367-CC798A1D8EDE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E04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CCB9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025A5F2-8362-B9F2-1093-1BE977DFF01A}"/>
                </a:ext>
              </a:extLst>
            </p:cNvPr>
            <p:cNvSpPr txBox="1"/>
            <p:nvPr/>
          </p:nvSpPr>
          <p:spPr>
            <a:xfrm>
              <a:off x="-260299" y="2364351"/>
              <a:ext cx="900105" cy="974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/>
                  <a:ea typeface="Arial-Rounded" panose="020B0500000000000000" pitchFamily="34" charset="0"/>
                  <a:cs typeface="Arial" panose="020B0604020202020204" pitchFamily="34" charset="0"/>
                </a:rPr>
                <a:t>3 giờ 5 phút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579A965B-74CD-D2D5-D966-679D712FA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87093">
            <a:off x="8118584" y="2945944"/>
            <a:ext cx="594570" cy="141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F40193DC-95BA-E038-9E11-2D43BCA893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2770" y="3124615"/>
            <a:ext cx="2926574" cy="3393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PHẠM DUYÊN 5 - 9Slide.vn">
            <a:extLst>
              <a:ext uri="{FF2B5EF4-FFF2-40B4-BE49-F238E27FC236}">
                <a16:creationId xmlns:a16="http://schemas.microsoft.com/office/drawing/2014/main" id="{2FA4D3D5-81B2-3F75-FC3B-2B3F001E4B4D}"/>
              </a:ext>
            </a:extLst>
          </p:cNvPr>
          <p:cNvGrpSpPr/>
          <p:nvPr/>
        </p:nvGrpSpPr>
        <p:grpSpPr>
          <a:xfrm flipH="1">
            <a:off x="990600" y="1066800"/>
            <a:ext cx="3022199" cy="2012362"/>
            <a:chOff x="1388435" y="2610183"/>
            <a:chExt cx="2858406" cy="190246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960A971-D25A-F9E9-5448-5562E15464B4}"/>
                </a:ext>
              </a:extLst>
            </p:cNvPr>
            <p:cNvSpPr/>
            <p:nvPr/>
          </p:nvSpPr>
          <p:spPr>
            <a:xfrm flipH="1">
              <a:off x="1388435" y="2610183"/>
              <a:ext cx="2851835" cy="1902468"/>
            </a:xfrm>
            <a:custGeom>
              <a:avLst/>
              <a:gdLst>
                <a:gd name="connsiteX0" fmla="*/ 190504 w 2929390"/>
                <a:gd name="connsiteY0" fmla="*/ 0 h 1435968"/>
                <a:gd name="connsiteX1" fmla="*/ 2738886 w 2929390"/>
                <a:gd name="connsiteY1" fmla="*/ 0 h 1435968"/>
                <a:gd name="connsiteX2" fmla="*/ 2929390 w 2929390"/>
                <a:gd name="connsiteY2" fmla="*/ 190504 h 1435968"/>
                <a:gd name="connsiteX3" fmla="*/ 2929390 w 2929390"/>
                <a:gd name="connsiteY3" fmla="*/ 952496 h 1435968"/>
                <a:gd name="connsiteX4" fmla="*/ 2738886 w 2929390"/>
                <a:gd name="connsiteY4" fmla="*/ 1143000 h 1435968"/>
                <a:gd name="connsiteX5" fmla="*/ 1873085 w 2929390"/>
                <a:gd name="connsiteY5" fmla="*/ 1143000 h 1435968"/>
                <a:gd name="connsiteX6" fmla="*/ 1880898 w 2929390"/>
                <a:gd name="connsiteY6" fmla="*/ 1205247 h 1435968"/>
                <a:gd name="connsiteX7" fmla="*/ 2002361 w 2929390"/>
                <a:gd name="connsiteY7" fmla="*/ 1435968 h 1435968"/>
                <a:gd name="connsiteX8" fmla="*/ 1683281 w 2929390"/>
                <a:gd name="connsiteY8" fmla="*/ 1267180 h 1435968"/>
                <a:gd name="connsiteX9" fmla="*/ 1599876 w 2929390"/>
                <a:gd name="connsiteY9" fmla="*/ 1158634 h 1435968"/>
                <a:gd name="connsiteX10" fmla="*/ 1591532 w 2929390"/>
                <a:gd name="connsiteY10" fmla="*/ 1143000 h 1435968"/>
                <a:gd name="connsiteX11" fmla="*/ 190504 w 2929390"/>
                <a:gd name="connsiteY11" fmla="*/ 1143000 h 1435968"/>
                <a:gd name="connsiteX12" fmla="*/ 0 w 2929390"/>
                <a:gd name="connsiteY12" fmla="*/ 952496 h 1435968"/>
                <a:gd name="connsiteX13" fmla="*/ 0 w 2929390"/>
                <a:gd name="connsiteY13" fmla="*/ 190504 h 1435968"/>
                <a:gd name="connsiteX14" fmla="*/ 190504 w 2929390"/>
                <a:gd name="connsiteY14" fmla="*/ 0 h 143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390" h="1435968">
                  <a:moveTo>
                    <a:pt x="190504" y="0"/>
                  </a:moveTo>
                  <a:lnTo>
                    <a:pt x="2738886" y="0"/>
                  </a:lnTo>
                  <a:cubicBezTo>
                    <a:pt x="2844098" y="0"/>
                    <a:pt x="2929390" y="85292"/>
                    <a:pt x="2929390" y="190504"/>
                  </a:cubicBezTo>
                  <a:lnTo>
                    <a:pt x="2929390" y="952496"/>
                  </a:lnTo>
                  <a:cubicBezTo>
                    <a:pt x="2929390" y="1057708"/>
                    <a:pt x="2844098" y="1143000"/>
                    <a:pt x="2738886" y="1143000"/>
                  </a:cubicBezTo>
                  <a:lnTo>
                    <a:pt x="1873085" y="1143000"/>
                  </a:lnTo>
                  <a:lnTo>
                    <a:pt x="1880898" y="1205247"/>
                  </a:lnTo>
                  <a:cubicBezTo>
                    <a:pt x="1901963" y="1291530"/>
                    <a:pt x="1949209" y="1361904"/>
                    <a:pt x="2002361" y="1435968"/>
                  </a:cubicBezTo>
                  <a:cubicBezTo>
                    <a:pt x="1866631" y="1393993"/>
                    <a:pt x="1773765" y="1344875"/>
                    <a:pt x="1683281" y="1267180"/>
                  </a:cubicBezTo>
                  <a:cubicBezTo>
                    <a:pt x="1660272" y="1247703"/>
                    <a:pt x="1628734" y="1206443"/>
                    <a:pt x="1599876" y="1158634"/>
                  </a:cubicBezTo>
                  <a:lnTo>
                    <a:pt x="1591532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D99394"/>
                </a:gs>
                <a:gs pos="45000">
                  <a:srgbClr val="F9D7DB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spc="-53">
                <a:latin typeface="+mj-lt"/>
              </a:endParaRPr>
            </a:p>
          </p:txBody>
        </p:sp>
        <p:sp>
          <p:nvSpPr>
            <p:cNvPr id="18" name="PHẠM DUYÊN 2 - 9Slide.vn">
              <a:extLst>
                <a:ext uri="{FF2B5EF4-FFF2-40B4-BE49-F238E27FC236}">
                  <a16:creationId xmlns:a16="http://schemas.microsoft.com/office/drawing/2014/main" id="{084D5C45-CAB4-C31A-836E-E24753441131}"/>
                </a:ext>
              </a:extLst>
            </p:cNvPr>
            <p:cNvSpPr txBox="1"/>
            <p:nvPr/>
          </p:nvSpPr>
          <p:spPr>
            <a:xfrm>
              <a:off x="1402089" y="2682727"/>
              <a:ext cx="2844752" cy="130354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Một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giờ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có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60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phút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.</a:t>
              </a:r>
              <a:b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</a:b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Mỗi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phần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được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đánh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dấu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đỏ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tương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ứng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1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phút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.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Trên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mặt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đồng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hồ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có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 60 </a:t>
              </a:r>
              <a:r>
                <a:rPr lang="en-US" sz="2200" spc="-140" dirty="0" err="1">
                  <a:solidFill>
                    <a:sysClr val="windowText" lastClr="000000"/>
                  </a:solidFill>
                  <a:latin typeface="+mj-lt"/>
                </a:rPr>
                <a:t>phần</a:t>
              </a:r>
              <a:r>
                <a:rPr lang="en-US" sz="2200" spc="-140" dirty="0">
                  <a:solidFill>
                    <a:sysClr val="windowText" lastClr="000000"/>
                  </a:solidFill>
                  <a:latin typeface="+mj-lt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758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0BBC476-23CF-7393-6242-10DB504E0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22925">
            <a:off x="4762081" y="2833513"/>
            <a:ext cx="819079" cy="206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36A4869-0867-F31C-0C7A-2464DADD0C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34504" y="1719978"/>
            <a:ext cx="3821872" cy="3918822"/>
          </a:xfrm>
          <a:prstGeom prst="ellipse">
            <a:avLst/>
          </a:prstGeom>
          <a:noFill/>
          <a:ln w="120650">
            <a:solidFill>
              <a:schemeClr val="accent5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884F7EAB-D544-5AF1-7EA1-155C186E8D45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5926975" y="1838276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79421D51-511C-4D4F-DA0B-6C0513091E23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6786724" y="2071061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F29EED73-3D5F-AE55-4172-D21A898DB0DC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0">
            <a:off x="7423299" y="2715220"/>
            <a:ext cx="0" cy="134967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3ECD88B3-2565-92AB-1F60-147BAB23BEC6}"/>
              </a:ext>
            </a:extLst>
          </p:cNvPr>
          <p:cNvSpPr>
            <a:spLocks noChangeAspect="1" noChangeShapeType="1"/>
          </p:cNvSpPr>
          <p:nvPr/>
        </p:nvSpPr>
        <p:spPr bwMode="auto">
          <a:xfrm rot="5400000">
            <a:off x="7660288" y="3608095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8" name="PHẠM DUYÊN 6 - 9Slide.vn">
            <a:extLst>
              <a:ext uri="{FF2B5EF4-FFF2-40B4-BE49-F238E27FC236}">
                <a16:creationId xmlns:a16="http://schemas.microsoft.com/office/drawing/2014/main" id="{2B813C14-9BEA-F28B-B547-1B5A393FACBE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5926975" y="5377886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9" name="PHẠM DUYÊN 7 - 9Slide.vn">
            <a:extLst>
              <a:ext uri="{FF2B5EF4-FFF2-40B4-BE49-F238E27FC236}">
                <a16:creationId xmlns:a16="http://schemas.microsoft.com/office/drawing/2014/main" id="{1B257AD1-A337-1924-D6A6-6BCE1C33BD31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5065100" y="5125968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0" name="PHẠM DUYÊN 8 - 9Slide.vn">
            <a:extLst>
              <a:ext uri="{FF2B5EF4-FFF2-40B4-BE49-F238E27FC236}">
                <a16:creationId xmlns:a16="http://schemas.microsoft.com/office/drawing/2014/main" id="{E09C22C7-137C-6805-0D01-88A5A8266364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0">
            <a:off x="4437026" y="4482899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1" name="PHẠM DUYÊN 9 - 9Slide.vn">
            <a:extLst>
              <a:ext uri="{FF2B5EF4-FFF2-40B4-BE49-F238E27FC236}">
                <a16:creationId xmlns:a16="http://schemas.microsoft.com/office/drawing/2014/main" id="{08BFB345-D04F-F261-D185-1D2F1934E667}"/>
              </a:ext>
            </a:extLst>
          </p:cNvPr>
          <p:cNvSpPr>
            <a:spLocks noChangeAspect="1" noChangeShapeType="1"/>
          </p:cNvSpPr>
          <p:nvPr/>
        </p:nvSpPr>
        <p:spPr bwMode="auto">
          <a:xfrm rot="5400000">
            <a:off x="4210665" y="3609158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2" name="PHẠM DUYÊN 10 - 9Slide.vn">
            <a:extLst>
              <a:ext uri="{FF2B5EF4-FFF2-40B4-BE49-F238E27FC236}">
                <a16:creationId xmlns:a16="http://schemas.microsoft.com/office/drawing/2014/main" id="{AD9624AD-DBB6-DBBF-5640-D2065B9D202E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0">
            <a:off x="7434989" y="4499906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3" name="PHẠM DUYÊN 11 - 9Slide.vn">
            <a:extLst>
              <a:ext uri="{FF2B5EF4-FFF2-40B4-BE49-F238E27FC236}">
                <a16:creationId xmlns:a16="http://schemas.microsoft.com/office/drawing/2014/main" id="{3193CD5C-6C42-2ADE-6CAF-B449B6DFBA99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00000">
            <a:off x="6798414" y="5145101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4" name="PHẠM DUYÊN 12 - 9Slide.vn">
            <a:extLst>
              <a:ext uri="{FF2B5EF4-FFF2-40B4-BE49-F238E27FC236}">
                <a16:creationId xmlns:a16="http://schemas.microsoft.com/office/drawing/2014/main" id="{02F4483E-1023-EC7D-F9D9-515714808304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0">
            <a:off x="4437026" y="2736479"/>
            <a:ext cx="0" cy="13603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15" name="PHẠM DUYÊN 13 - 9Slide.vn">
            <a:extLst>
              <a:ext uri="{FF2B5EF4-FFF2-40B4-BE49-F238E27FC236}">
                <a16:creationId xmlns:a16="http://schemas.microsoft.com/office/drawing/2014/main" id="{D0825DCC-8CEF-4061-34AE-C980EF5D30DB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00000">
            <a:off x="5063782" y="2081987"/>
            <a:ext cx="0" cy="139246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3" name="PHẠM DUYÊN 14 - 9Slide.vn">
            <a:extLst>
              <a:ext uri="{FF2B5EF4-FFF2-40B4-BE49-F238E27FC236}">
                <a16:creationId xmlns:a16="http://schemas.microsoft.com/office/drawing/2014/main" id="{9E880A4A-37E3-4666-5B0D-CFED0518916A}"/>
              </a:ext>
            </a:extLst>
          </p:cNvPr>
          <p:cNvSpPr>
            <a:spLocks noChangeAspect="1" noChangeShapeType="1"/>
          </p:cNvSpPr>
          <p:nvPr/>
        </p:nvSpPr>
        <p:spPr bwMode="auto">
          <a:xfrm rot="360000">
            <a:off x="6118553" y="183960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4" name="PHẠM DUYÊN 15 - 9Slide.vn">
            <a:extLst>
              <a:ext uri="{FF2B5EF4-FFF2-40B4-BE49-F238E27FC236}">
                <a16:creationId xmlns:a16="http://schemas.microsoft.com/office/drawing/2014/main" id="{5213BECD-D4E5-4B1E-37CF-A8FEF588CC62}"/>
              </a:ext>
            </a:extLst>
          </p:cNvPr>
          <p:cNvSpPr>
            <a:spLocks noChangeAspect="1" noChangeShapeType="1"/>
          </p:cNvSpPr>
          <p:nvPr/>
        </p:nvSpPr>
        <p:spPr bwMode="auto">
          <a:xfrm rot="720000">
            <a:off x="6291829" y="1868311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5" name="PHẠM DUYÊN 16 - 9Slide.vn">
            <a:extLst>
              <a:ext uri="{FF2B5EF4-FFF2-40B4-BE49-F238E27FC236}">
                <a16:creationId xmlns:a16="http://schemas.microsoft.com/office/drawing/2014/main" id="{AF4EDE67-B848-F1E9-7A82-B54F4F8A1B3A}"/>
              </a:ext>
            </a:extLst>
          </p:cNvPr>
          <p:cNvSpPr>
            <a:spLocks noChangeAspect="1" noChangeShapeType="1"/>
          </p:cNvSpPr>
          <p:nvPr/>
        </p:nvSpPr>
        <p:spPr bwMode="auto">
          <a:xfrm rot="1080000">
            <a:off x="6474673" y="192571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6" name="PHẠM DUYÊN 17 - 9Slide.vn">
            <a:extLst>
              <a:ext uri="{FF2B5EF4-FFF2-40B4-BE49-F238E27FC236}">
                <a16:creationId xmlns:a16="http://schemas.microsoft.com/office/drawing/2014/main" id="{D236237A-ED98-FE8C-802B-43BC04528957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40000">
            <a:off x="6647949" y="1992692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4" name="PHẠM DUYÊN 18 - 9Slide.vn">
            <a:extLst>
              <a:ext uri="{FF2B5EF4-FFF2-40B4-BE49-F238E27FC236}">
                <a16:creationId xmlns:a16="http://schemas.microsoft.com/office/drawing/2014/main" id="{04BA74F4-8646-8D35-F249-A83369B53FDA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00000">
            <a:off x="6958358" y="2186174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5" name="PHẠM DUYÊN 19 - 9Slide.vn">
            <a:extLst>
              <a:ext uri="{FF2B5EF4-FFF2-40B4-BE49-F238E27FC236}">
                <a16:creationId xmlns:a16="http://schemas.microsoft.com/office/drawing/2014/main" id="{7205E55A-FC6E-E464-7EAA-9AF389E50D5D}"/>
              </a:ext>
            </a:extLst>
          </p:cNvPr>
          <p:cNvSpPr>
            <a:spLocks noChangeAspect="1" noChangeShapeType="1"/>
          </p:cNvSpPr>
          <p:nvPr/>
        </p:nvSpPr>
        <p:spPr bwMode="auto">
          <a:xfrm rot="2520000">
            <a:off x="7093364" y="2311618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6" name="PHẠM DUYÊN 20 - 9Slide.vn">
            <a:extLst>
              <a:ext uri="{FF2B5EF4-FFF2-40B4-BE49-F238E27FC236}">
                <a16:creationId xmlns:a16="http://schemas.microsoft.com/office/drawing/2014/main" id="{DCA8CC6E-FB28-A090-3BD6-BB7B8239B775}"/>
              </a:ext>
            </a:extLst>
          </p:cNvPr>
          <p:cNvSpPr>
            <a:spLocks noChangeAspect="1" noChangeShapeType="1"/>
          </p:cNvSpPr>
          <p:nvPr/>
        </p:nvSpPr>
        <p:spPr bwMode="auto">
          <a:xfrm rot="2880000">
            <a:off x="7216678" y="2434938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7" name="PHẠM DUYÊN 21 - 9Slide.vn">
            <a:extLst>
              <a:ext uri="{FF2B5EF4-FFF2-40B4-BE49-F238E27FC236}">
                <a16:creationId xmlns:a16="http://schemas.microsoft.com/office/drawing/2014/main" id="{D562B483-CF3B-34F7-688B-605D4E197221}"/>
              </a:ext>
            </a:extLst>
          </p:cNvPr>
          <p:cNvSpPr>
            <a:spLocks noChangeAspect="1" noChangeShapeType="1"/>
          </p:cNvSpPr>
          <p:nvPr/>
        </p:nvSpPr>
        <p:spPr bwMode="auto">
          <a:xfrm rot="3240000">
            <a:off x="7351684" y="2579518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9" name="PHẠM DUYÊN 22 - 9Slide.vn">
            <a:extLst>
              <a:ext uri="{FF2B5EF4-FFF2-40B4-BE49-F238E27FC236}">
                <a16:creationId xmlns:a16="http://schemas.microsoft.com/office/drawing/2014/main" id="{38EADCC3-E436-B177-14FD-72FE27CBC781}"/>
              </a:ext>
            </a:extLst>
          </p:cNvPr>
          <p:cNvSpPr>
            <a:spLocks noChangeAspect="1" noChangeShapeType="1"/>
          </p:cNvSpPr>
          <p:nvPr/>
        </p:nvSpPr>
        <p:spPr bwMode="auto">
          <a:xfrm rot="3842562">
            <a:off x="7509323" y="2883167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0" name="PHẠM DUYÊN 23 - 9Slide.vn">
            <a:extLst>
              <a:ext uri="{FF2B5EF4-FFF2-40B4-BE49-F238E27FC236}">
                <a16:creationId xmlns:a16="http://schemas.microsoft.com/office/drawing/2014/main" id="{1CF5C00C-83A2-36E0-B71A-C8DB44B2E5B2}"/>
              </a:ext>
            </a:extLst>
          </p:cNvPr>
          <p:cNvSpPr>
            <a:spLocks noChangeAspect="1" noChangeShapeType="1"/>
          </p:cNvSpPr>
          <p:nvPr/>
        </p:nvSpPr>
        <p:spPr bwMode="auto">
          <a:xfrm rot="4202562">
            <a:off x="7576687" y="304537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1" name="PHẠM DUYÊN 24 - 9Slide.vn">
            <a:extLst>
              <a:ext uri="{FF2B5EF4-FFF2-40B4-BE49-F238E27FC236}">
                <a16:creationId xmlns:a16="http://schemas.microsoft.com/office/drawing/2014/main" id="{A4149FA6-0179-1CB5-83CF-6B1F616A9518}"/>
              </a:ext>
            </a:extLst>
          </p:cNvPr>
          <p:cNvSpPr>
            <a:spLocks noChangeAspect="1" noChangeShapeType="1"/>
          </p:cNvSpPr>
          <p:nvPr/>
        </p:nvSpPr>
        <p:spPr bwMode="auto">
          <a:xfrm rot="4562562">
            <a:off x="7624763" y="3230901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72" name="PHẠM DUYÊN 25 - 9Slide.vn">
            <a:extLst>
              <a:ext uri="{FF2B5EF4-FFF2-40B4-BE49-F238E27FC236}">
                <a16:creationId xmlns:a16="http://schemas.microsoft.com/office/drawing/2014/main" id="{66821370-591C-9CA0-6637-FD6F80BADCB2}"/>
              </a:ext>
            </a:extLst>
          </p:cNvPr>
          <p:cNvSpPr>
            <a:spLocks noChangeAspect="1" noChangeShapeType="1"/>
          </p:cNvSpPr>
          <p:nvPr/>
        </p:nvSpPr>
        <p:spPr bwMode="auto">
          <a:xfrm rot="4922562">
            <a:off x="7659658" y="341336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9" name="PHẠM DUYÊN 26 - 9Slide.vn">
            <a:extLst>
              <a:ext uri="{FF2B5EF4-FFF2-40B4-BE49-F238E27FC236}">
                <a16:creationId xmlns:a16="http://schemas.microsoft.com/office/drawing/2014/main" id="{60A975CF-C291-5F34-187A-22631DDC1694}"/>
              </a:ext>
            </a:extLst>
          </p:cNvPr>
          <p:cNvSpPr>
            <a:spLocks noChangeAspect="1" noChangeShapeType="1"/>
          </p:cNvSpPr>
          <p:nvPr/>
        </p:nvSpPr>
        <p:spPr bwMode="auto">
          <a:xfrm rot="5606912">
            <a:off x="7649695" y="3830347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0" name="PHẠM DUYÊN 27 - 9Slide.vn">
            <a:extLst>
              <a:ext uri="{FF2B5EF4-FFF2-40B4-BE49-F238E27FC236}">
                <a16:creationId xmlns:a16="http://schemas.microsoft.com/office/drawing/2014/main" id="{BADE6546-3B51-BD71-0A67-F31F7A015209}"/>
              </a:ext>
            </a:extLst>
          </p:cNvPr>
          <p:cNvSpPr>
            <a:spLocks noChangeAspect="1" noChangeShapeType="1"/>
          </p:cNvSpPr>
          <p:nvPr/>
        </p:nvSpPr>
        <p:spPr bwMode="auto">
          <a:xfrm rot="5966912">
            <a:off x="7628714" y="400461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1" name="PHẠM DUYÊN 28 - 9Slide.vn">
            <a:extLst>
              <a:ext uri="{FF2B5EF4-FFF2-40B4-BE49-F238E27FC236}">
                <a16:creationId xmlns:a16="http://schemas.microsoft.com/office/drawing/2014/main" id="{96E4E047-341B-6347-8E3F-4788E6A095B5}"/>
              </a:ext>
            </a:extLst>
          </p:cNvPr>
          <p:cNvSpPr>
            <a:spLocks noChangeAspect="1" noChangeShapeType="1"/>
          </p:cNvSpPr>
          <p:nvPr/>
        </p:nvSpPr>
        <p:spPr bwMode="auto">
          <a:xfrm rot="6326912">
            <a:off x="7579470" y="4189711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62" name="PHẠM DUYÊN 29 - 9Slide.vn">
            <a:extLst>
              <a:ext uri="{FF2B5EF4-FFF2-40B4-BE49-F238E27FC236}">
                <a16:creationId xmlns:a16="http://schemas.microsoft.com/office/drawing/2014/main" id="{D3F7DF2D-4D35-CCB4-28ED-FBBA47FF58F5}"/>
              </a:ext>
            </a:extLst>
          </p:cNvPr>
          <p:cNvSpPr>
            <a:spLocks noChangeAspect="1" noChangeShapeType="1"/>
          </p:cNvSpPr>
          <p:nvPr/>
        </p:nvSpPr>
        <p:spPr bwMode="auto">
          <a:xfrm rot="6686912">
            <a:off x="7520237" y="4365683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0" name="PHẠM DUYÊN 30 - 9Slide.vn">
            <a:extLst>
              <a:ext uri="{FF2B5EF4-FFF2-40B4-BE49-F238E27FC236}">
                <a16:creationId xmlns:a16="http://schemas.microsoft.com/office/drawing/2014/main" id="{B92C1300-533E-A03B-09D3-EB55A4C1EA2E}"/>
              </a:ext>
            </a:extLst>
          </p:cNvPr>
          <p:cNvSpPr>
            <a:spLocks noChangeAspect="1" noChangeShapeType="1"/>
          </p:cNvSpPr>
          <p:nvPr/>
        </p:nvSpPr>
        <p:spPr bwMode="auto">
          <a:xfrm rot="7046912">
            <a:off x="7340662" y="468419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1" name="PHẠM DUYÊN 31 - 9Slide.vn">
            <a:extLst>
              <a:ext uri="{FF2B5EF4-FFF2-40B4-BE49-F238E27FC236}">
                <a16:creationId xmlns:a16="http://schemas.microsoft.com/office/drawing/2014/main" id="{54DC4534-02D1-839F-CF4A-34D4FD87A602}"/>
              </a:ext>
            </a:extLst>
          </p:cNvPr>
          <p:cNvSpPr>
            <a:spLocks noChangeAspect="1" noChangeShapeType="1"/>
          </p:cNvSpPr>
          <p:nvPr/>
        </p:nvSpPr>
        <p:spPr bwMode="auto">
          <a:xfrm rot="7766912">
            <a:off x="7221286" y="482456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2" name="PHẠM DUYÊN 32 - 9Slide.vn">
            <a:extLst>
              <a:ext uri="{FF2B5EF4-FFF2-40B4-BE49-F238E27FC236}">
                <a16:creationId xmlns:a16="http://schemas.microsoft.com/office/drawing/2014/main" id="{CED97840-5B38-C9FF-9988-0BE59AC173E6}"/>
              </a:ext>
            </a:extLst>
          </p:cNvPr>
          <p:cNvSpPr>
            <a:spLocks noChangeAspect="1" noChangeShapeType="1"/>
          </p:cNvSpPr>
          <p:nvPr/>
        </p:nvSpPr>
        <p:spPr bwMode="auto">
          <a:xfrm rot="8126912">
            <a:off x="7103515" y="4953223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3" name="PHẠM DUYÊN 33 - 9Slide.vn">
            <a:extLst>
              <a:ext uri="{FF2B5EF4-FFF2-40B4-BE49-F238E27FC236}">
                <a16:creationId xmlns:a16="http://schemas.microsoft.com/office/drawing/2014/main" id="{53E84DC7-1E20-8909-FBE5-3A0683C03888}"/>
              </a:ext>
            </a:extLst>
          </p:cNvPr>
          <p:cNvSpPr>
            <a:spLocks noChangeAspect="1" noChangeShapeType="1"/>
          </p:cNvSpPr>
          <p:nvPr/>
        </p:nvSpPr>
        <p:spPr bwMode="auto">
          <a:xfrm rot="8486912">
            <a:off x="6965013" y="5094445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5" name="PHẠM DUYÊN 34 - 9Slide.vn">
            <a:extLst>
              <a:ext uri="{FF2B5EF4-FFF2-40B4-BE49-F238E27FC236}">
                <a16:creationId xmlns:a16="http://schemas.microsoft.com/office/drawing/2014/main" id="{B21DE7D4-C634-F494-A4A0-5130B9E834FA}"/>
              </a:ext>
            </a:extLst>
          </p:cNvPr>
          <p:cNvSpPr>
            <a:spLocks noChangeAspect="1" noChangeShapeType="1"/>
          </p:cNvSpPr>
          <p:nvPr/>
        </p:nvSpPr>
        <p:spPr bwMode="auto">
          <a:xfrm rot="9089474">
            <a:off x="6669128" y="5265962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6" name="PHẠM DUYÊN 35 - 9Slide.vn">
            <a:extLst>
              <a:ext uri="{FF2B5EF4-FFF2-40B4-BE49-F238E27FC236}">
                <a16:creationId xmlns:a16="http://schemas.microsoft.com/office/drawing/2014/main" id="{FBDA1A35-9823-547A-061E-2583AB3A6B89}"/>
              </a:ext>
            </a:extLst>
          </p:cNvPr>
          <p:cNvSpPr>
            <a:spLocks noChangeAspect="1" noChangeShapeType="1"/>
          </p:cNvSpPr>
          <p:nvPr/>
        </p:nvSpPr>
        <p:spPr bwMode="auto">
          <a:xfrm rot="9449474">
            <a:off x="6502244" y="5332996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7" name="PHẠM DUYÊN 36 - 9Slide.vn">
            <a:extLst>
              <a:ext uri="{FF2B5EF4-FFF2-40B4-BE49-F238E27FC236}">
                <a16:creationId xmlns:a16="http://schemas.microsoft.com/office/drawing/2014/main" id="{7B02F17A-DD29-3D32-20C8-11C62C3B6AAC}"/>
              </a:ext>
            </a:extLst>
          </p:cNvPr>
          <p:cNvSpPr>
            <a:spLocks noChangeAspect="1" noChangeShapeType="1"/>
          </p:cNvSpPr>
          <p:nvPr/>
        </p:nvSpPr>
        <p:spPr bwMode="auto">
          <a:xfrm rot="9809474">
            <a:off x="6326280" y="5383067"/>
            <a:ext cx="0" cy="96672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58" name="PHẠM DUYÊN 37 - 9Slide.vn">
            <a:extLst>
              <a:ext uri="{FF2B5EF4-FFF2-40B4-BE49-F238E27FC236}">
                <a16:creationId xmlns:a16="http://schemas.microsoft.com/office/drawing/2014/main" id="{3E4BE5E0-701B-CBC2-6639-66F65CEBCA35}"/>
              </a:ext>
            </a:extLst>
          </p:cNvPr>
          <p:cNvSpPr>
            <a:spLocks noChangeAspect="1" noChangeShapeType="1"/>
          </p:cNvSpPr>
          <p:nvPr/>
        </p:nvSpPr>
        <p:spPr bwMode="auto">
          <a:xfrm rot="10169474">
            <a:off x="6129631" y="5404435"/>
            <a:ext cx="0" cy="10517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5" name="PHẠM DUYÊN 38 - 9Slide.vn">
            <a:extLst>
              <a:ext uri="{FF2B5EF4-FFF2-40B4-BE49-F238E27FC236}">
                <a16:creationId xmlns:a16="http://schemas.microsoft.com/office/drawing/2014/main" id="{A0C7E539-7FB4-BB66-483B-963190C35C0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434066">
            <a:off x="4212705" y="3440410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6" name="PHẠM DUYÊN 39 - 9Slide.vn">
            <a:extLst>
              <a:ext uri="{FF2B5EF4-FFF2-40B4-BE49-F238E27FC236}">
                <a16:creationId xmlns:a16="http://schemas.microsoft.com/office/drawing/2014/main" id="{2C15571B-3511-3164-3D34-52773C344DA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6794066">
            <a:off x="4235043" y="3266199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7" name="PHẠM DUYÊN 40 - 9Slide.vn">
            <a:extLst>
              <a:ext uri="{FF2B5EF4-FFF2-40B4-BE49-F238E27FC236}">
                <a16:creationId xmlns:a16="http://schemas.microsoft.com/office/drawing/2014/main" id="{EB7C161A-C6CB-625B-8BF1-28B1A513FA2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154066">
            <a:off x="4285714" y="3081375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8" name="PHẠM DUYÊN 41 - 9Slide.vn">
            <a:extLst>
              <a:ext uri="{FF2B5EF4-FFF2-40B4-BE49-F238E27FC236}">
                <a16:creationId xmlns:a16="http://schemas.microsoft.com/office/drawing/2014/main" id="{B7284668-7E02-C062-5FED-C5E3ABF1E1D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514066">
            <a:off x="4346297" y="2905762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6" name="PHẠM DUYÊN 42 - 9Slide.vn">
            <a:extLst>
              <a:ext uri="{FF2B5EF4-FFF2-40B4-BE49-F238E27FC236}">
                <a16:creationId xmlns:a16="http://schemas.microsoft.com/office/drawing/2014/main" id="{DA560DFD-6E64-4D62-30B7-C8195CD7159F}"/>
              </a:ext>
            </a:extLst>
          </p:cNvPr>
          <p:cNvSpPr>
            <a:spLocks noChangeAspect="1" noChangeShapeType="1"/>
          </p:cNvSpPr>
          <p:nvPr/>
        </p:nvSpPr>
        <p:spPr bwMode="auto">
          <a:xfrm rot="17874066">
            <a:off x="4528280" y="2588476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7" name="PHẠM DUYÊN 43 - 9Slide.vn">
            <a:extLst>
              <a:ext uri="{FF2B5EF4-FFF2-40B4-BE49-F238E27FC236}">
                <a16:creationId xmlns:a16="http://schemas.microsoft.com/office/drawing/2014/main" id="{2D2EBD19-8C3E-B06B-41FB-D4D7063DE7A6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594066">
            <a:off x="4648695" y="2448965"/>
            <a:ext cx="0" cy="96741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8" name="PHẠM DUYÊN 44 - 9Slide.vn">
            <a:extLst>
              <a:ext uri="{FF2B5EF4-FFF2-40B4-BE49-F238E27FC236}">
                <a16:creationId xmlns:a16="http://schemas.microsoft.com/office/drawing/2014/main" id="{7DD7E96C-BDE8-10D3-98D7-3801AF39D7E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8954066">
            <a:off x="4767414" y="2321220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9" name="PHẠM DUYÊN 45 - 9Slide.vn">
            <a:extLst>
              <a:ext uri="{FF2B5EF4-FFF2-40B4-BE49-F238E27FC236}">
                <a16:creationId xmlns:a16="http://schemas.microsoft.com/office/drawing/2014/main" id="{D4E8A79C-B8FF-2F85-B9A3-5D5C6856F42B}"/>
              </a:ext>
            </a:extLst>
          </p:cNvPr>
          <p:cNvSpPr>
            <a:spLocks noChangeAspect="1" noChangeShapeType="1"/>
          </p:cNvSpPr>
          <p:nvPr/>
        </p:nvSpPr>
        <p:spPr bwMode="auto">
          <a:xfrm rot="19314066">
            <a:off x="4906952" y="2181009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1" name="PHẠM DUYÊN 46 - 9Slide.vn">
            <a:extLst>
              <a:ext uri="{FF2B5EF4-FFF2-40B4-BE49-F238E27FC236}">
                <a16:creationId xmlns:a16="http://schemas.microsoft.com/office/drawing/2014/main" id="{B1EF5386-9FF9-2912-FC86-C72AA316841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9916628">
            <a:off x="5204625" y="2005212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2" name="PHẠM DUYÊN 47 - 9Slide.vn">
            <a:extLst>
              <a:ext uri="{FF2B5EF4-FFF2-40B4-BE49-F238E27FC236}">
                <a16:creationId xmlns:a16="http://schemas.microsoft.com/office/drawing/2014/main" id="{C6C413EF-0F72-9EF2-C77D-1580CB05618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276628">
            <a:off x="5364262" y="1939095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3" name="PHẠM DUYÊN 48 - 9Slide.vn">
            <a:extLst>
              <a:ext uri="{FF2B5EF4-FFF2-40B4-BE49-F238E27FC236}">
                <a16:creationId xmlns:a16="http://schemas.microsoft.com/office/drawing/2014/main" id="{B5E05D5C-09D8-C118-EFFB-EC3C76631E2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636628">
            <a:off x="5547898" y="1884257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44" name="PHẠM DUYÊN 49 - 9Slide.vn">
            <a:extLst>
              <a:ext uri="{FF2B5EF4-FFF2-40B4-BE49-F238E27FC236}">
                <a16:creationId xmlns:a16="http://schemas.microsoft.com/office/drawing/2014/main" id="{C7E49F22-0E9C-33F6-517C-4B52BDAB0EFF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996628">
            <a:off x="5728966" y="1842703"/>
            <a:ext cx="0" cy="96737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1" name="PHẠM DUYÊN 50 - 9Slide.vn">
            <a:extLst>
              <a:ext uri="{FF2B5EF4-FFF2-40B4-BE49-F238E27FC236}">
                <a16:creationId xmlns:a16="http://schemas.microsoft.com/office/drawing/2014/main" id="{ACC51470-40B6-F7CA-E270-09580E5FF0A5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160000">
            <a:off x="5745741" y="5409690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2" name="PHẠM DUYÊN 51 - 9Slide.vn">
            <a:extLst>
              <a:ext uri="{FF2B5EF4-FFF2-40B4-BE49-F238E27FC236}">
                <a16:creationId xmlns:a16="http://schemas.microsoft.com/office/drawing/2014/main" id="{B0804DE0-D0F7-C244-7034-4B5E17B29219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520000">
            <a:off x="5569453" y="5369272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3" name="PHẠM DUYÊN 52 - 9Slide.vn">
            <a:extLst>
              <a:ext uri="{FF2B5EF4-FFF2-40B4-BE49-F238E27FC236}">
                <a16:creationId xmlns:a16="http://schemas.microsoft.com/office/drawing/2014/main" id="{26F42B8A-64F1-9F44-45F3-719BC40FC7F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1880000">
            <a:off x="5388917" y="5307582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4" name="PHẠM DUYÊN 53 - 9Slide.vn">
            <a:extLst>
              <a:ext uri="{FF2B5EF4-FFF2-40B4-BE49-F238E27FC236}">
                <a16:creationId xmlns:a16="http://schemas.microsoft.com/office/drawing/2014/main" id="{3670CF27-CD2F-C932-2A11-86CBDD7EF8F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2240000">
            <a:off x="5215815" y="5240574"/>
            <a:ext cx="0" cy="96789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2" name="PHẠM DUYÊN 54 - 9Slide.vn">
            <a:extLst>
              <a:ext uri="{FF2B5EF4-FFF2-40B4-BE49-F238E27FC236}">
                <a16:creationId xmlns:a16="http://schemas.microsoft.com/office/drawing/2014/main" id="{17224ED1-0F05-9F26-5431-696DA144E43E}"/>
              </a:ext>
            </a:extLst>
          </p:cNvPr>
          <p:cNvSpPr>
            <a:spLocks noChangeAspect="1" noChangeShapeType="1"/>
          </p:cNvSpPr>
          <p:nvPr/>
        </p:nvSpPr>
        <p:spPr bwMode="auto">
          <a:xfrm rot="12600000">
            <a:off x="4905719" y="5046994"/>
            <a:ext cx="0" cy="9679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3" name="PHẠM DUYÊN 55 - 9Slide.vn">
            <a:extLst>
              <a:ext uri="{FF2B5EF4-FFF2-40B4-BE49-F238E27FC236}">
                <a16:creationId xmlns:a16="http://schemas.microsoft.com/office/drawing/2014/main" id="{6C708DA5-D542-BF3F-EC54-0E17BA064A8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3320000">
            <a:off x="4770848" y="4921487"/>
            <a:ext cx="0" cy="9679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4" name="PHẠM DUYÊN 56 - 9Slide.vn">
            <a:extLst>
              <a:ext uri="{FF2B5EF4-FFF2-40B4-BE49-F238E27FC236}">
                <a16:creationId xmlns:a16="http://schemas.microsoft.com/office/drawing/2014/main" id="{0F435EF5-580D-E86A-9C26-FD673A2B2990}"/>
              </a:ext>
            </a:extLst>
          </p:cNvPr>
          <p:cNvSpPr>
            <a:spLocks noChangeAspect="1" noChangeShapeType="1"/>
          </p:cNvSpPr>
          <p:nvPr/>
        </p:nvSpPr>
        <p:spPr bwMode="auto">
          <a:xfrm rot="13680000">
            <a:off x="4647659" y="4798182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5" name="PHẠM DUYÊN 57 - 9Slide.vn">
            <a:extLst>
              <a:ext uri="{FF2B5EF4-FFF2-40B4-BE49-F238E27FC236}">
                <a16:creationId xmlns:a16="http://schemas.microsoft.com/office/drawing/2014/main" id="{327C8C26-123D-520E-373B-A1D1BA4C5B4C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040000">
            <a:off x="4512788" y="4653529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7" name="PHẠM DUYÊN 58 - 9Slide.vn">
            <a:extLst>
              <a:ext uri="{FF2B5EF4-FFF2-40B4-BE49-F238E27FC236}">
                <a16:creationId xmlns:a16="http://schemas.microsoft.com/office/drawing/2014/main" id="{D7381155-208C-67D5-1E2E-D80E24EA5B8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4642562">
            <a:off x="4355519" y="4349666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8" name="PHẠM DUYÊN 59 - 9Slide.vn">
            <a:extLst>
              <a:ext uri="{FF2B5EF4-FFF2-40B4-BE49-F238E27FC236}">
                <a16:creationId xmlns:a16="http://schemas.microsoft.com/office/drawing/2014/main" id="{87349F51-4A61-444A-8BBD-E5BC6024E3C3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002562">
            <a:off x="4288084" y="4187395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29" name="PHẠM DUYÊN 60 - 9Slide.vn">
            <a:extLst>
              <a:ext uri="{FF2B5EF4-FFF2-40B4-BE49-F238E27FC236}">
                <a16:creationId xmlns:a16="http://schemas.microsoft.com/office/drawing/2014/main" id="{3053559F-CA2C-D089-6A18-CD728E8D05F6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362562">
            <a:off x="4239910" y="4001825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30" name="PHẠM DUYÊN 61 - 9Slide.vn">
            <a:extLst>
              <a:ext uri="{FF2B5EF4-FFF2-40B4-BE49-F238E27FC236}">
                <a16:creationId xmlns:a16="http://schemas.microsoft.com/office/drawing/2014/main" id="{BB0AE1CC-616B-6173-AF39-C78AB101172D}"/>
              </a:ext>
            </a:extLst>
          </p:cNvPr>
          <p:cNvSpPr>
            <a:spLocks noChangeAspect="1" noChangeShapeType="1"/>
          </p:cNvSpPr>
          <p:nvPr/>
        </p:nvSpPr>
        <p:spPr bwMode="auto">
          <a:xfrm rot="15722562">
            <a:off x="4204911" y="3819318"/>
            <a:ext cx="0" cy="96640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sp>
        <p:nvSpPr>
          <p:cNvPr id="92" name="PHẠM DUYÊN 63 - 9Slide.vn">
            <a:extLst>
              <a:ext uri="{FF2B5EF4-FFF2-40B4-BE49-F238E27FC236}">
                <a16:creationId xmlns:a16="http://schemas.microsoft.com/office/drawing/2014/main" id="{B86D7734-8E44-5440-C126-32C0E725452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267807" y="3400923"/>
            <a:ext cx="410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4" name="PHẠM DUYÊN 64 - 9Slide.vn">
            <a:extLst>
              <a:ext uri="{FF2B5EF4-FFF2-40B4-BE49-F238E27FC236}">
                <a16:creationId xmlns:a16="http://schemas.microsoft.com/office/drawing/2014/main" id="{1A7E3FF3-16FF-EFF8-E894-28C7A0D628E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644491" y="1914231"/>
            <a:ext cx="5277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5" name="PHẠM DUYÊN 65 - 9Slide.vn">
            <a:extLst>
              <a:ext uri="{FF2B5EF4-FFF2-40B4-BE49-F238E27FC236}">
                <a16:creationId xmlns:a16="http://schemas.microsoft.com/office/drawing/2014/main" id="{DA53584A-5213-47A6-A742-B250F3A70D0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465740" y="2085874"/>
            <a:ext cx="314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6" name="PHẠM DUYÊN 66 - 9Slide.vn">
            <a:extLst>
              <a:ext uri="{FF2B5EF4-FFF2-40B4-BE49-F238E27FC236}">
                <a16:creationId xmlns:a16="http://schemas.microsoft.com/office/drawing/2014/main" id="{77550DA0-7CC9-816C-8E22-008E086FD97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005372" y="2598324"/>
            <a:ext cx="3978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7" name="PHẠM DUYÊN 67 - 9Slide.vn">
            <a:extLst>
              <a:ext uri="{FF2B5EF4-FFF2-40B4-BE49-F238E27FC236}">
                <a16:creationId xmlns:a16="http://schemas.microsoft.com/office/drawing/2014/main" id="{01173DF1-0353-16E6-69C9-1D545A20559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215555" y="3400923"/>
            <a:ext cx="3994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8" name="PHẠM DUYÊN 68 - 9Slide.vn">
            <a:extLst>
              <a:ext uri="{FF2B5EF4-FFF2-40B4-BE49-F238E27FC236}">
                <a16:creationId xmlns:a16="http://schemas.microsoft.com/office/drawing/2014/main" id="{1B2208A1-344E-1DF3-27E9-83DEF6DA768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022678" y="4116762"/>
            <a:ext cx="3569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9" name="PHẠM DUYÊN 69 - 9Slide.vn">
            <a:extLst>
              <a:ext uri="{FF2B5EF4-FFF2-40B4-BE49-F238E27FC236}">
                <a16:creationId xmlns:a16="http://schemas.microsoft.com/office/drawing/2014/main" id="{54AE36F6-DA62-3001-72D9-EF1478E879A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454020" y="4700864"/>
            <a:ext cx="4122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0" name="PHẠM DUYÊN 70 - 9Slide.vn">
            <a:extLst>
              <a:ext uri="{FF2B5EF4-FFF2-40B4-BE49-F238E27FC236}">
                <a16:creationId xmlns:a16="http://schemas.microsoft.com/office/drawing/2014/main" id="{CA6745EC-395F-8048-3D60-E162138761D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714343" y="4903694"/>
            <a:ext cx="410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1" name="PHẠM DUYÊN 71 - 9Slide.vn">
            <a:extLst>
              <a:ext uri="{FF2B5EF4-FFF2-40B4-BE49-F238E27FC236}">
                <a16:creationId xmlns:a16="http://schemas.microsoft.com/office/drawing/2014/main" id="{E3E3696E-D5B3-573E-24BD-E61B0F92599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005049" y="4683267"/>
            <a:ext cx="3882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2" name="PHẠM DUYÊN 72 - 9Slide.vn">
            <a:extLst>
              <a:ext uri="{FF2B5EF4-FFF2-40B4-BE49-F238E27FC236}">
                <a16:creationId xmlns:a16="http://schemas.microsoft.com/office/drawing/2014/main" id="{E3F6CF99-DCC6-AFD7-96C9-2E037736E53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437973" y="4162603"/>
            <a:ext cx="4154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3" name="PHẠM DUYÊN 73 - 9Slide.vn">
            <a:extLst>
              <a:ext uri="{FF2B5EF4-FFF2-40B4-BE49-F238E27FC236}">
                <a16:creationId xmlns:a16="http://schemas.microsoft.com/office/drawing/2014/main" id="{DD7C68BE-C708-2983-39F5-EDACD92729F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420926" y="2668605"/>
            <a:ext cx="5629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4" name="PHẠM DUYÊN 74 - 9Slide.vn">
            <a:extLst>
              <a:ext uri="{FF2B5EF4-FFF2-40B4-BE49-F238E27FC236}">
                <a16:creationId xmlns:a16="http://schemas.microsoft.com/office/drawing/2014/main" id="{658A5699-07A8-461E-9FD8-5CFE4121525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952292" y="2138156"/>
            <a:ext cx="4443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思源宋体" panose="02020700000000000000" pitchFamily="18" charset="-122"/>
                <a:cs typeface="Arial" panose="020B0604020202020204" pitchFamily="34" charset="0"/>
              </a:rPr>
              <a:t>11</a:t>
            </a:r>
          </a:p>
        </p:txBody>
      </p:sp>
      <p:pic>
        <p:nvPicPr>
          <p:cNvPr id="106" name="PHẠM DUYÊN 75 - 9Slide.vn">
            <a:extLst>
              <a:ext uri="{FF2B5EF4-FFF2-40B4-BE49-F238E27FC236}">
                <a16:creationId xmlns:a16="http://schemas.microsoft.com/office/drawing/2014/main" id="{70712DCB-D310-2E6F-1A58-749BA47F5C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5" y="283496"/>
            <a:ext cx="1537837" cy="768919"/>
          </a:xfrm>
          <a:prstGeom prst="rect">
            <a:avLst/>
          </a:prstGeom>
        </p:spPr>
      </p:pic>
      <p:sp>
        <p:nvSpPr>
          <p:cNvPr id="105" name="PHẠM DUYÊN 79 - 9Slide.vn">
            <a:extLst>
              <a:ext uri="{FF2B5EF4-FFF2-40B4-BE49-F238E27FC236}">
                <a16:creationId xmlns:a16="http://schemas.microsoft.com/office/drawing/2014/main" id="{71E72E26-2B80-6DE9-0054-C6D5C5AB2B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71080" y="3582326"/>
            <a:ext cx="148720" cy="157468"/>
          </a:xfrm>
          <a:prstGeom prst="ellipse">
            <a:avLst/>
          </a:prstGeom>
          <a:solidFill>
            <a:srgbClr val="FF0000"/>
          </a:solidFill>
          <a:ln w="9525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ofia Pro Soft"/>
              <a:ea typeface="思源宋体" panose="02020700000000000000" pitchFamily="18" charset="-122"/>
              <a:cs typeface="+mn-cs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579A965B-74CD-D2D5-D966-679D712FA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37385">
            <a:off x="5709894" y="3613580"/>
            <a:ext cx="594570" cy="141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7" name="PHẠM DUYÊN 89 - 9Slide.vn">
            <a:extLst>
              <a:ext uri="{FF2B5EF4-FFF2-40B4-BE49-F238E27FC236}">
                <a16:creationId xmlns:a16="http://schemas.microsoft.com/office/drawing/2014/main" id="{31F6491C-F73B-9D21-1A40-8A3DD9F62041}"/>
              </a:ext>
            </a:extLst>
          </p:cNvPr>
          <p:cNvGrpSpPr/>
          <p:nvPr/>
        </p:nvGrpSpPr>
        <p:grpSpPr>
          <a:xfrm>
            <a:off x="4670452" y="5766318"/>
            <a:ext cx="2851096" cy="637410"/>
            <a:chOff x="-311350" y="2308086"/>
            <a:chExt cx="990600" cy="1186886"/>
          </a:xfrm>
        </p:grpSpPr>
        <p:sp>
          <p:nvSpPr>
            <p:cNvPr id="158" name="Rectangle: Rounded Corners 157">
              <a:extLst>
                <a:ext uri="{FF2B5EF4-FFF2-40B4-BE49-F238E27FC236}">
                  <a16:creationId xmlns:a16="http://schemas.microsoft.com/office/drawing/2014/main" id="{20A2A611-BA4B-5A62-6403-435AB42BBEED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E04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CCB9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CB9C5364-12BE-34B6-3D34-27203DFD8721}"/>
                </a:ext>
              </a:extLst>
            </p:cNvPr>
            <p:cNvSpPr txBox="1"/>
            <p:nvPr/>
          </p:nvSpPr>
          <p:spPr>
            <a:xfrm>
              <a:off x="-292606" y="2364351"/>
              <a:ext cx="950412" cy="1088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#9Slide03 Sofia Pro Soft Bold"/>
                  <a:ea typeface="Arial-Rounded" panose="020B0500000000000000" pitchFamily="34" charset="0"/>
                  <a:cs typeface="Arial" panose="020B0604020202020204" pitchFamily="34" charset="0"/>
                </a:rPr>
                <a:t>5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/>
                  <a:ea typeface="Arial-Rounded" panose="020B0500000000000000" pitchFamily="34" charset="0"/>
                  <a:cs typeface="Arial" panose="020B0604020202020204" pitchFamily="34" charset="0"/>
                </a:rPr>
                <a:t>giờ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/>
                  <a:ea typeface="Arial-Rounded" panose="020B0500000000000000" pitchFamily="34" charset="0"/>
                  <a:cs typeface="Arial" panose="020B0604020202020204" pitchFamily="34" charset="0"/>
                </a:rPr>
                <a:t> 43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/>
                  <a:ea typeface="Arial-Rounded" panose="020B0500000000000000" pitchFamily="34" charset="0"/>
                  <a:cs typeface="Arial" panose="020B0604020202020204" pitchFamily="34" charset="0"/>
                </a:rPr>
                <a:t>phút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033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2826</TotalTime>
  <Words>339</Words>
  <Application>Microsoft Office PowerPoint</Application>
  <PresentationFormat>Widescreen</PresentationFormat>
  <Paragraphs>113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Arial</vt:lpstr>
      <vt:lpstr>#9Slide03 Arima Madurai ExtraBo</vt:lpstr>
      <vt:lpstr>milk tea Med</vt:lpstr>
      <vt:lpstr>can_NongAor</vt:lpstr>
      <vt:lpstr>#9Slide03 Sofia Pro Soft Bold</vt:lpstr>
      <vt:lpstr>Times New Roman</vt:lpstr>
      <vt:lpstr>#9Slide03 Sofia Pro Soft</vt:lpstr>
      <vt:lpstr>Cambria Math</vt:lpstr>
      <vt:lpstr>#9Slide03 SVNNew Athletic M54</vt:lpstr>
      <vt:lpstr>Calibri Light</vt:lpstr>
      <vt:lpstr>FC Onigiri Outline</vt:lpstr>
      <vt:lpstr>Calibri</vt:lpstr>
      <vt:lpstr>Cambria</vt:lpstr>
      <vt:lpstr>Office Theme</vt:lpstr>
      <vt:lpstr>1_Office Theme</vt:lpstr>
      <vt:lpstr>ชุดรูปแบบของ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Admin</cp:lastModifiedBy>
  <cp:revision>1065</cp:revision>
  <dcterms:created xsi:type="dcterms:W3CDTF">2021-11-18T08:18:08Z</dcterms:created>
  <dcterms:modified xsi:type="dcterms:W3CDTF">2024-03-28T05:22:13Z</dcterms:modified>
  <cp:category>9Slide.vn</cp:category>
</cp:coreProperties>
</file>