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sldIdLst>
    <p:sldId id="261" r:id="rId2"/>
    <p:sldId id="292" r:id="rId3"/>
    <p:sldId id="289" r:id="rId4"/>
    <p:sldId id="273" r:id="rId5"/>
    <p:sldId id="290" r:id="rId6"/>
    <p:sldId id="2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6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457" autoAdjust="0"/>
  </p:normalViewPr>
  <p:slideViewPr>
    <p:cSldViewPr snapToGrid="0">
      <p:cViewPr varScale="1">
        <p:scale>
          <a:sx n="65" d="100"/>
          <a:sy n="65" d="100"/>
        </p:scale>
        <p:origin x="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4DFDD-EDD8-4B14-BA9E-81D58C321C19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16995-80F0-4B3A-8F5F-6C5C2B159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01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1FBB68-2E38-C6EF-2D0D-C388FEEC5405}"/>
              </a:ext>
            </a:extLst>
          </p:cNvPr>
          <p:cNvSpPr/>
          <p:nvPr userDrawn="1"/>
        </p:nvSpPr>
        <p:spPr>
          <a:xfrm>
            <a:off x="421005" y="452234"/>
            <a:ext cx="11349990" cy="61836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80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178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169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0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5.png"/><Relationship Id="rId5" Type="http://schemas.openxmlformats.org/officeDocument/2006/relationships/image" Target="../media/image18.png"/><Relationship Id="rId15" Type="http://schemas.openxmlformats.org/officeDocument/2006/relationships/image" Target="../media/image26.png"/><Relationship Id="rId10" Type="http://schemas.openxmlformats.org/officeDocument/2006/relationships/image" Target="../media/image4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1B4AA2E-A9EE-4735-9A4E-BBA191DFF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8" y="4683149"/>
            <a:ext cx="1593005" cy="2006658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AE127603-298C-43A3-8AAB-548E92E04E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-7364" r="79801" b="64932"/>
          <a:stretch/>
        </p:blipFill>
        <p:spPr>
          <a:xfrm>
            <a:off x="10609209" y="2410667"/>
            <a:ext cx="1383429" cy="1870733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44ED7A50-6072-4F32-9BBB-4AD584F2A4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id="{7E3BB0FB-8904-41FC-9A45-8F492ED21B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7" y="3016433"/>
            <a:ext cx="1043328" cy="1453929"/>
          </a:xfrm>
          <a:prstGeom prst="rect">
            <a:avLst/>
          </a:prstGeom>
        </p:spPr>
      </p:pic>
      <p:pic>
        <p:nvPicPr>
          <p:cNvPr id="12" name="图片 3">
            <a:extLst>
              <a:ext uri="{FF2B5EF4-FFF2-40B4-BE49-F238E27FC236}">
                <a16:creationId xmlns:a16="http://schemas.microsoft.com/office/drawing/2014/main" id="{A6780179-D35F-4D9F-A577-05BDA45017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7" y="4996093"/>
            <a:ext cx="1779554" cy="1685442"/>
          </a:xfrm>
          <a:prstGeom prst="rect">
            <a:avLst/>
          </a:prstGeom>
        </p:spPr>
      </p:pic>
      <p:pic>
        <p:nvPicPr>
          <p:cNvPr id="13" name="图片 2">
            <a:extLst>
              <a:ext uri="{FF2B5EF4-FFF2-40B4-BE49-F238E27FC236}">
                <a16:creationId xmlns:a16="http://schemas.microsoft.com/office/drawing/2014/main" id="{00EC1BF1-82B1-41BE-A505-725ED77EAC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63" y="223683"/>
            <a:ext cx="1400436" cy="19511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B05F6E-3468-4121-A9E1-CE32D545D766}"/>
              </a:ext>
            </a:extLst>
          </p:cNvPr>
          <p:cNvSpPr txBox="1"/>
          <p:nvPr/>
        </p:nvSpPr>
        <p:spPr>
          <a:xfrm>
            <a:off x="2113506" y="521976"/>
            <a:ext cx="7361925" cy="95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1EF96E-D4EE-9260-3382-6D30436A2F28}"/>
              </a:ext>
            </a:extLst>
          </p:cNvPr>
          <p:cNvSpPr txBox="1"/>
          <p:nvPr/>
        </p:nvSpPr>
        <p:spPr>
          <a:xfrm>
            <a:off x="1404936" y="1509543"/>
            <a:ext cx="9022173" cy="3225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(T1)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67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B8B5267-F68D-48B8-B8C2-99AAADA354BB}"/>
              </a:ext>
            </a:extLst>
          </p:cNvPr>
          <p:cNvSpPr txBox="1"/>
          <p:nvPr/>
        </p:nvSpPr>
        <p:spPr>
          <a:xfrm>
            <a:off x="4005115" y="1502973"/>
            <a:ext cx="463743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50" normalizeH="0" baseline="0" noProof="0" dirty="0" err="1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aloo 2 ExtraBold" panose="03080902040302020200" pitchFamily="66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HOẠT</a:t>
            </a:r>
            <a:r>
              <a:rPr kumimoji="0" lang="en-US" altLang="zh-CN" sz="11500" b="1" i="0" u="none" strike="noStrike" kern="1200" cap="none" spc="50" normalizeH="0" noProof="0" dirty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aloo 2 ExtraBold" panose="03080902040302020200" pitchFamily="66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 </a:t>
            </a:r>
            <a:r>
              <a:rPr kumimoji="0" lang="en-US" altLang="zh-CN" sz="11500" b="1" i="0" u="none" strike="noStrike" kern="1200" cap="none" spc="50" normalizeH="0" noProof="0" dirty="0" err="1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aloo 2 ExtraBold" panose="03080902040302020200" pitchFamily="66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ĐỘNG</a:t>
            </a:r>
            <a:endParaRPr kumimoji="0" lang="en-US" altLang="zh-CN" sz="11500" b="1" i="0" u="none" strike="noStrike" kern="1200" cap="none" spc="50" normalizeH="0" baseline="0" noProof="0" dirty="0">
              <a:ln w="0">
                <a:noFill/>
              </a:ln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Baloo 2 ExtraBold" panose="03080902040302020200" pitchFamily="66" charset="0"/>
              <a:ea typeface="字魂70号-灵悦黑体" panose="00000500000000000000" pitchFamily="2" charset="-122"/>
              <a:cs typeface="Baloo 2 ExtraBold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675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4">
            <a:extLst>
              <a:ext uri="{FF2B5EF4-FFF2-40B4-BE49-F238E27FC236}">
                <a16:creationId xmlns:a16="http://schemas.microsoft.com/office/drawing/2014/main" id="{D4BAB9BF-5AFC-D25B-BB6F-603F899754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661" y="5959155"/>
            <a:ext cx="1882851" cy="735085"/>
          </a:xfrm>
          <a:prstGeom prst="rect">
            <a:avLst/>
          </a:prstGeom>
        </p:spPr>
      </p:pic>
      <p:pic>
        <p:nvPicPr>
          <p:cNvPr id="81" name="图片 14">
            <a:extLst>
              <a:ext uri="{FF2B5EF4-FFF2-40B4-BE49-F238E27FC236}">
                <a16:creationId xmlns:a16="http://schemas.microsoft.com/office/drawing/2014/main" id="{9B8D5C63-2FA6-FE58-A45B-AECBC75BF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0161104" y="5555798"/>
            <a:ext cx="372220" cy="6894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20216" t="20585" r="24566" b="61557"/>
          <a:stretch/>
        </p:blipFill>
        <p:spPr>
          <a:xfrm>
            <a:off x="682171" y="595086"/>
            <a:ext cx="10842172" cy="2801257"/>
          </a:xfrm>
          <a:prstGeom prst="rect">
            <a:avLst/>
          </a:prstGeom>
        </p:spPr>
      </p:pic>
      <p:pic>
        <p:nvPicPr>
          <p:cNvPr id="1026" name="Picture 2" descr="Hình ảnh Con Số Cắm Trại Du Lịch Và Lều PNG Miễn Phí Tải Về - Lovepi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514" y="3535245"/>
            <a:ext cx="6676572" cy="296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333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863729" y="641135"/>
            <a:ext cx="2735815" cy="621030"/>
            <a:chOff x="675408" y="293370"/>
            <a:chExt cx="1716657" cy="621030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3" y="304800"/>
              <a:ext cx="1467832" cy="609600"/>
            </a:xfrm>
            <a:prstGeom prst="homePlate">
              <a:avLst>
                <a:gd name="adj" fmla="val 48387"/>
              </a:avLst>
            </a:prstGeom>
            <a:solidFill>
              <a:srgbClr val="FC68E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675408" y="293370"/>
              <a:ext cx="497648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solidFill>
                    <a:prstClr val="white"/>
                  </a:solidFill>
                  <a:latin typeface="Coiny" panose="02000903060500060000" pitchFamily="2" charset="0"/>
                </a:rPr>
                <a:t>2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CA81F9B-3783-42B5-88A8-98B374F2BC41}"/>
              </a:ext>
            </a:extLst>
          </p:cNvPr>
          <p:cNvGrpSpPr/>
          <p:nvPr/>
        </p:nvGrpSpPr>
        <p:grpSpPr>
          <a:xfrm>
            <a:off x="-2518481" y="3735633"/>
            <a:ext cx="2304288" cy="1737778"/>
            <a:chOff x="9628632" y="-46109"/>
            <a:chExt cx="2304288" cy="1737778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05159E0D-B86B-4620-930A-A46D794A9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4324" y="-46109"/>
              <a:ext cx="1461707" cy="1029215"/>
            </a:xfrm>
            <a:prstGeom prst="rect">
              <a:avLst/>
            </a:prstGeom>
          </p:spPr>
        </p:pic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1051E76A-F9B6-4C6A-8AFD-CBF4390D04D0}"/>
                </a:ext>
              </a:extLst>
            </p:cNvPr>
            <p:cNvSpPr/>
            <p:nvPr/>
          </p:nvSpPr>
          <p:spPr>
            <a:xfrm>
              <a:off x="9628632" y="802175"/>
              <a:ext cx="2304288" cy="889494"/>
            </a:xfrm>
            <a:prstGeom prst="roundRect">
              <a:avLst/>
            </a:prstGeom>
            <a:solidFill>
              <a:srgbClr val="FF4D67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/>
                <a:t>Thảo</a:t>
              </a:r>
              <a:r>
                <a:rPr lang="en-US" sz="2800" dirty="0"/>
                <a:t> </a:t>
              </a:r>
              <a:r>
                <a:rPr lang="en-US" sz="2800" dirty="0" err="1"/>
                <a:t>luận</a:t>
              </a:r>
              <a:endParaRPr lang="en-US" sz="2800" dirty="0"/>
            </a:p>
            <a:p>
              <a:pPr algn="ctr"/>
              <a:r>
                <a:rPr lang="en-US" sz="2800" dirty="0" err="1"/>
                <a:t>nhóm</a:t>
              </a:r>
              <a:r>
                <a:rPr lang="en-US" sz="2800" dirty="0"/>
                <a:t> </a:t>
              </a:r>
              <a:r>
                <a:rPr lang="en-US" sz="2800" dirty="0" err="1"/>
                <a:t>đôi</a:t>
              </a:r>
              <a:endParaRPr lang="en-US" sz="2800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4120" t="22074" r="24454" b="31002"/>
          <a:stretch/>
        </p:blipFill>
        <p:spPr>
          <a:xfrm>
            <a:off x="754743" y="1509487"/>
            <a:ext cx="10914743" cy="481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53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F902974-FAD9-514E-C455-F5F2CAD487FE}"/>
              </a:ext>
            </a:extLst>
          </p:cNvPr>
          <p:cNvGrpSpPr/>
          <p:nvPr/>
        </p:nvGrpSpPr>
        <p:grpSpPr>
          <a:xfrm>
            <a:off x="863729" y="629705"/>
            <a:ext cx="5232272" cy="621030"/>
            <a:chOff x="675408" y="293370"/>
            <a:chExt cx="3283122" cy="621030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DCC6C689-A76B-812E-992E-87971C3F153B}"/>
                </a:ext>
              </a:extLst>
            </p:cNvPr>
            <p:cNvSpPr/>
            <p:nvPr/>
          </p:nvSpPr>
          <p:spPr>
            <a:xfrm>
              <a:off x="924232" y="304800"/>
              <a:ext cx="1073939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95D773C-38AC-F904-A29B-F43FC9945395}"/>
                </a:ext>
              </a:extLst>
            </p:cNvPr>
            <p:cNvSpPr/>
            <p:nvPr/>
          </p:nvSpPr>
          <p:spPr>
            <a:xfrm>
              <a:off x="675408" y="293370"/>
              <a:ext cx="497648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solidFill>
                    <a:prstClr val="white"/>
                  </a:solidFill>
                  <a:latin typeface="Coiny" panose="02000903060500060000" pitchFamily="2" charset="0"/>
                </a:rPr>
                <a:t>3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C58A18A-D72E-E739-C55F-92E866E3F00A}"/>
                </a:ext>
              </a:extLst>
            </p:cNvPr>
            <p:cNvSpPr txBox="1"/>
            <p:nvPr/>
          </p:nvSpPr>
          <p:spPr>
            <a:xfrm>
              <a:off x="1258529" y="303818"/>
              <a:ext cx="270000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224" t="34871" r="24566" b="29613"/>
          <a:stretch/>
        </p:blipFill>
        <p:spPr>
          <a:xfrm>
            <a:off x="863729" y="1293925"/>
            <a:ext cx="10442900" cy="4773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5513" y="684325"/>
            <a:ext cx="1001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SỐ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39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B7AA3CC-45B8-45BE-8B85-652105D0F7FF}"/>
              </a:ext>
            </a:extLst>
          </p:cNvPr>
          <p:cNvGrpSpPr/>
          <p:nvPr/>
        </p:nvGrpSpPr>
        <p:grpSpPr>
          <a:xfrm flipH="1">
            <a:off x="0" y="0"/>
            <a:ext cx="8745690" cy="6858000"/>
            <a:chOff x="3446310" y="0"/>
            <a:chExt cx="874569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97776C2-8B9A-4B3F-A02B-90B152FE0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E656F27-6CC7-4553-875A-552B6B18E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7200FD2-8D39-42D0-832C-D9B48F7F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7BD9BC2-4EB7-4B94-BB38-22B05FD9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B14C292-FBC9-4A90-A366-E58779A3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3EDA489-D799-45BF-BD48-4BC5C40C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CDCF7EB0-4690-484B-9DBD-B0A2DCA992B3}"/>
              </a:ext>
            </a:extLst>
          </p:cNvPr>
          <p:cNvSpPr txBox="1"/>
          <p:nvPr/>
        </p:nvSpPr>
        <p:spPr>
          <a:xfrm>
            <a:off x="100929" y="1351508"/>
            <a:ext cx="4677884" cy="415498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Tạm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biệt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F0D1C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và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F0D1C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Hẹn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gặp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lại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21B5EA0-C7B1-48EA-A4DC-40FB8D1E816F}"/>
              </a:ext>
            </a:extLst>
          </p:cNvPr>
          <p:cNvGrpSpPr/>
          <p:nvPr/>
        </p:nvGrpSpPr>
        <p:grpSpPr>
          <a:xfrm flipH="1">
            <a:off x="6642865" y="369690"/>
            <a:ext cx="5339448" cy="6254524"/>
            <a:chOff x="7469132" y="369690"/>
            <a:chExt cx="5339448" cy="625452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D1C4F62-AAD5-4EA1-A56D-51D1ED5D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DC46FD9-50BB-48D9-A6A7-E9D499FD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CA85DE9-061D-4218-A4CA-0266BBB5B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132" y="369690"/>
              <a:ext cx="1447379" cy="181332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09E00CD-615D-4AFD-835D-6FB120B1A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844" y="440382"/>
              <a:ext cx="1043328" cy="145392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005A917-ED2D-4F51-9D13-7DD36D74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C0B4A44-C0C6-4528-AE7A-F078E1E8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B03ADBF-0F89-4234-86AA-1492C54D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35C4ED4-F1DB-463F-80AF-1C0F2C14D0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32380" y="1653722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10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​​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39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Baloo 2 ExtraBold</vt:lpstr>
      <vt:lpstr>UTM Edwardian</vt:lpstr>
      <vt:lpstr>Calibri</vt:lpstr>
      <vt:lpstr>Arial</vt:lpstr>
      <vt:lpstr>Coiny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45</cp:revision>
  <dcterms:created xsi:type="dcterms:W3CDTF">2022-07-02T14:48:39Z</dcterms:created>
  <dcterms:modified xsi:type="dcterms:W3CDTF">2024-05-02T01:21:27Z</dcterms:modified>
</cp:coreProperties>
</file>