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19"/>
  </p:notesMasterIdLst>
  <p:sldIdLst>
    <p:sldId id="265" r:id="rId5"/>
    <p:sldId id="311" r:id="rId6"/>
    <p:sldId id="267" r:id="rId7"/>
    <p:sldId id="277" r:id="rId8"/>
    <p:sldId id="312" r:id="rId9"/>
    <p:sldId id="273" r:id="rId10"/>
    <p:sldId id="313" r:id="rId11"/>
    <p:sldId id="291" r:id="rId12"/>
    <p:sldId id="275" r:id="rId13"/>
    <p:sldId id="314" r:id="rId14"/>
    <p:sldId id="290" r:id="rId15"/>
    <p:sldId id="315" r:id="rId16"/>
    <p:sldId id="316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>
        <p:scale>
          <a:sx n="40" d="100"/>
          <a:sy n="40" d="100"/>
        </p:scale>
        <p:origin x="102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em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42.png"/><Relationship Id="rId5" Type="http://schemas.openxmlformats.org/officeDocument/2006/relationships/image" Target="../media/image25.pn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98" y="2060490"/>
            <a:ext cx="422489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64" y="301764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-52952"/>
            <a:ext cx="9524334" cy="466613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246444" y="1801718"/>
              <a:ext cx="5454597" cy="343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Ví dụ: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 Tiểu học  Chuyên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 thành lập 24/8/1950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 giáo viên tốt nghiệp đại học , trong đó có 1 thạc sĩ... Học sinh kính yêu thầy cô giáo, chăm ngoan , đạt nhiều thành tích cao trong các cuộc thi..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" y="3797004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219</Words>
  <Application>Microsoft Office PowerPoint</Application>
  <PresentationFormat>Widescreen</PresentationFormat>
  <Paragraphs>23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Bebas Neue</vt:lpstr>
      <vt:lpstr>Calibri</vt:lpstr>
      <vt:lpstr>Chau Philomene One</vt:lpstr>
      <vt:lpstr>Didact Gothic</vt:lpstr>
      <vt:lpstr>Georgia</vt:lpstr>
      <vt:lpstr>Roboto Condensed Light</vt:lpstr>
      <vt:lpstr>字魂70号-灵悦黑体</vt:lpstr>
      <vt:lpstr>千图网海量PPT模板www.58pic.com​​</vt:lpstr>
      <vt:lpstr>Eco-Friendly School Center by Slidesgo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quynhthngoclam@gmail.com</cp:lastModifiedBy>
  <cp:revision>18</cp:revision>
  <dcterms:created xsi:type="dcterms:W3CDTF">2022-07-18T01:25:07Z</dcterms:created>
  <dcterms:modified xsi:type="dcterms:W3CDTF">2024-10-11T02:11:17Z</dcterms:modified>
</cp:coreProperties>
</file>