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02" r:id="rId3"/>
    <p:sldId id="264" r:id="rId4"/>
    <p:sldId id="286" r:id="rId5"/>
    <p:sldId id="309" r:id="rId6"/>
    <p:sldId id="304" r:id="rId7"/>
    <p:sldId id="305" r:id="rId8"/>
    <p:sldId id="303" r:id="rId9"/>
    <p:sldId id="307" r:id="rId10"/>
    <p:sldId id="306" r:id="rId11"/>
    <p:sldId id="301" r:id="rId12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3842" autoAdjust="0"/>
  </p:normalViewPr>
  <p:slideViewPr>
    <p:cSldViewPr>
      <p:cViewPr varScale="1">
        <p:scale>
          <a:sx n="55" d="100"/>
          <a:sy n="55" d="100"/>
        </p:scale>
        <p:origin x="126" y="90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22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17965" y="3826024"/>
            <a:ext cx="10539794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0021" y="3799423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19128"/>
            <a:ext cx="3363722" cy="272407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11303" y="-634002"/>
              <a:ext cx="1512715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0605" y="4021649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3296" y="1029176"/>
            <a:ext cx="2559933" cy="824746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TUẦN 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31680" y="85749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07528" y="4136212"/>
            <a:ext cx="9366770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41899" y="5626527"/>
            <a:ext cx="5832202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846824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3252554" y="1815428"/>
            <a:ext cx="376059" cy="42190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1222555" y="844978"/>
            <a:ext cx="321762" cy="32176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2032796" y="756876"/>
            <a:ext cx="698437" cy="69843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3013414" y="650300"/>
            <a:ext cx="711123" cy="711123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3123379" y="2540720"/>
            <a:ext cx="568670" cy="54635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1431" y="7186612"/>
            <a:ext cx="13737431" cy="1243013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16" y="5831913"/>
            <a:ext cx="1879794" cy="24546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528" y="5961143"/>
            <a:ext cx="1693073" cy="2339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79096" y="1722013"/>
            <a:ext cx="979658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>
              <a:defRPr/>
            </a:pPr>
            <a:r>
              <a:rPr lang="en-US" altLang="zh-CN" sz="6075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6075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498083" y="3258537"/>
            <a:ext cx="11343248" cy="2415668"/>
            <a:chOff x="774356" y="888444"/>
            <a:chExt cx="10082887" cy="214725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94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-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vi-VN" sz="36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đọc mở rộng được bài thơ, câu chuyện hoặc bài báo viết về thầy cô</a:t>
              </a:r>
              <a:endParaRPr lang="vi-VN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135206" y="4844022"/>
            <a:ext cx="11445588" cy="869272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8700">
                <a:defRPr/>
              </a:pP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endParaRPr lang="en-US" sz="31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,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20200" y="1524000"/>
            <a:ext cx="4419600" cy="8001000"/>
            <a:chOff x="9067800" y="1219200"/>
            <a:chExt cx="4419600" cy="8001000"/>
          </a:xfrm>
        </p:grpSpPr>
        <p:sp>
          <p:nvSpPr>
            <p:cNvPr id="15" name="Rounded Rectangle 14"/>
            <p:cNvSpPr/>
            <p:nvPr/>
          </p:nvSpPr>
          <p:spPr>
            <a:xfrm>
              <a:off x="9448800" y="1219200"/>
              <a:ext cx="403860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67800" y="1341120"/>
              <a:ext cx="4419600" cy="787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</a:t>
              </a:r>
              <a:r>
                <a:rPr lang="vi-VN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 khi vào lớp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cười thật tươi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Say sưa giảng bài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 cô ấm áp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hay nghịch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chẳng thích đâu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chăm ngoan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yêu lắm đấy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 như hạt muối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 như hoa rừng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 mà chẳng quý</a:t>
              </a:r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/>
              </a:r>
              <a:b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177252" y="1485900"/>
            <a:ext cx="9195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AE2342-137B-2A22-8DB5-C4F6D5613A97}"/>
              </a:ext>
            </a:extLst>
          </p:cNvPr>
          <p:cNvCxnSpPr/>
          <p:nvPr/>
        </p:nvCxnSpPr>
        <p:spPr>
          <a:xfrm>
            <a:off x="1676400" y="1155448"/>
            <a:ext cx="685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91847F-A738-6255-9724-2890127B8FBF}"/>
              </a:ext>
            </a:extLst>
          </p:cNvPr>
          <p:cNvCxnSpPr>
            <a:cxnSpLocks/>
          </p:cNvCxnSpPr>
          <p:nvPr/>
        </p:nvCxnSpPr>
        <p:spPr>
          <a:xfrm flipH="1">
            <a:off x="8991600" y="1103632"/>
            <a:ext cx="2628900" cy="193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,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153400" y="1460248"/>
            <a:ext cx="5652048" cy="7663636"/>
            <a:chOff x="8515350" y="1488907"/>
            <a:chExt cx="5652048" cy="7663636"/>
          </a:xfrm>
        </p:grpSpPr>
        <p:sp>
          <p:nvSpPr>
            <p:cNvPr id="15" name="Rounded Rectangle 14"/>
            <p:cNvSpPr/>
            <p:nvPr/>
          </p:nvSpPr>
          <p:spPr>
            <a:xfrm>
              <a:off x="8972550" y="1559261"/>
              <a:ext cx="474345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8515350" y="1488907"/>
              <a:ext cx="5652048" cy="7663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</a:t>
              </a:r>
              <a:r>
                <a:rPr lang="vi-VN" sz="28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</a:t>
              </a:r>
              <a:r>
                <a:rPr lang="en-US" sz="2800" b="1" dirty="0" err="1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vi-VN" sz="28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lvl="1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lvl="1"/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/>
              </a:r>
              <a:b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139152" y="1322366"/>
            <a:ext cx="8433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AE2342-137B-2A22-8DB5-C4F6D5613A97}"/>
              </a:ext>
            </a:extLst>
          </p:cNvPr>
          <p:cNvCxnSpPr/>
          <p:nvPr/>
        </p:nvCxnSpPr>
        <p:spPr>
          <a:xfrm>
            <a:off x="1676400" y="1155448"/>
            <a:ext cx="685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91847F-A738-6255-9724-2890127B8FBF}"/>
              </a:ext>
            </a:extLst>
          </p:cNvPr>
          <p:cNvCxnSpPr>
            <a:cxnSpLocks/>
          </p:cNvCxnSpPr>
          <p:nvPr/>
        </p:nvCxnSpPr>
        <p:spPr>
          <a:xfrm flipH="1">
            <a:off x="8991600" y="1103632"/>
            <a:ext cx="2628900" cy="193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3716000" cy="914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4800600" cy="48936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BÀN TAY CÔ GIÁO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" y="0"/>
            <a:ext cx="13715999" cy="922020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44670"/>
            <a:ext cx="4857750" cy="48577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2400" y="838200"/>
            <a:ext cx="4114800" cy="7391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28575" cmpd="dbl">
            <a:solidFill>
              <a:srgbClr val="002060"/>
            </a:solidFill>
            <a:prstDash val="dash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bliqueTopLeft"/>
            <a:lightRig rig="threePt" dir="t">
              <a:rot lat="0" lon="0" rev="4800000"/>
            </a:lightRig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040635"/>
            <a:ext cx="7467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Chép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42546" y="1847850"/>
            <a:ext cx="10735354" cy="6915150"/>
            <a:chOff x="1371600" y="2609850"/>
            <a:chExt cx="10735354" cy="6915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2"/>
            <a:stretch/>
          </p:blipFill>
          <p:spPr>
            <a:xfrm>
              <a:off x="1371600" y="2609850"/>
              <a:ext cx="10735354" cy="6915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82392" y="3429000"/>
              <a:ext cx="4637808" cy="506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12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tháng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10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2020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Tết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tóc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khéo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5" y="2616202"/>
            <a:ext cx="1362362" cy="176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333" l="0" r="54583">
                        <a14:foregroundMark x1="25000" y1="66667" x2="23333" y2="84706"/>
                        <a14:foregroundMark x1="41667" y1="49020" x2="48333" y2="43529"/>
                        <a14:foregroundMark x1="47917" y1="44706" x2="52083" y2="4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60" b="6360"/>
          <a:stretch/>
        </p:blipFill>
        <p:spPr>
          <a:xfrm>
            <a:off x="342900" y="2489698"/>
            <a:ext cx="3095626" cy="55958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73B76E-B840-F2DC-8ADA-347A0F1E5DBC}"/>
              </a:ext>
            </a:extLst>
          </p:cNvPr>
          <p:cNvCxnSpPr/>
          <p:nvPr/>
        </p:nvCxnSpPr>
        <p:spPr>
          <a:xfrm>
            <a:off x="1752600" y="1414076"/>
            <a:ext cx="5867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7E67AE-3B0A-DC8E-4011-CAC6071A7871}"/>
              </a:ext>
            </a:extLst>
          </p:cNvPr>
          <p:cNvCxnSpPr>
            <a:cxnSpLocks/>
          </p:cNvCxnSpPr>
          <p:nvPr/>
        </p:nvCxnSpPr>
        <p:spPr>
          <a:xfrm>
            <a:off x="8153400" y="1484632"/>
            <a:ext cx="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654AB3-C5CC-5FC6-0348-A2774A720DBF}"/>
              </a:ext>
            </a:extLst>
          </p:cNvPr>
          <p:cNvCxnSpPr/>
          <p:nvPr/>
        </p:nvCxnSpPr>
        <p:spPr>
          <a:xfrm>
            <a:off x="8077200" y="1414076"/>
            <a:ext cx="2362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3252554" y="1815428"/>
            <a:ext cx="376059" cy="42190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1222555" y="844978"/>
            <a:ext cx="321762" cy="32176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2032796" y="756876"/>
            <a:ext cx="698437" cy="69843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3013414" y="650300"/>
            <a:ext cx="711123" cy="711123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3123379" y="2540720"/>
            <a:ext cx="568670" cy="54635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1431" y="7186612"/>
            <a:ext cx="13737431" cy="1243013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16" y="5831913"/>
            <a:ext cx="1879794" cy="24546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528" y="5961143"/>
            <a:ext cx="1693073" cy="2339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79096" y="1722013"/>
            <a:ext cx="979658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7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kumimoji="0" lang="zh-CN" altLang="en-US" sz="607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498083" y="3258537"/>
            <a:ext cx="11343248" cy="2415668"/>
            <a:chOff x="774356" y="888444"/>
            <a:chExt cx="10082887" cy="214725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94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 đọc mở rộng được bài thơ, câu chuyện hoặc bài báo viết về thầy cô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135206" y="4844022"/>
            <a:ext cx="11445588" cy="869272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28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Chép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văn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endParaRPr kumimoji="0" 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506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499880" y="1736910"/>
            <a:ext cx="10681892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6339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300</Words>
  <Application>Microsoft Office PowerPoint</Application>
  <PresentationFormat>Custom</PresentationFormat>
  <Paragraphs>75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宋体</vt:lpstr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Times New Roman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ChatGPT</cp:lastModifiedBy>
  <cp:revision>511</cp:revision>
  <dcterms:created xsi:type="dcterms:W3CDTF">2020-12-08T15:48:47Z</dcterms:created>
  <dcterms:modified xsi:type="dcterms:W3CDTF">2024-11-12T05:56:57Z</dcterms:modified>
</cp:coreProperties>
</file>