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3648" r:id="rId1"/>
    <p:sldMasterId id="2147483674" r:id="rId2"/>
  </p:sldMasterIdLst>
  <p:notesMasterIdLst>
    <p:notesMasterId r:id="rId13"/>
  </p:notesMasterIdLst>
  <p:sldIdLst>
    <p:sldId id="302" r:id="rId3"/>
    <p:sldId id="311" r:id="rId4"/>
    <p:sldId id="310" r:id="rId5"/>
    <p:sldId id="308" r:id="rId6"/>
    <p:sldId id="312" r:id="rId7"/>
    <p:sldId id="313" r:id="rId8"/>
    <p:sldId id="314" r:id="rId9"/>
    <p:sldId id="307" r:id="rId10"/>
    <p:sldId id="305" r:id="rId11"/>
    <p:sldId id="301" r:id="rId12"/>
  </p:sldIdLst>
  <p:sldSz cx="12923838" cy="9693275"/>
  <p:notesSz cx="6858000" cy="9144000"/>
  <p:defaultTextStyle>
    <a:defPPr>
      <a:defRPr lang="en-US"/>
    </a:defPPr>
    <a:lvl1pPr marL="0" algn="l" defTabSz="16258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2919" algn="l" defTabSz="16258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25840" algn="l" defTabSz="16258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38757" algn="l" defTabSz="16258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51678" algn="l" defTabSz="16258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64598" algn="l" defTabSz="16258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77519" algn="l" defTabSz="16258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690438" algn="l" defTabSz="16258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03357" algn="l" defTabSz="16258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53" userDrawn="1">
          <p15:clr>
            <a:srgbClr val="A4A3A4"/>
          </p15:clr>
        </p15:guide>
        <p15:guide id="2" pos="40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DF3B9"/>
    <a:srgbClr val="FCF0AA"/>
    <a:srgbClr val="FEFAE2"/>
    <a:srgbClr val="FFCCFF"/>
    <a:srgbClr val="FDF3B5"/>
    <a:srgbClr val="FCEC8E"/>
    <a:srgbClr val="FEC200"/>
    <a:srgbClr val="50AEC8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649" autoAdjust="0"/>
  </p:normalViewPr>
  <p:slideViewPr>
    <p:cSldViewPr>
      <p:cViewPr varScale="1">
        <p:scale>
          <a:sx n="47" d="100"/>
          <a:sy n="47" d="100"/>
        </p:scale>
        <p:origin x="756" y="36"/>
      </p:cViewPr>
      <p:guideLst>
        <p:guide orient="horz" pos="3053"/>
        <p:guide pos="4071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26/11/2022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260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813031" algn="l" defTabSz="16260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626060" algn="l" defTabSz="16260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2439089" algn="l" defTabSz="16260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3252119" algn="l" defTabSz="16260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4065151" algn="l" defTabSz="16260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4878179" algn="l" defTabSz="16260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5691209" algn="l" defTabSz="16260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6504239" algn="l" defTabSz="16260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68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03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9288" y="3011203"/>
            <a:ext cx="10985263" cy="20777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8576" y="5492856"/>
            <a:ext cx="9046687" cy="24771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4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7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90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3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69783" y="388183"/>
            <a:ext cx="2907864" cy="82706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6192" y="388183"/>
            <a:ext cx="8508193" cy="82706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9288" y="1586377"/>
            <a:ext cx="10985262" cy="3374696"/>
          </a:xfrm>
        </p:spPr>
        <p:txBody>
          <a:bodyPr anchor="b"/>
          <a:lstStyle>
            <a:lvl1pPr algn="ctr">
              <a:defRPr sz="8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5480" y="5091214"/>
            <a:ext cx="9692879" cy="2340297"/>
          </a:xfrm>
        </p:spPr>
        <p:txBody>
          <a:bodyPr/>
          <a:lstStyle>
            <a:lvl1pPr marL="0" indent="0" algn="ctr">
              <a:buNone/>
              <a:defRPr sz="3392"/>
            </a:lvl1pPr>
            <a:lvl2pPr marL="646206" indent="0" algn="ctr">
              <a:buNone/>
              <a:defRPr sz="2827"/>
            </a:lvl2pPr>
            <a:lvl3pPr marL="1292413" indent="0" algn="ctr">
              <a:buNone/>
              <a:defRPr sz="2544"/>
            </a:lvl3pPr>
            <a:lvl4pPr marL="1938619" indent="0" algn="ctr">
              <a:buNone/>
              <a:defRPr sz="2261"/>
            </a:lvl4pPr>
            <a:lvl5pPr marL="2584826" indent="0" algn="ctr">
              <a:buNone/>
              <a:defRPr sz="2261"/>
            </a:lvl5pPr>
            <a:lvl6pPr marL="3231032" indent="0" algn="ctr">
              <a:buNone/>
              <a:defRPr sz="2261"/>
            </a:lvl6pPr>
            <a:lvl7pPr marL="3877239" indent="0" algn="ctr">
              <a:buNone/>
              <a:defRPr sz="2261"/>
            </a:lvl7pPr>
            <a:lvl8pPr marL="4523445" indent="0" algn="ctr">
              <a:buNone/>
              <a:defRPr sz="2261"/>
            </a:lvl8pPr>
            <a:lvl9pPr marL="5169652" indent="0" algn="ctr">
              <a:buNone/>
              <a:defRPr sz="226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703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007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84" y="2416590"/>
            <a:ext cx="11146810" cy="4032132"/>
          </a:xfrm>
        </p:spPr>
        <p:txBody>
          <a:bodyPr anchor="b"/>
          <a:lstStyle>
            <a:lvl1pPr>
              <a:defRPr sz="8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84" y="6486868"/>
            <a:ext cx="11146810" cy="2120403"/>
          </a:xfrm>
        </p:spPr>
        <p:txBody>
          <a:bodyPr/>
          <a:lstStyle>
            <a:lvl1pPr marL="0" indent="0">
              <a:buNone/>
              <a:defRPr sz="3392">
                <a:solidFill>
                  <a:schemeClr val="tx1"/>
                </a:solidFill>
              </a:defRPr>
            </a:lvl1pPr>
            <a:lvl2pPr marL="646206" indent="0">
              <a:buNone/>
              <a:defRPr sz="2827">
                <a:solidFill>
                  <a:schemeClr val="tx1">
                    <a:tint val="75000"/>
                  </a:schemeClr>
                </a:solidFill>
              </a:defRPr>
            </a:lvl2pPr>
            <a:lvl3pPr marL="1292413" indent="0">
              <a:buNone/>
              <a:defRPr sz="2544">
                <a:solidFill>
                  <a:schemeClr val="tx1">
                    <a:tint val="75000"/>
                  </a:schemeClr>
                </a:solidFill>
              </a:defRPr>
            </a:lvl3pPr>
            <a:lvl4pPr marL="1938619" indent="0">
              <a:buNone/>
              <a:defRPr sz="2261">
                <a:solidFill>
                  <a:schemeClr val="tx1">
                    <a:tint val="75000"/>
                  </a:schemeClr>
                </a:solidFill>
              </a:defRPr>
            </a:lvl4pPr>
            <a:lvl5pPr marL="2584826" indent="0">
              <a:buNone/>
              <a:defRPr sz="2261">
                <a:solidFill>
                  <a:schemeClr val="tx1">
                    <a:tint val="75000"/>
                  </a:schemeClr>
                </a:solidFill>
              </a:defRPr>
            </a:lvl5pPr>
            <a:lvl6pPr marL="3231032" indent="0">
              <a:buNone/>
              <a:defRPr sz="2261">
                <a:solidFill>
                  <a:schemeClr val="tx1">
                    <a:tint val="75000"/>
                  </a:schemeClr>
                </a:solidFill>
              </a:defRPr>
            </a:lvl6pPr>
            <a:lvl7pPr marL="3877239" indent="0">
              <a:buNone/>
              <a:defRPr sz="2261">
                <a:solidFill>
                  <a:schemeClr val="tx1">
                    <a:tint val="75000"/>
                  </a:schemeClr>
                </a:solidFill>
              </a:defRPr>
            </a:lvl7pPr>
            <a:lvl8pPr marL="4523445" indent="0">
              <a:buNone/>
              <a:defRPr sz="2261">
                <a:solidFill>
                  <a:schemeClr val="tx1">
                    <a:tint val="75000"/>
                  </a:schemeClr>
                </a:solidFill>
              </a:defRPr>
            </a:lvl8pPr>
            <a:lvl9pPr marL="5169652" indent="0">
              <a:buNone/>
              <a:defRPr sz="226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530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8514" y="2580386"/>
            <a:ext cx="5492631" cy="6150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2693" y="2580386"/>
            <a:ext cx="5492631" cy="6150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232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197" y="516079"/>
            <a:ext cx="11146810" cy="18735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0199" y="2376199"/>
            <a:ext cx="5467388" cy="1164539"/>
          </a:xfrm>
        </p:spPr>
        <p:txBody>
          <a:bodyPr anchor="b"/>
          <a:lstStyle>
            <a:lvl1pPr marL="0" indent="0">
              <a:buNone/>
              <a:defRPr sz="3392" b="1"/>
            </a:lvl1pPr>
            <a:lvl2pPr marL="646206" indent="0">
              <a:buNone/>
              <a:defRPr sz="2827" b="1"/>
            </a:lvl2pPr>
            <a:lvl3pPr marL="1292413" indent="0">
              <a:buNone/>
              <a:defRPr sz="2544" b="1"/>
            </a:lvl3pPr>
            <a:lvl4pPr marL="1938619" indent="0">
              <a:buNone/>
              <a:defRPr sz="2261" b="1"/>
            </a:lvl4pPr>
            <a:lvl5pPr marL="2584826" indent="0">
              <a:buNone/>
              <a:defRPr sz="2261" b="1"/>
            </a:lvl5pPr>
            <a:lvl6pPr marL="3231032" indent="0">
              <a:buNone/>
              <a:defRPr sz="2261" b="1"/>
            </a:lvl6pPr>
            <a:lvl7pPr marL="3877239" indent="0">
              <a:buNone/>
              <a:defRPr sz="2261" b="1"/>
            </a:lvl7pPr>
            <a:lvl8pPr marL="4523445" indent="0">
              <a:buNone/>
              <a:defRPr sz="2261" b="1"/>
            </a:lvl8pPr>
            <a:lvl9pPr marL="5169652" indent="0">
              <a:buNone/>
              <a:defRPr sz="226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0199" y="3540738"/>
            <a:ext cx="5467388" cy="5207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2694" y="2376199"/>
            <a:ext cx="5494314" cy="1164539"/>
          </a:xfrm>
        </p:spPr>
        <p:txBody>
          <a:bodyPr anchor="b"/>
          <a:lstStyle>
            <a:lvl1pPr marL="0" indent="0">
              <a:buNone/>
              <a:defRPr sz="3392" b="1"/>
            </a:lvl1pPr>
            <a:lvl2pPr marL="646206" indent="0">
              <a:buNone/>
              <a:defRPr sz="2827" b="1"/>
            </a:lvl2pPr>
            <a:lvl3pPr marL="1292413" indent="0">
              <a:buNone/>
              <a:defRPr sz="2544" b="1"/>
            </a:lvl3pPr>
            <a:lvl4pPr marL="1938619" indent="0">
              <a:buNone/>
              <a:defRPr sz="2261" b="1"/>
            </a:lvl4pPr>
            <a:lvl5pPr marL="2584826" indent="0">
              <a:buNone/>
              <a:defRPr sz="2261" b="1"/>
            </a:lvl5pPr>
            <a:lvl6pPr marL="3231032" indent="0">
              <a:buNone/>
              <a:defRPr sz="2261" b="1"/>
            </a:lvl6pPr>
            <a:lvl7pPr marL="3877239" indent="0">
              <a:buNone/>
              <a:defRPr sz="2261" b="1"/>
            </a:lvl7pPr>
            <a:lvl8pPr marL="4523445" indent="0">
              <a:buNone/>
              <a:defRPr sz="2261" b="1"/>
            </a:lvl8pPr>
            <a:lvl9pPr marL="5169652" indent="0">
              <a:buNone/>
              <a:defRPr sz="226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42694" y="3540738"/>
            <a:ext cx="5494314" cy="5207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067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718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462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197" y="646218"/>
            <a:ext cx="4168274" cy="2261764"/>
          </a:xfrm>
        </p:spPr>
        <p:txBody>
          <a:bodyPr anchor="b"/>
          <a:lstStyle>
            <a:lvl1pPr>
              <a:defRPr sz="452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4314" y="1395654"/>
            <a:ext cx="6542693" cy="6888508"/>
          </a:xfrm>
        </p:spPr>
        <p:txBody>
          <a:bodyPr/>
          <a:lstStyle>
            <a:lvl1pPr>
              <a:defRPr sz="4523"/>
            </a:lvl1pPr>
            <a:lvl2pPr>
              <a:defRPr sz="3958"/>
            </a:lvl2pPr>
            <a:lvl3pPr>
              <a:defRPr sz="3392"/>
            </a:lvl3pPr>
            <a:lvl4pPr>
              <a:defRPr sz="2827"/>
            </a:lvl4pPr>
            <a:lvl5pPr>
              <a:defRPr sz="2827"/>
            </a:lvl5pPr>
            <a:lvl6pPr>
              <a:defRPr sz="2827"/>
            </a:lvl6pPr>
            <a:lvl7pPr>
              <a:defRPr sz="2827"/>
            </a:lvl7pPr>
            <a:lvl8pPr>
              <a:defRPr sz="2827"/>
            </a:lvl8pPr>
            <a:lvl9pPr>
              <a:defRPr sz="282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0197" y="2907983"/>
            <a:ext cx="4168274" cy="5387397"/>
          </a:xfrm>
        </p:spPr>
        <p:txBody>
          <a:bodyPr/>
          <a:lstStyle>
            <a:lvl1pPr marL="0" indent="0">
              <a:buNone/>
              <a:defRPr sz="2261"/>
            </a:lvl1pPr>
            <a:lvl2pPr marL="646206" indent="0">
              <a:buNone/>
              <a:defRPr sz="1979"/>
            </a:lvl2pPr>
            <a:lvl3pPr marL="1292413" indent="0">
              <a:buNone/>
              <a:defRPr sz="1696"/>
            </a:lvl3pPr>
            <a:lvl4pPr marL="1938619" indent="0">
              <a:buNone/>
              <a:defRPr sz="1413"/>
            </a:lvl4pPr>
            <a:lvl5pPr marL="2584826" indent="0">
              <a:buNone/>
              <a:defRPr sz="1413"/>
            </a:lvl5pPr>
            <a:lvl6pPr marL="3231032" indent="0">
              <a:buNone/>
              <a:defRPr sz="1413"/>
            </a:lvl6pPr>
            <a:lvl7pPr marL="3877239" indent="0">
              <a:buNone/>
              <a:defRPr sz="1413"/>
            </a:lvl7pPr>
            <a:lvl8pPr marL="4523445" indent="0">
              <a:buNone/>
              <a:defRPr sz="1413"/>
            </a:lvl8pPr>
            <a:lvl9pPr marL="5169652" indent="0">
              <a:buNone/>
              <a:defRPr sz="14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66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197" y="646218"/>
            <a:ext cx="4168274" cy="2261764"/>
          </a:xfrm>
        </p:spPr>
        <p:txBody>
          <a:bodyPr anchor="b"/>
          <a:lstStyle>
            <a:lvl1pPr>
              <a:defRPr sz="452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94314" y="1395654"/>
            <a:ext cx="6542693" cy="6888508"/>
          </a:xfrm>
        </p:spPr>
        <p:txBody>
          <a:bodyPr anchor="t"/>
          <a:lstStyle>
            <a:lvl1pPr marL="0" indent="0">
              <a:buNone/>
              <a:defRPr sz="4523"/>
            </a:lvl1pPr>
            <a:lvl2pPr marL="646206" indent="0">
              <a:buNone/>
              <a:defRPr sz="3958"/>
            </a:lvl2pPr>
            <a:lvl3pPr marL="1292413" indent="0">
              <a:buNone/>
              <a:defRPr sz="3392"/>
            </a:lvl3pPr>
            <a:lvl4pPr marL="1938619" indent="0">
              <a:buNone/>
              <a:defRPr sz="2827"/>
            </a:lvl4pPr>
            <a:lvl5pPr marL="2584826" indent="0">
              <a:buNone/>
              <a:defRPr sz="2827"/>
            </a:lvl5pPr>
            <a:lvl6pPr marL="3231032" indent="0">
              <a:buNone/>
              <a:defRPr sz="2827"/>
            </a:lvl6pPr>
            <a:lvl7pPr marL="3877239" indent="0">
              <a:buNone/>
              <a:defRPr sz="2827"/>
            </a:lvl7pPr>
            <a:lvl8pPr marL="4523445" indent="0">
              <a:buNone/>
              <a:defRPr sz="2827"/>
            </a:lvl8pPr>
            <a:lvl9pPr marL="5169652" indent="0">
              <a:buNone/>
              <a:defRPr sz="282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0197" y="2907983"/>
            <a:ext cx="4168274" cy="5387397"/>
          </a:xfrm>
        </p:spPr>
        <p:txBody>
          <a:bodyPr/>
          <a:lstStyle>
            <a:lvl1pPr marL="0" indent="0">
              <a:buNone/>
              <a:defRPr sz="2261"/>
            </a:lvl1pPr>
            <a:lvl2pPr marL="646206" indent="0">
              <a:buNone/>
              <a:defRPr sz="1979"/>
            </a:lvl2pPr>
            <a:lvl3pPr marL="1292413" indent="0">
              <a:buNone/>
              <a:defRPr sz="1696"/>
            </a:lvl3pPr>
            <a:lvl4pPr marL="1938619" indent="0">
              <a:buNone/>
              <a:defRPr sz="1413"/>
            </a:lvl4pPr>
            <a:lvl5pPr marL="2584826" indent="0">
              <a:buNone/>
              <a:defRPr sz="1413"/>
            </a:lvl5pPr>
            <a:lvl6pPr marL="3231032" indent="0">
              <a:buNone/>
              <a:defRPr sz="1413"/>
            </a:lvl6pPr>
            <a:lvl7pPr marL="3877239" indent="0">
              <a:buNone/>
              <a:defRPr sz="1413"/>
            </a:lvl7pPr>
            <a:lvl8pPr marL="4523445" indent="0">
              <a:buNone/>
              <a:defRPr sz="1413"/>
            </a:lvl8pPr>
            <a:lvl9pPr marL="5169652" indent="0">
              <a:buNone/>
              <a:defRPr sz="14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957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095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8622" y="516077"/>
            <a:ext cx="2786703" cy="82146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8514" y="516077"/>
            <a:ext cx="8198560" cy="82146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033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923838" cy="969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895" y="6228831"/>
            <a:ext cx="10985263" cy="1925192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0895" y="4108428"/>
            <a:ext cx="10985263" cy="2120403"/>
          </a:xfrm>
        </p:spPr>
        <p:txBody>
          <a:bodyPr anchor="b"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81291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84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3875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25167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406459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87751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69043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50335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192" y="2261770"/>
            <a:ext cx="5708028" cy="6397113"/>
          </a:xfrm>
        </p:spPr>
        <p:txBody>
          <a:bodyPr/>
          <a:lstStyle>
            <a:lvl1pPr>
              <a:defRPr sz="4900"/>
            </a:lvl1pPr>
            <a:lvl2pPr>
              <a:defRPr sz="4200"/>
            </a:lvl2pPr>
            <a:lvl3pPr>
              <a:defRPr sz="34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9618" y="2261770"/>
            <a:ext cx="5708028" cy="6397113"/>
          </a:xfrm>
        </p:spPr>
        <p:txBody>
          <a:bodyPr/>
          <a:lstStyle>
            <a:lvl1pPr>
              <a:defRPr sz="4900"/>
            </a:lvl1pPr>
            <a:lvl2pPr>
              <a:defRPr sz="4200"/>
            </a:lvl2pPr>
            <a:lvl3pPr>
              <a:defRPr sz="34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26/11/2022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194" y="2169774"/>
            <a:ext cx="5710273" cy="904257"/>
          </a:xfrm>
        </p:spPr>
        <p:txBody>
          <a:bodyPr anchor="b"/>
          <a:lstStyle>
            <a:lvl1pPr marL="0" indent="0">
              <a:buNone/>
              <a:defRPr sz="4200" b="1"/>
            </a:lvl1pPr>
            <a:lvl2pPr marL="812919" indent="0">
              <a:buNone/>
              <a:defRPr sz="3400" b="1"/>
            </a:lvl2pPr>
            <a:lvl3pPr marL="1625840" indent="0">
              <a:buNone/>
              <a:defRPr sz="3200" b="1"/>
            </a:lvl3pPr>
            <a:lvl4pPr marL="2438757" indent="0">
              <a:buNone/>
              <a:defRPr sz="2900" b="1"/>
            </a:lvl4pPr>
            <a:lvl5pPr marL="3251678" indent="0">
              <a:buNone/>
              <a:defRPr sz="2900" b="1"/>
            </a:lvl5pPr>
            <a:lvl6pPr marL="4064598" indent="0">
              <a:buNone/>
              <a:defRPr sz="2900" b="1"/>
            </a:lvl6pPr>
            <a:lvl7pPr marL="4877519" indent="0">
              <a:buNone/>
              <a:defRPr sz="2900" b="1"/>
            </a:lvl7pPr>
            <a:lvl8pPr marL="5690438" indent="0">
              <a:buNone/>
              <a:defRPr sz="2900" b="1"/>
            </a:lvl8pPr>
            <a:lvl9pPr marL="6503357" indent="0">
              <a:buNone/>
              <a:defRPr sz="2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94" y="3074025"/>
            <a:ext cx="5710273" cy="5584854"/>
          </a:xfrm>
        </p:spPr>
        <p:txBody>
          <a:bodyPr/>
          <a:lstStyle>
            <a:lvl1pPr>
              <a:defRPr sz="4200"/>
            </a:lvl1pPr>
            <a:lvl2pPr>
              <a:defRPr sz="34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65135" y="2169774"/>
            <a:ext cx="5712516" cy="904257"/>
          </a:xfrm>
        </p:spPr>
        <p:txBody>
          <a:bodyPr anchor="b"/>
          <a:lstStyle>
            <a:lvl1pPr marL="0" indent="0">
              <a:buNone/>
              <a:defRPr sz="4200" b="1"/>
            </a:lvl1pPr>
            <a:lvl2pPr marL="812919" indent="0">
              <a:buNone/>
              <a:defRPr sz="3400" b="1"/>
            </a:lvl2pPr>
            <a:lvl3pPr marL="1625840" indent="0">
              <a:buNone/>
              <a:defRPr sz="3200" b="1"/>
            </a:lvl3pPr>
            <a:lvl4pPr marL="2438757" indent="0">
              <a:buNone/>
              <a:defRPr sz="2900" b="1"/>
            </a:lvl4pPr>
            <a:lvl5pPr marL="3251678" indent="0">
              <a:buNone/>
              <a:defRPr sz="2900" b="1"/>
            </a:lvl5pPr>
            <a:lvl6pPr marL="4064598" indent="0">
              <a:buNone/>
              <a:defRPr sz="2900" b="1"/>
            </a:lvl6pPr>
            <a:lvl7pPr marL="4877519" indent="0">
              <a:buNone/>
              <a:defRPr sz="2900" b="1"/>
            </a:lvl7pPr>
            <a:lvl8pPr marL="5690438" indent="0">
              <a:buNone/>
              <a:defRPr sz="2900" b="1"/>
            </a:lvl8pPr>
            <a:lvl9pPr marL="6503357" indent="0">
              <a:buNone/>
              <a:defRPr sz="2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65135" y="3074025"/>
            <a:ext cx="5712516" cy="5584854"/>
          </a:xfrm>
        </p:spPr>
        <p:txBody>
          <a:bodyPr/>
          <a:lstStyle>
            <a:lvl1pPr>
              <a:defRPr sz="4200"/>
            </a:lvl1pPr>
            <a:lvl2pPr>
              <a:defRPr sz="34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26/11/2022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26/11/2022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26/11/2022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97" y="385939"/>
            <a:ext cx="4251854" cy="1642473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864" y="385943"/>
            <a:ext cx="7224785" cy="8272942"/>
          </a:xfrm>
        </p:spPr>
        <p:txBody>
          <a:bodyPr/>
          <a:lstStyle>
            <a:lvl1pPr>
              <a:defRPr sz="5600"/>
            </a:lvl1pPr>
            <a:lvl2pPr>
              <a:defRPr sz="4900"/>
            </a:lvl2pPr>
            <a:lvl3pPr>
              <a:defRPr sz="42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6197" y="2028413"/>
            <a:ext cx="4251854" cy="6630470"/>
          </a:xfrm>
        </p:spPr>
        <p:txBody>
          <a:bodyPr/>
          <a:lstStyle>
            <a:lvl1pPr marL="0" indent="0">
              <a:buNone/>
              <a:defRPr sz="2400"/>
            </a:lvl1pPr>
            <a:lvl2pPr marL="812919" indent="0">
              <a:buNone/>
              <a:defRPr sz="2200"/>
            </a:lvl2pPr>
            <a:lvl3pPr marL="1625840" indent="0">
              <a:buNone/>
              <a:defRPr sz="1800"/>
            </a:lvl3pPr>
            <a:lvl4pPr marL="2438757" indent="0">
              <a:buNone/>
              <a:defRPr sz="1600"/>
            </a:lvl4pPr>
            <a:lvl5pPr marL="3251678" indent="0">
              <a:buNone/>
              <a:defRPr sz="1600"/>
            </a:lvl5pPr>
            <a:lvl6pPr marL="4064598" indent="0">
              <a:buNone/>
              <a:defRPr sz="1600"/>
            </a:lvl6pPr>
            <a:lvl7pPr marL="4877519" indent="0">
              <a:buNone/>
              <a:defRPr sz="1600"/>
            </a:lvl7pPr>
            <a:lvl8pPr marL="5690438" indent="0">
              <a:buNone/>
              <a:defRPr sz="1600"/>
            </a:lvl8pPr>
            <a:lvl9pPr marL="6503357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26/11/2022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3163" y="6785297"/>
            <a:ext cx="7754303" cy="801043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33163" y="866113"/>
            <a:ext cx="7754303" cy="5815965"/>
          </a:xfrm>
        </p:spPr>
        <p:txBody>
          <a:bodyPr/>
          <a:lstStyle>
            <a:lvl1pPr marL="0" indent="0">
              <a:buNone/>
              <a:defRPr sz="5600"/>
            </a:lvl1pPr>
            <a:lvl2pPr marL="812919" indent="0">
              <a:buNone/>
              <a:defRPr sz="4900"/>
            </a:lvl2pPr>
            <a:lvl3pPr marL="1625840" indent="0">
              <a:buNone/>
              <a:defRPr sz="4200"/>
            </a:lvl3pPr>
            <a:lvl4pPr marL="2438757" indent="0">
              <a:buNone/>
              <a:defRPr sz="3400"/>
            </a:lvl4pPr>
            <a:lvl5pPr marL="3251678" indent="0">
              <a:buNone/>
              <a:defRPr sz="3400"/>
            </a:lvl5pPr>
            <a:lvl6pPr marL="4064598" indent="0">
              <a:buNone/>
              <a:defRPr sz="3400"/>
            </a:lvl6pPr>
            <a:lvl7pPr marL="4877519" indent="0">
              <a:buNone/>
              <a:defRPr sz="3400"/>
            </a:lvl7pPr>
            <a:lvl8pPr marL="5690438" indent="0">
              <a:buNone/>
              <a:defRPr sz="3400"/>
            </a:lvl8pPr>
            <a:lvl9pPr marL="6503357" indent="0">
              <a:buNone/>
              <a:defRPr sz="3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33163" y="7586339"/>
            <a:ext cx="7754303" cy="1137615"/>
          </a:xfrm>
        </p:spPr>
        <p:txBody>
          <a:bodyPr/>
          <a:lstStyle>
            <a:lvl1pPr marL="0" indent="0">
              <a:buNone/>
              <a:defRPr sz="2400"/>
            </a:lvl1pPr>
            <a:lvl2pPr marL="812919" indent="0">
              <a:buNone/>
              <a:defRPr sz="2200"/>
            </a:lvl2pPr>
            <a:lvl3pPr marL="1625840" indent="0">
              <a:buNone/>
              <a:defRPr sz="1800"/>
            </a:lvl3pPr>
            <a:lvl4pPr marL="2438757" indent="0">
              <a:buNone/>
              <a:defRPr sz="1600"/>
            </a:lvl4pPr>
            <a:lvl5pPr marL="3251678" indent="0">
              <a:buNone/>
              <a:defRPr sz="1600"/>
            </a:lvl5pPr>
            <a:lvl6pPr marL="4064598" indent="0">
              <a:buNone/>
              <a:defRPr sz="1600"/>
            </a:lvl6pPr>
            <a:lvl7pPr marL="4877519" indent="0">
              <a:buNone/>
              <a:defRPr sz="1600"/>
            </a:lvl7pPr>
            <a:lvl8pPr marL="5690438" indent="0">
              <a:buNone/>
              <a:defRPr sz="1600"/>
            </a:lvl8pPr>
            <a:lvl9pPr marL="6503357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26/11/2022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92" y="388181"/>
            <a:ext cx="11631454" cy="1615546"/>
          </a:xfrm>
          <a:prstGeom prst="rect">
            <a:avLst/>
          </a:prstGeom>
        </p:spPr>
        <p:txBody>
          <a:bodyPr vert="horz" lIns="162583" tIns="81293" rIns="162583" bIns="8129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192" y="2261770"/>
            <a:ext cx="11631454" cy="6397113"/>
          </a:xfrm>
          <a:prstGeom prst="rect">
            <a:avLst/>
          </a:prstGeom>
        </p:spPr>
        <p:txBody>
          <a:bodyPr vert="horz" lIns="162583" tIns="81293" rIns="162583" bIns="8129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6192" y="8984231"/>
            <a:ext cx="3015562" cy="516079"/>
          </a:xfrm>
          <a:prstGeom prst="rect">
            <a:avLst/>
          </a:prstGeom>
        </p:spPr>
        <p:txBody>
          <a:bodyPr vert="horz" lIns="162583" tIns="81293" rIns="162583" bIns="81293" rtlCol="0" anchor="ctr"/>
          <a:lstStyle>
            <a:lvl1pPr algn="l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15645" y="8984231"/>
            <a:ext cx="4092549" cy="516079"/>
          </a:xfrm>
          <a:prstGeom prst="rect">
            <a:avLst/>
          </a:prstGeom>
        </p:spPr>
        <p:txBody>
          <a:bodyPr vert="horz" lIns="162583" tIns="81293" rIns="162583" bIns="81293" rtlCol="0" anchor="ctr"/>
          <a:lstStyle>
            <a:lvl1pPr algn="ct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2084" y="8984231"/>
            <a:ext cx="3015562" cy="516079"/>
          </a:xfrm>
          <a:prstGeom prst="rect">
            <a:avLst/>
          </a:prstGeom>
        </p:spPr>
        <p:txBody>
          <a:bodyPr vert="horz" lIns="162583" tIns="81293" rIns="162583" bIns="81293" rtlCol="0" anchor="ctr"/>
          <a:lstStyle>
            <a:lvl1pPr algn="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25840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688" indent="-609688" algn="l" defTabSz="1625840" rtl="0" eaLnBrk="1" latinLnBrk="0" hangingPunct="1">
        <a:spcBef>
          <a:spcPct val="20000"/>
        </a:spcBef>
        <a:buFont typeface="Arial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20996" indent="-508074" algn="l" defTabSz="1625840" rtl="0" eaLnBrk="1" latinLnBrk="0" hangingPunct="1">
        <a:spcBef>
          <a:spcPct val="20000"/>
        </a:spcBef>
        <a:buFont typeface="Arial" pitchFamily="34" charset="0"/>
        <a:buChar char="–"/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032299" indent="-406460" algn="l" defTabSz="1625840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2845219" indent="-406460" algn="l" defTabSz="1625840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658139" indent="-406460" algn="l" defTabSz="1625840" rtl="0" eaLnBrk="1" latinLnBrk="0" hangingPunct="1">
        <a:spcBef>
          <a:spcPct val="20000"/>
        </a:spcBef>
        <a:buFont typeface="Arial" pitchFamily="34" charset="0"/>
        <a:buChar char="»"/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471056" indent="-406460" algn="l" defTabSz="162584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283976" indent="-406460" algn="l" defTabSz="162584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6096898" indent="-406460" algn="l" defTabSz="162584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909817" indent="-406460" algn="l" defTabSz="162584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8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919" algn="l" defTabSz="16258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840" algn="l" defTabSz="16258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757" algn="l" defTabSz="16258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678" algn="l" defTabSz="16258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598" algn="l" defTabSz="16258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7519" algn="l" defTabSz="16258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90438" algn="l" defTabSz="16258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3357" algn="l" defTabSz="16258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8514" y="516079"/>
            <a:ext cx="11146810" cy="1873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8514" y="2580386"/>
            <a:ext cx="11146810" cy="6150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8514" y="8984232"/>
            <a:ext cx="2907864" cy="516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81022" y="8984232"/>
            <a:ext cx="4361795" cy="516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27460" y="8984232"/>
            <a:ext cx="2907864" cy="516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2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72" r:id="rId12"/>
  </p:sldLayoutIdLst>
  <p:txStyles>
    <p:titleStyle>
      <a:lvl1pPr algn="l" defTabSz="1292413" rtl="0" eaLnBrk="1" latinLnBrk="0" hangingPunct="1">
        <a:lnSpc>
          <a:spcPct val="90000"/>
        </a:lnSpc>
        <a:spcBef>
          <a:spcPct val="0"/>
        </a:spcBef>
        <a:buNone/>
        <a:defRPr sz="62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3103" indent="-323103" algn="l" defTabSz="1292413" rtl="0" eaLnBrk="1" latinLnBrk="0" hangingPunct="1">
        <a:lnSpc>
          <a:spcPct val="90000"/>
        </a:lnSpc>
        <a:spcBef>
          <a:spcPts val="1413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1pPr>
      <a:lvl2pPr marL="969310" indent="-323103" algn="l" defTabSz="1292413" rtl="0" eaLnBrk="1" latinLnBrk="0" hangingPunct="1">
        <a:lnSpc>
          <a:spcPct val="90000"/>
        </a:lnSpc>
        <a:spcBef>
          <a:spcPts val="707"/>
        </a:spcBef>
        <a:buFont typeface="Arial" panose="020B0604020202020204" pitchFamily="34" charset="0"/>
        <a:buChar char="•"/>
        <a:defRPr sz="3392" kern="1200">
          <a:solidFill>
            <a:schemeClr val="tx1"/>
          </a:solidFill>
          <a:latin typeface="+mn-lt"/>
          <a:ea typeface="+mn-ea"/>
          <a:cs typeface="+mn-cs"/>
        </a:defRPr>
      </a:lvl2pPr>
      <a:lvl3pPr marL="1615516" indent="-323103" algn="l" defTabSz="1292413" rtl="0" eaLnBrk="1" latinLnBrk="0" hangingPunct="1">
        <a:lnSpc>
          <a:spcPct val="90000"/>
        </a:lnSpc>
        <a:spcBef>
          <a:spcPts val="707"/>
        </a:spcBef>
        <a:buFont typeface="Arial" panose="020B0604020202020204" pitchFamily="34" charset="0"/>
        <a:buChar char="•"/>
        <a:defRPr sz="2827" kern="1200">
          <a:solidFill>
            <a:schemeClr val="tx1"/>
          </a:solidFill>
          <a:latin typeface="+mn-lt"/>
          <a:ea typeface="+mn-ea"/>
          <a:cs typeface="+mn-cs"/>
        </a:defRPr>
      </a:lvl3pPr>
      <a:lvl4pPr marL="2261723" indent="-323103" algn="l" defTabSz="1292413" rtl="0" eaLnBrk="1" latinLnBrk="0" hangingPunct="1">
        <a:lnSpc>
          <a:spcPct val="90000"/>
        </a:lnSpc>
        <a:spcBef>
          <a:spcPts val="707"/>
        </a:spcBef>
        <a:buFont typeface="Arial" panose="020B0604020202020204" pitchFamily="34" charset="0"/>
        <a:buChar char="•"/>
        <a:defRPr sz="2544" kern="1200">
          <a:solidFill>
            <a:schemeClr val="tx1"/>
          </a:solidFill>
          <a:latin typeface="+mn-lt"/>
          <a:ea typeface="+mn-ea"/>
          <a:cs typeface="+mn-cs"/>
        </a:defRPr>
      </a:lvl4pPr>
      <a:lvl5pPr marL="2907929" indent="-323103" algn="l" defTabSz="1292413" rtl="0" eaLnBrk="1" latinLnBrk="0" hangingPunct="1">
        <a:lnSpc>
          <a:spcPct val="90000"/>
        </a:lnSpc>
        <a:spcBef>
          <a:spcPts val="707"/>
        </a:spcBef>
        <a:buFont typeface="Arial" panose="020B0604020202020204" pitchFamily="34" charset="0"/>
        <a:buChar char="•"/>
        <a:defRPr sz="2544" kern="1200">
          <a:solidFill>
            <a:schemeClr val="tx1"/>
          </a:solidFill>
          <a:latin typeface="+mn-lt"/>
          <a:ea typeface="+mn-ea"/>
          <a:cs typeface="+mn-cs"/>
        </a:defRPr>
      </a:lvl5pPr>
      <a:lvl6pPr marL="3554136" indent="-323103" algn="l" defTabSz="1292413" rtl="0" eaLnBrk="1" latinLnBrk="0" hangingPunct="1">
        <a:lnSpc>
          <a:spcPct val="90000"/>
        </a:lnSpc>
        <a:spcBef>
          <a:spcPts val="707"/>
        </a:spcBef>
        <a:buFont typeface="Arial" panose="020B0604020202020204" pitchFamily="34" charset="0"/>
        <a:buChar char="•"/>
        <a:defRPr sz="2544" kern="1200">
          <a:solidFill>
            <a:schemeClr val="tx1"/>
          </a:solidFill>
          <a:latin typeface="+mn-lt"/>
          <a:ea typeface="+mn-ea"/>
          <a:cs typeface="+mn-cs"/>
        </a:defRPr>
      </a:lvl6pPr>
      <a:lvl7pPr marL="4200342" indent="-323103" algn="l" defTabSz="1292413" rtl="0" eaLnBrk="1" latinLnBrk="0" hangingPunct="1">
        <a:lnSpc>
          <a:spcPct val="90000"/>
        </a:lnSpc>
        <a:spcBef>
          <a:spcPts val="707"/>
        </a:spcBef>
        <a:buFont typeface="Arial" panose="020B0604020202020204" pitchFamily="34" charset="0"/>
        <a:buChar char="•"/>
        <a:defRPr sz="2544" kern="1200">
          <a:solidFill>
            <a:schemeClr val="tx1"/>
          </a:solidFill>
          <a:latin typeface="+mn-lt"/>
          <a:ea typeface="+mn-ea"/>
          <a:cs typeface="+mn-cs"/>
        </a:defRPr>
      </a:lvl7pPr>
      <a:lvl8pPr marL="4846549" indent="-323103" algn="l" defTabSz="1292413" rtl="0" eaLnBrk="1" latinLnBrk="0" hangingPunct="1">
        <a:lnSpc>
          <a:spcPct val="90000"/>
        </a:lnSpc>
        <a:spcBef>
          <a:spcPts val="707"/>
        </a:spcBef>
        <a:buFont typeface="Arial" panose="020B0604020202020204" pitchFamily="34" charset="0"/>
        <a:buChar char="•"/>
        <a:defRPr sz="2544" kern="1200">
          <a:solidFill>
            <a:schemeClr val="tx1"/>
          </a:solidFill>
          <a:latin typeface="+mn-lt"/>
          <a:ea typeface="+mn-ea"/>
          <a:cs typeface="+mn-cs"/>
        </a:defRPr>
      </a:lvl8pPr>
      <a:lvl9pPr marL="5492755" indent="-323103" algn="l" defTabSz="1292413" rtl="0" eaLnBrk="1" latinLnBrk="0" hangingPunct="1">
        <a:lnSpc>
          <a:spcPct val="90000"/>
        </a:lnSpc>
        <a:spcBef>
          <a:spcPts val="707"/>
        </a:spcBef>
        <a:buFont typeface="Arial" panose="020B0604020202020204" pitchFamily="34" charset="0"/>
        <a:buChar char="•"/>
        <a:defRPr sz="25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2413" rtl="0" eaLnBrk="1" latinLnBrk="0" hangingPunct="1">
        <a:defRPr sz="2544" kern="1200">
          <a:solidFill>
            <a:schemeClr val="tx1"/>
          </a:solidFill>
          <a:latin typeface="+mn-lt"/>
          <a:ea typeface="+mn-ea"/>
          <a:cs typeface="+mn-cs"/>
        </a:defRPr>
      </a:lvl1pPr>
      <a:lvl2pPr marL="646206" algn="l" defTabSz="1292413" rtl="0" eaLnBrk="1" latinLnBrk="0" hangingPunct="1">
        <a:defRPr sz="2544" kern="1200">
          <a:solidFill>
            <a:schemeClr val="tx1"/>
          </a:solidFill>
          <a:latin typeface="+mn-lt"/>
          <a:ea typeface="+mn-ea"/>
          <a:cs typeface="+mn-cs"/>
        </a:defRPr>
      </a:lvl2pPr>
      <a:lvl3pPr marL="1292413" algn="l" defTabSz="1292413" rtl="0" eaLnBrk="1" latinLnBrk="0" hangingPunct="1">
        <a:defRPr sz="2544" kern="1200">
          <a:solidFill>
            <a:schemeClr val="tx1"/>
          </a:solidFill>
          <a:latin typeface="+mn-lt"/>
          <a:ea typeface="+mn-ea"/>
          <a:cs typeface="+mn-cs"/>
        </a:defRPr>
      </a:lvl3pPr>
      <a:lvl4pPr marL="1938619" algn="l" defTabSz="1292413" rtl="0" eaLnBrk="1" latinLnBrk="0" hangingPunct="1">
        <a:defRPr sz="2544" kern="1200">
          <a:solidFill>
            <a:schemeClr val="tx1"/>
          </a:solidFill>
          <a:latin typeface="+mn-lt"/>
          <a:ea typeface="+mn-ea"/>
          <a:cs typeface="+mn-cs"/>
        </a:defRPr>
      </a:lvl4pPr>
      <a:lvl5pPr marL="2584826" algn="l" defTabSz="1292413" rtl="0" eaLnBrk="1" latinLnBrk="0" hangingPunct="1">
        <a:defRPr sz="2544" kern="1200">
          <a:solidFill>
            <a:schemeClr val="tx1"/>
          </a:solidFill>
          <a:latin typeface="+mn-lt"/>
          <a:ea typeface="+mn-ea"/>
          <a:cs typeface="+mn-cs"/>
        </a:defRPr>
      </a:lvl5pPr>
      <a:lvl6pPr marL="3231032" algn="l" defTabSz="1292413" rtl="0" eaLnBrk="1" latinLnBrk="0" hangingPunct="1">
        <a:defRPr sz="2544" kern="1200">
          <a:solidFill>
            <a:schemeClr val="tx1"/>
          </a:solidFill>
          <a:latin typeface="+mn-lt"/>
          <a:ea typeface="+mn-ea"/>
          <a:cs typeface="+mn-cs"/>
        </a:defRPr>
      </a:lvl6pPr>
      <a:lvl7pPr marL="3877239" algn="l" defTabSz="1292413" rtl="0" eaLnBrk="1" latinLnBrk="0" hangingPunct="1">
        <a:defRPr sz="2544" kern="1200">
          <a:solidFill>
            <a:schemeClr val="tx1"/>
          </a:solidFill>
          <a:latin typeface="+mn-lt"/>
          <a:ea typeface="+mn-ea"/>
          <a:cs typeface="+mn-cs"/>
        </a:defRPr>
      </a:lvl7pPr>
      <a:lvl8pPr marL="4523445" algn="l" defTabSz="1292413" rtl="0" eaLnBrk="1" latinLnBrk="0" hangingPunct="1">
        <a:defRPr sz="2544" kern="1200">
          <a:solidFill>
            <a:schemeClr val="tx1"/>
          </a:solidFill>
          <a:latin typeface="+mn-lt"/>
          <a:ea typeface="+mn-ea"/>
          <a:cs typeface="+mn-cs"/>
        </a:defRPr>
      </a:lvl8pPr>
      <a:lvl9pPr marL="5169652" algn="l" defTabSz="1292413" rtl="0" eaLnBrk="1" latinLnBrk="0" hangingPunct="1">
        <a:defRPr sz="25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2.png"/><Relationship Id="rId10" Type="http://schemas.openxmlformats.org/officeDocument/2006/relationships/image" Target="../media/image14.png"/><Relationship Id="rId4" Type="http://schemas.openxmlformats.org/officeDocument/2006/relationships/image" Target="../media/image1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0" y="-27591"/>
            <a:ext cx="12923838" cy="366276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618" tIns="81309" rIns="162618" bIns="81309" rtlCol="0" anchor="ctr"/>
          <a:lstStyle/>
          <a:p>
            <a:pPr algn="ctr" defTabSz="1220126"/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1" y="114578"/>
            <a:ext cx="12880059" cy="334929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2618" tIns="81309" rIns="162618" bIns="81309" rtlCol="0" anchor="ctr"/>
          <a:lstStyle/>
          <a:p>
            <a:pPr algn="ctr" defTabSz="1220126"/>
            <a:endParaRPr lang="en-US" sz="4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55231" y="4137183"/>
            <a:ext cx="10239757" cy="1837724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220126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220126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220126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82595" y="4052918"/>
            <a:ext cx="1992133" cy="1841722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0126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0126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12035" y="92650"/>
            <a:ext cx="3358498" cy="3349299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20126"/>
              <a:endPara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20126"/>
              <a:endPara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20126"/>
              <a:endPara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91786" y="4200421"/>
            <a:ext cx="1703798" cy="1672291"/>
          </a:xfrm>
          <a:prstGeom prst="rect">
            <a:avLst/>
          </a:prstGeom>
          <a:noFill/>
        </p:spPr>
        <p:txBody>
          <a:bodyPr wrap="square" lIns="162597" tIns="81299" rIns="162597" bIns="81299" rtlCol="0">
            <a:spAutoFit/>
          </a:bodyPr>
          <a:lstStyle/>
          <a:p>
            <a:pPr algn="ctr" defTabSz="1220126"/>
            <a:r>
              <a:rPr lang="en-US" sz="42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endParaRPr lang="en-US" sz="4200" b="1" dirty="0">
              <a:solidFill>
                <a:prstClr val="white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 defTabSz="1220126"/>
            <a:r>
              <a:rPr lang="en-US" sz="5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24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98117" y="8634199"/>
            <a:ext cx="12781941" cy="105259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82595" y="869622"/>
            <a:ext cx="2307385" cy="1980055"/>
          </a:xfrm>
          <a:prstGeom prst="rect">
            <a:avLst/>
          </a:prstGeom>
          <a:noFill/>
        </p:spPr>
        <p:txBody>
          <a:bodyPr wrap="square" lIns="162583" tIns="81293" rIns="162583" bIns="81293" rtlCol="0">
            <a:spAutoFit/>
          </a:bodyPr>
          <a:lstStyle/>
          <a:p>
            <a:pPr algn="ctr"/>
            <a:r>
              <a:rPr lang="en-US" sz="118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85119" y="1006262"/>
            <a:ext cx="12319768" cy="1256781"/>
          </a:xfrm>
          <a:prstGeom prst="rect">
            <a:avLst/>
          </a:prstGeom>
          <a:noFill/>
        </p:spPr>
        <p:txBody>
          <a:bodyPr wrap="square" lIns="162583" tIns="81293" rIns="162583" bIns="81293" rtlCol="0">
            <a:spAutoFit/>
          </a:bodyPr>
          <a:lstStyle/>
          <a:p>
            <a:pPr algn="ctr"/>
            <a:r>
              <a:rPr lang="en-US" sz="71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NIỀM VUI TUỔI THƠ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67956" y="4436637"/>
            <a:ext cx="9523792" cy="1087503"/>
          </a:xfrm>
          <a:prstGeom prst="rect">
            <a:avLst/>
          </a:prstGeom>
          <a:noFill/>
        </p:spPr>
        <p:txBody>
          <a:bodyPr wrap="square" lIns="162583" tIns="81293" rIns="162583" bIns="81293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NẶN ĐỒ CHƠI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067063" y="6172465"/>
            <a:ext cx="6437562" cy="1149146"/>
          </a:xfrm>
          <a:prstGeom prst="rect">
            <a:avLst/>
          </a:prstGeom>
          <a:noFill/>
        </p:spPr>
        <p:txBody>
          <a:bodyPr wrap="none" lIns="162670" tIns="81336" rIns="162670" bIns="81336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6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64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74" y="6588749"/>
            <a:ext cx="2771249" cy="236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519" y="768343"/>
            <a:ext cx="804988" cy="1361836"/>
          </a:xfrm>
          <a:prstGeom prst="rect">
            <a:avLst/>
          </a:prstGeom>
        </p:spPr>
      </p:pic>
      <p:pic>
        <p:nvPicPr>
          <p:cNvPr id="10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19" y="1160480"/>
            <a:ext cx="564172" cy="9482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1402254" y="3202232"/>
            <a:ext cx="10736966" cy="2032867"/>
          </a:xfrm>
          <a:prstGeom prst="rect">
            <a:avLst/>
          </a:prstGeom>
          <a:noFill/>
        </p:spPr>
        <p:txBody>
          <a:bodyPr wrap="square" lIns="121984" tIns="60993" rIns="121984" bIns="60993" rtlCol="0">
            <a:spAutoFit/>
          </a:bodyPr>
          <a:lstStyle/>
          <a:p>
            <a:pPr algn="ctr" defTabSz="1219848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219848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4" name="图片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5391" y="3012656"/>
            <a:ext cx="1079766" cy="1178715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" y="8634198"/>
            <a:ext cx="12865463" cy="105259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1" y="0"/>
            <a:ext cx="12923838" cy="520566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036" y="2797424"/>
            <a:ext cx="2727981" cy="2290809"/>
          </a:xfrm>
          <a:prstGeom prst="rect">
            <a:avLst/>
          </a:prstGeom>
        </p:spPr>
      </p:pic>
      <p:pic>
        <p:nvPicPr>
          <p:cNvPr id="21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6" y="6877721"/>
            <a:ext cx="3020555" cy="2800453"/>
          </a:xfrm>
          <a:prstGeom prst="rect">
            <a:avLst/>
          </a:prstGeom>
        </p:spPr>
      </p:pic>
      <p:pic>
        <p:nvPicPr>
          <p:cNvPr id="22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857" y="702855"/>
            <a:ext cx="1718146" cy="3057686"/>
          </a:xfrm>
          <a:prstGeom prst="rect">
            <a:avLst/>
          </a:prstGeom>
        </p:spPr>
      </p:pic>
      <p:pic>
        <p:nvPicPr>
          <p:cNvPr id="23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81" y="4552774"/>
            <a:ext cx="1718146" cy="30377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324" y="7114278"/>
            <a:ext cx="1435403" cy="232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654836"/>
            <a:ext cx="12923838" cy="1052599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247684" y="1189038"/>
            <a:ext cx="7971635" cy="2134031"/>
          </a:xfrm>
          <a:prstGeom prst="rect">
            <a:avLst/>
          </a:prstGeom>
          <a:noFill/>
        </p:spPr>
        <p:txBody>
          <a:bodyPr wrap="none" lIns="162670" tIns="81336" rIns="162670" bIns="81336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6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6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6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64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64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8" y="6291068"/>
            <a:ext cx="2771249" cy="2363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F8A661-9BBA-45A4-BB4C-7B9DCA553146}"/>
              </a:ext>
            </a:extLst>
          </p:cNvPr>
          <p:cNvSpPr txBox="1"/>
          <p:nvPr/>
        </p:nvSpPr>
        <p:spPr>
          <a:xfrm>
            <a:off x="365919" y="2713037"/>
            <a:ext cx="1257300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8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4219" y="2243223"/>
            <a:ext cx="7861300" cy="74040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Nu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nu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nống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</a:t>
            </a:r>
            <a:b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nằm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</a:t>
            </a:r>
            <a:b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nằm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</a:t>
            </a:r>
            <a:b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khoai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mật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</a:t>
            </a:r>
            <a:b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Phật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ngồi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phật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</a:t>
            </a:r>
            <a:b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</a:t>
            </a:r>
            <a:b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ú ụ </a:t>
            </a:r>
            <a:b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mụ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thổi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</a:t>
            </a:r>
            <a:b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nấu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chè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</a:t>
            </a:r>
            <a:b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xòe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rụt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012"/>
          <a:stretch/>
        </p:blipFill>
        <p:spPr>
          <a:xfrm>
            <a:off x="5166519" y="3524528"/>
            <a:ext cx="7609730" cy="5190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89720" y="1348641"/>
            <a:ext cx="5052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 NA NU NỐNG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94" b="38750" l="968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061" t="-62777" r="3061" b="62777"/>
          <a:stretch/>
        </p:blipFill>
        <p:spPr>
          <a:xfrm>
            <a:off x="7007298" y="-2707807"/>
            <a:ext cx="6096000" cy="609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7399" y="-96019"/>
            <a:ext cx="13499320" cy="1726589"/>
          </a:xfrm>
          <a:prstGeom prst="rect">
            <a:avLst/>
          </a:prstGeom>
          <a:noFill/>
        </p:spPr>
        <p:txBody>
          <a:bodyPr wrap="square" lIns="162583" tIns="81293" rIns="162583" bIns="81293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136599" y="116673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606" tIns="81303" rIns="162606" bIns="81303" rtlCol="0" anchor="ctr"/>
          <a:lstStyle/>
          <a:p>
            <a:pPr algn="ctr"/>
            <a:r>
              <a:rPr lang="en-US" sz="4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6764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910" y="1"/>
            <a:ext cx="15727363" cy="969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53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ả đỉa ba ba">
            <a:extLst>
              <a:ext uri="{FF2B5EF4-FFF2-40B4-BE49-F238E27FC236}">
                <a16:creationId xmlns:a16="http://schemas.microsoft.com/office/drawing/2014/main" id="{5A7805F5-CE35-447E-2EA5-85091F8E1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481" y="0"/>
            <a:ext cx="13091319" cy="969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797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ộn cầu vồng">
            <a:extLst>
              <a:ext uri="{FF2B5EF4-FFF2-40B4-BE49-F238E27FC236}">
                <a16:creationId xmlns:a16="http://schemas.microsoft.com/office/drawing/2014/main" id="{64933CE7-B754-723A-DF1B-82CD6DE2A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18917" cy="967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483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éo cưa lừa xẻ">
            <a:extLst>
              <a:ext uri="{FF2B5EF4-FFF2-40B4-BE49-F238E27FC236}">
                <a16:creationId xmlns:a16="http://schemas.microsoft.com/office/drawing/2014/main" id="{EE9F3813-8290-73EB-391A-C9F3909E2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923837" cy="969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622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8919" y="663264"/>
            <a:ext cx="13499320" cy="2657164"/>
          </a:xfrm>
          <a:prstGeom prst="rect">
            <a:avLst/>
          </a:prstGeom>
          <a:noFill/>
        </p:spPr>
        <p:txBody>
          <a:bodyPr wrap="square" lIns="162583" tIns="81293" rIns="162583" bIns="81293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435187" y="677844"/>
            <a:ext cx="1048491" cy="969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606" tIns="81303" rIns="162606" bIns="81303" rtlCol="0" anchor="ctr"/>
          <a:lstStyle/>
          <a:p>
            <a:pPr algn="ctr"/>
            <a:r>
              <a:rPr lang="en-US" sz="4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1" y="1"/>
            <a:ext cx="12923838" cy="491397"/>
            <a:chOff x="0" y="-127508"/>
            <a:chExt cx="12192000" cy="1361811"/>
          </a:xfrm>
        </p:grpSpPr>
        <p:sp>
          <p:nvSpPr>
            <p:cNvPr id="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" y="8634199"/>
            <a:ext cx="12923839" cy="10525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814" y="3209624"/>
            <a:ext cx="10380210" cy="582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49399" y="8634198"/>
            <a:ext cx="12425040" cy="105259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1" y="0"/>
            <a:ext cx="12923838" cy="520566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899319" y="1291933"/>
            <a:ext cx="7010964" cy="938817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3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</a:t>
            </a:r>
            <a:endParaRPr lang="en-US" sz="53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128633" y="2675712"/>
            <a:ext cx="11359742" cy="2915577"/>
          </a:xfrm>
          <a:prstGeom prst="rect">
            <a:avLst/>
          </a:prstGeom>
          <a:noFill/>
        </p:spPr>
        <p:txBody>
          <a:bodyPr wrap="square" lIns="122018" tIns="61009" rIns="122018" bIns="61009">
            <a:spAutoFit/>
          </a:bodyPr>
          <a:lstStyle/>
          <a:p>
            <a:pPr marL="610088" indent="-610088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endParaRPr lang="en-US" sz="4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610088" indent="-610088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4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449" y="5365603"/>
            <a:ext cx="2727981" cy="229080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99" y="7517631"/>
            <a:ext cx="3020555" cy="280045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108" y="3496774"/>
            <a:ext cx="1718146" cy="3057686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60" y="5856728"/>
            <a:ext cx="1718146" cy="30377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875" y="6924015"/>
            <a:ext cx="1435403" cy="232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2273</TotalTime>
  <Words>183</Words>
  <Application>Microsoft Office PowerPoint</Application>
  <PresentationFormat>Custom</PresentationFormat>
  <Paragraphs>25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Nguyen Kim Chi</cp:lastModifiedBy>
  <cp:revision>635</cp:revision>
  <dcterms:created xsi:type="dcterms:W3CDTF">2020-12-08T15:48:47Z</dcterms:created>
  <dcterms:modified xsi:type="dcterms:W3CDTF">2022-11-26T13:53:41Z</dcterms:modified>
</cp:coreProperties>
</file>