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 id="264" r:id="rId4"/>
    <p:sldId id="265" r:id="rId5"/>
    <p:sldId id="266" r:id="rId6"/>
    <p:sldId id="267" r:id="rId7"/>
    <p:sldId id="268" r:id="rId8"/>
    <p:sldId id="269" r:id="rId9"/>
    <p:sldId id="279" r:id="rId10"/>
    <p:sldId id="271" r:id="rId11"/>
    <p:sldId id="272" r:id="rId12"/>
    <p:sldId id="273" r:id="rId13"/>
    <p:sldId id="280" r:id="rId14"/>
    <p:sldId id="275" r:id="rId15"/>
    <p:sldId id="276" r:id="rId16"/>
    <p:sldId id="281" r:id="rId17"/>
    <p:sldId id="282" r:id="rId18"/>
    <p:sldId id="278" r:id="rId19"/>
    <p:sldId id="283"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B421"/>
    <a:srgbClr val="F05123"/>
    <a:srgbClr val="080808"/>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2" d="100"/>
          <a:sy n="72" d="100"/>
        </p:scale>
        <p:origin x="66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AFC1BF-EB18-4732-BEFF-DE84A7A81E8A}"/>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xmlns="" id="{FCD1F49D-844C-436C-8B1B-A0F8BEE291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04C3BD9-579F-4CD8-9BA7-0CB0EFC1F770}"/>
              </a:ext>
            </a:extLst>
          </p:cNvPr>
          <p:cNvSpPr>
            <a:spLocks noGrp="1"/>
          </p:cNvSpPr>
          <p:nvPr>
            <p:ph type="dt" sz="half" idx="10"/>
          </p:nvPr>
        </p:nvSpPr>
        <p:spPr/>
        <p:txBody>
          <a:bodyPr/>
          <a:lstStyle/>
          <a:p>
            <a:fld id="{D999F752-EA8A-4F37-89D0-E695FE7BBE17}" type="datetimeFigureOut">
              <a:rPr lang="en-US" smtClean="0"/>
              <a:t>26/2/2024</a:t>
            </a:fld>
            <a:endParaRPr lang="en-US"/>
          </a:p>
        </p:txBody>
      </p:sp>
      <p:sp>
        <p:nvSpPr>
          <p:cNvPr id="5" name="Footer Placeholder 4">
            <a:extLst>
              <a:ext uri="{FF2B5EF4-FFF2-40B4-BE49-F238E27FC236}">
                <a16:creationId xmlns:a16="http://schemas.microsoft.com/office/drawing/2014/main" xmlns="" id="{96375068-179A-484D-AB00-20F4FCF113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DA83538-DFFF-4696-9D25-89872E9D7853}"/>
              </a:ext>
            </a:extLst>
          </p:cNvPr>
          <p:cNvSpPr>
            <a:spLocks noGrp="1"/>
          </p:cNvSpPr>
          <p:nvPr>
            <p:ph type="sldNum" sz="quarter" idx="12"/>
          </p:nvPr>
        </p:nvSpPr>
        <p:spPr/>
        <p:txBody>
          <a:bodyPr/>
          <a:lstStyle/>
          <a:p>
            <a:fld id="{EA8890D1-AA1C-44F9-B253-C62F6BDCA7D3}" type="slidenum">
              <a:rPr lang="en-US" smtClean="0"/>
              <a:t>‹#›</a:t>
            </a:fld>
            <a:endParaRPr lang="en-US"/>
          </a:p>
        </p:txBody>
      </p:sp>
      <p:pic>
        <p:nvPicPr>
          <p:cNvPr id="8" name="Graphic 7">
            <a:extLst>
              <a:ext uri="{FF2B5EF4-FFF2-40B4-BE49-F238E27FC236}">
                <a16:creationId xmlns:a16="http://schemas.microsoft.com/office/drawing/2014/main" xmlns="" id="{943A6713-ED1B-4562-83A0-BB8A805A9B1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 y="4038601"/>
            <a:ext cx="12192001" cy="2819400"/>
          </a:xfrm>
          <a:prstGeom prst="rect">
            <a:avLst/>
          </a:prstGeom>
        </p:spPr>
      </p:pic>
    </p:spTree>
    <p:extLst>
      <p:ext uri="{BB962C8B-B14F-4D97-AF65-F5344CB8AC3E}">
        <p14:creationId xmlns:p14="http://schemas.microsoft.com/office/powerpoint/2010/main" val="3024701477"/>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D47CAF-4174-46AF-97ED-5C5C65926A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F13212F-E67D-45F5-B839-06F2829C39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B86A8E2-EE69-4F8B-8EA3-6B23B6B6E855}"/>
              </a:ext>
            </a:extLst>
          </p:cNvPr>
          <p:cNvSpPr>
            <a:spLocks noGrp="1"/>
          </p:cNvSpPr>
          <p:nvPr>
            <p:ph type="dt" sz="half" idx="10"/>
          </p:nvPr>
        </p:nvSpPr>
        <p:spPr/>
        <p:txBody>
          <a:bodyPr/>
          <a:lstStyle/>
          <a:p>
            <a:fld id="{D999F752-EA8A-4F37-89D0-E695FE7BBE17}" type="datetimeFigureOut">
              <a:rPr lang="en-US" smtClean="0"/>
              <a:t>26/2/2024</a:t>
            </a:fld>
            <a:endParaRPr lang="en-US"/>
          </a:p>
        </p:txBody>
      </p:sp>
      <p:sp>
        <p:nvSpPr>
          <p:cNvPr id="5" name="Footer Placeholder 4">
            <a:extLst>
              <a:ext uri="{FF2B5EF4-FFF2-40B4-BE49-F238E27FC236}">
                <a16:creationId xmlns:a16="http://schemas.microsoft.com/office/drawing/2014/main" xmlns="" id="{0256D497-2D5B-48F4-8588-BF5DF07283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7A63CE-7403-4DA7-A9B0-9B61F305DC65}"/>
              </a:ext>
            </a:extLst>
          </p:cNvPr>
          <p:cNvSpPr>
            <a:spLocks noGrp="1"/>
          </p:cNvSpPr>
          <p:nvPr>
            <p:ph type="sldNum" sz="quarter" idx="12"/>
          </p:nvPr>
        </p:nvSpPr>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3644230075"/>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8A43EC4-7D03-4043-97CA-4DC08AC305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5854056-7BA9-4843-95A1-34D5C0E4CF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D89A15-A939-410F-B018-A0DBF73C59B8}"/>
              </a:ext>
            </a:extLst>
          </p:cNvPr>
          <p:cNvSpPr>
            <a:spLocks noGrp="1"/>
          </p:cNvSpPr>
          <p:nvPr>
            <p:ph type="dt" sz="half" idx="10"/>
          </p:nvPr>
        </p:nvSpPr>
        <p:spPr/>
        <p:txBody>
          <a:bodyPr/>
          <a:lstStyle/>
          <a:p>
            <a:fld id="{D999F752-EA8A-4F37-89D0-E695FE7BBE17}" type="datetimeFigureOut">
              <a:rPr lang="en-US" smtClean="0"/>
              <a:t>26/2/2024</a:t>
            </a:fld>
            <a:endParaRPr lang="en-US"/>
          </a:p>
        </p:txBody>
      </p:sp>
      <p:sp>
        <p:nvSpPr>
          <p:cNvPr id="5" name="Footer Placeholder 4">
            <a:extLst>
              <a:ext uri="{FF2B5EF4-FFF2-40B4-BE49-F238E27FC236}">
                <a16:creationId xmlns:a16="http://schemas.microsoft.com/office/drawing/2014/main" xmlns="" id="{CAB57F51-7C88-4636-BB00-4E359FB8B3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1562C8D-62AF-4B15-8DA7-07300AFD3DE6}"/>
              </a:ext>
            </a:extLst>
          </p:cNvPr>
          <p:cNvSpPr>
            <a:spLocks noGrp="1"/>
          </p:cNvSpPr>
          <p:nvPr>
            <p:ph type="sldNum" sz="quarter" idx="12"/>
          </p:nvPr>
        </p:nvSpPr>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3081207136"/>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6E26E7-A98A-47D0-9BC1-39A6E76184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A4737A5-3C20-4D3A-B7A9-722A52EB6E96}"/>
              </a:ext>
            </a:extLst>
          </p:cNvPr>
          <p:cNvSpPr>
            <a:spLocks noGrp="1"/>
          </p:cNvSpPr>
          <p:nvPr>
            <p:ph idx="1"/>
          </p:nvPr>
        </p:nvSpPr>
        <p:spPr/>
        <p:txBody>
          <a:bodyPr/>
          <a:lstStyle>
            <a:lvl1pPr>
              <a:defRPr>
                <a:latin typeface="UTM Avo" panose="02040603050506020204" pitchFamily="18" charset="0"/>
              </a:defRPr>
            </a:lvl1pPr>
            <a:lvl2pPr>
              <a:defRPr>
                <a:latin typeface="UTM Avo" panose="02040603050506020204" pitchFamily="18" charset="0"/>
              </a:defRPr>
            </a:lvl2pPr>
            <a:lvl3pPr>
              <a:defRPr>
                <a:latin typeface="UTM Avo" panose="02040603050506020204" pitchFamily="18" charset="0"/>
              </a:defRPr>
            </a:lvl3pPr>
            <a:lvl4pPr>
              <a:defRPr>
                <a:latin typeface="UTM Avo" panose="02040603050506020204" pitchFamily="18" charset="0"/>
              </a:defRPr>
            </a:lvl4pPr>
            <a:lvl5pPr>
              <a:defRPr>
                <a:latin typeface="UTM Avo" panose="02040603050506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557774-EF44-4597-A602-D33F6A234249}"/>
              </a:ext>
            </a:extLst>
          </p:cNvPr>
          <p:cNvSpPr>
            <a:spLocks noGrp="1"/>
          </p:cNvSpPr>
          <p:nvPr>
            <p:ph type="dt" sz="half" idx="10"/>
          </p:nvPr>
        </p:nvSpPr>
        <p:spPr/>
        <p:txBody>
          <a:bodyPr/>
          <a:lstStyle/>
          <a:p>
            <a:fld id="{D999F752-EA8A-4F37-89D0-E695FE7BBE17}" type="datetimeFigureOut">
              <a:rPr lang="en-US" smtClean="0"/>
              <a:t>26/2/2024</a:t>
            </a:fld>
            <a:endParaRPr lang="en-US"/>
          </a:p>
        </p:txBody>
      </p:sp>
      <p:sp>
        <p:nvSpPr>
          <p:cNvPr id="5" name="Footer Placeholder 4">
            <a:extLst>
              <a:ext uri="{FF2B5EF4-FFF2-40B4-BE49-F238E27FC236}">
                <a16:creationId xmlns:a16="http://schemas.microsoft.com/office/drawing/2014/main" xmlns="" id="{6EDE7594-5574-4EBE-AC5E-89AB90CA2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CD104DA-35D2-40E4-BC9F-A1891EC44DAC}"/>
              </a:ext>
            </a:extLst>
          </p:cNvPr>
          <p:cNvSpPr>
            <a:spLocks noGrp="1"/>
          </p:cNvSpPr>
          <p:nvPr>
            <p:ph type="sldNum" sz="quarter" idx="12"/>
          </p:nvPr>
        </p:nvSpPr>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1578827187"/>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CB6B88-7B1D-487D-80EF-4A0D821D92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B8A6BD6-CE99-44EA-B94C-A1FA5B261E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F6157CB-80D4-4DEC-B286-337D55B3A044}"/>
              </a:ext>
            </a:extLst>
          </p:cNvPr>
          <p:cNvSpPr>
            <a:spLocks noGrp="1"/>
          </p:cNvSpPr>
          <p:nvPr>
            <p:ph type="dt" sz="half" idx="10"/>
          </p:nvPr>
        </p:nvSpPr>
        <p:spPr/>
        <p:txBody>
          <a:bodyPr/>
          <a:lstStyle/>
          <a:p>
            <a:fld id="{D999F752-EA8A-4F37-89D0-E695FE7BBE17}" type="datetimeFigureOut">
              <a:rPr lang="en-US" smtClean="0"/>
              <a:t>26/2/2024</a:t>
            </a:fld>
            <a:endParaRPr lang="en-US"/>
          </a:p>
        </p:txBody>
      </p:sp>
      <p:sp>
        <p:nvSpPr>
          <p:cNvPr id="5" name="Footer Placeholder 4">
            <a:extLst>
              <a:ext uri="{FF2B5EF4-FFF2-40B4-BE49-F238E27FC236}">
                <a16:creationId xmlns:a16="http://schemas.microsoft.com/office/drawing/2014/main" xmlns="" id="{39183053-56D0-4A74-B562-F74399085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07C0B0E-D1F1-4346-A0DC-E83759C56F2D}"/>
              </a:ext>
            </a:extLst>
          </p:cNvPr>
          <p:cNvSpPr>
            <a:spLocks noGrp="1"/>
          </p:cNvSpPr>
          <p:nvPr>
            <p:ph type="sldNum" sz="quarter" idx="12"/>
          </p:nvPr>
        </p:nvSpPr>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4094439852"/>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0AA9EC-37C5-4C97-95F3-74C28B0BBF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ACF38A5-968B-4462-BE16-AEBB6B3A04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0495173-4700-4D73-AC17-562BE881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3DA708C-6199-4A0F-83B8-4308927B0B49}"/>
              </a:ext>
            </a:extLst>
          </p:cNvPr>
          <p:cNvSpPr>
            <a:spLocks noGrp="1"/>
          </p:cNvSpPr>
          <p:nvPr>
            <p:ph type="dt" sz="half" idx="10"/>
          </p:nvPr>
        </p:nvSpPr>
        <p:spPr/>
        <p:txBody>
          <a:bodyPr/>
          <a:lstStyle/>
          <a:p>
            <a:fld id="{D999F752-EA8A-4F37-89D0-E695FE7BBE17}" type="datetimeFigureOut">
              <a:rPr lang="en-US" smtClean="0"/>
              <a:t>26/2/2024</a:t>
            </a:fld>
            <a:endParaRPr lang="en-US"/>
          </a:p>
        </p:txBody>
      </p:sp>
      <p:sp>
        <p:nvSpPr>
          <p:cNvPr id="6" name="Footer Placeholder 5">
            <a:extLst>
              <a:ext uri="{FF2B5EF4-FFF2-40B4-BE49-F238E27FC236}">
                <a16:creationId xmlns:a16="http://schemas.microsoft.com/office/drawing/2014/main" xmlns="" id="{8F45834F-189C-4861-8F72-3FA818D1BC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230A0BC-63BC-457D-8CD3-37788C11AE53}"/>
              </a:ext>
            </a:extLst>
          </p:cNvPr>
          <p:cNvSpPr>
            <a:spLocks noGrp="1"/>
          </p:cNvSpPr>
          <p:nvPr>
            <p:ph type="sldNum" sz="quarter" idx="12"/>
          </p:nvPr>
        </p:nvSpPr>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2982589072"/>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AEF483-E54D-4954-88DF-77D3E400BD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24132E9-44F5-494C-963F-5171115C0C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30B7C89-50D9-40BC-BFCA-9597BF8860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EE9B866-279C-451C-90BD-95B9F1D2EC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E9475E0-A112-4057-9E30-12FDE599ED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F5C25A2-7D05-4453-9D1D-A798C1C25542}"/>
              </a:ext>
            </a:extLst>
          </p:cNvPr>
          <p:cNvSpPr>
            <a:spLocks noGrp="1"/>
          </p:cNvSpPr>
          <p:nvPr>
            <p:ph type="dt" sz="half" idx="10"/>
          </p:nvPr>
        </p:nvSpPr>
        <p:spPr/>
        <p:txBody>
          <a:bodyPr/>
          <a:lstStyle/>
          <a:p>
            <a:fld id="{D999F752-EA8A-4F37-89D0-E695FE7BBE17}" type="datetimeFigureOut">
              <a:rPr lang="en-US" smtClean="0"/>
              <a:t>26/2/2024</a:t>
            </a:fld>
            <a:endParaRPr lang="en-US"/>
          </a:p>
        </p:txBody>
      </p:sp>
      <p:sp>
        <p:nvSpPr>
          <p:cNvPr id="8" name="Footer Placeholder 7">
            <a:extLst>
              <a:ext uri="{FF2B5EF4-FFF2-40B4-BE49-F238E27FC236}">
                <a16:creationId xmlns:a16="http://schemas.microsoft.com/office/drawing/2014/main" xmlns="" id="{77ABEE26-D9AC-46E6-9CF3-00F2222A1F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D30DEA0-22F3-4C3A-8860-978C0B666F39}"/>
              </a:ext>
            </a:extLst>
          </p:cNvPr>
          <p:cNvSpPr>
            <a:spLocks noGrp="1"/>
          </p:cNvSpPr>
          <p:nvPr>
            <p:ph type="sldNum" sz="quarter" idx="12"/>
          </p:nvPr>
        </p:nvSpPr>
        <p:spPr/>
        <p:txBody>
          <a:bodyPr/>
          <a:lstStyle/>
          <a:p>
            <a:fld id="{EA8890D1-AA1C-44F9-B253-C62F6BDCA7D3}" type="slidenum">
              <a:rPr lang="en-US" smtClean="0"/>
              <a:t>‹#›</a:t>
            </a:fld>
            <a:endParaRPr lang="en-US"/>
          </a:p>
        </p:txBody>
      </p:sp>
      <p:sp>
        <p:nvSpPr>
          <p:cNvPr id="11" name="Freeform: Shape 10">
            <a:extLst>
              <a:ext uri="{FF2B5EF4-FFF2-40B4-BE49-F238E27FC236}">
                <a16:creationId xmlns:a16="http://schemas.microsoft.com/office/drawing/2014/main" xmlns="" id="{B5D39B9F-1FAE-46CA-A58F-0818F1990DBD}"/>
              </a:ext>
            </a:extLst>
          </p:cNvPr>
          <p:cNvSpPr/>
          <p:nvPr userDrawn="1"/>
        </p:nvSpPr>
        <p:spPr>
          <a:xfrm>
            <a:off x="6654016" y="-457199"/>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97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Freeform: Shape 12">
            <a:extLst>
              <a:ext uri="{FF2B5EF4-FFF2-40B4-BE49-F238E27FC236}">
                <a16:creationId xmlns:a16="http://schemas.microsoft.com/office/drawing/2014/main" xmlns="" id="{75240AFA-A0E2-4A2D-A619-8FE0B912D220}"/>
              </a:ext>
            </a:extLst>
          </p:cNvPr>
          <p:cNvSpPr/>
          <p:nvPr userDrawn="1"/>
        </p:nvSpPr>
        <p:spPr>
          <a:xfrm>
            <a:off x="6186321" y="-337514"/>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2796707879"/>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10D73F-C56A-46CA-9FD6-8F45628763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A23C00E-F400-4DC7-9976-8B5AD0425C1C}"/>
              </a:ext>
            </a:extLst>
          </p:cNvPr>
          <p:cNvSpPr>
            <a:spLocks noGrp="1"/>
          </p:cNvSpPr>
          <p:nvPr>
            <p:ph type="dt" sz="half" idx="10"/>
          </p:nvPr>
        </p:nvSpPr>
        <p:spPr/>
        <p:txBody>
          <a:bodyPr/>
          <a:lstStyle/>
          <a:p>
            <a:fld id="{D999F752-EA8A-4F37-89D0-E695FE7BBE17}" type="datetimeFigureOut">
              <a:rPr lang="en-US" smtClean="0"/>
              <a:t>26/2/2024</a:t>
            </a:fld>
            <a:endParaRPr lang="en-US"/>
          </a:p>
        </p:txBody>
      </p:sp>
      <p:sp>
        <p:nvSpPr>
          <p:cNvPr id="4" name="Footer Placeholder 3">
            <a:extLst>
              <a:ext uri="{FF2B5EF4-FFF2-40B4-BE49-F238E27FC236}">
                <a16:creationId xmlns:a16="http://schemas.microsoft.com/office/drawing/2014/main" xmlns="" id="{A4239923-07C7-4115-94E9-AAA3D6F751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AC9972F-7636-4753-AD35-B82AFEDA9712}"/>
              </a:ext>
            </a:extLst>
          </p:cNvPr>
          <p:cNvSpPr>
            <a:spLocks noGrp="1"/>
          </p:cNvSpPr>
          <p:nvPr>
            <p:ph type="sldNum" sz="quarter" idx="12"/>
          </p:nvPr>
        </p:nvSpPr>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2716369291"/>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24AB62B-2CE4-4F8A-85AF-4E5C2523F616}"/>
              </a:ext>
            </a:extLst>
          </p:cNvPr>
          <p:cNvSpPr>
            <a:spLocks noGrp="1"/>
          </p:cNvSpPr>
          <p:nvPr>
            <p:ph type="dt" sz="half" idx="10"/>
          </p:nvPr>
        </p:nvSpPr>
        <p:spPr/>
        <p:txBody>
          <a:bodyPr/>
          <a:lstStyle/>
          <a:p>
            <a:fld id="{D999F752-EA8A-4F37-89D0-E695FE7BBE17}" type="datetimeFigureOut">
              <a:rPr lang="en-US" smtClean="0"/>
              <a:t>26/2/2024</a:t>
            </a:fld>
            <a:endParaRPr lang="en-US"/>
          </a:p>
        </p:txBody>
      </p:sp>
      <p:sp>
        <p:nvSpPr>
          <p:cNvPr id="3" name="Footer Placeholder 2">
            <a:extLst>
              <a:ext uri="{FF2B5EF4-FFF2-40B4-BE49-F238E27FC236}">
                <a16:creationId xmlns:a16="http://schemas.microsoft.com/office/drawing/2014/main" xmlns="" id="{5C0DDF96-9579-491E-86A2-2679B43DC4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2F4254A-F310-48E6-A56B-7DBF9685E4ED}"/>
              </a:ext>
            </a:extLst>
          </p:cNvPr>
          <p:cNvSpPr>
            <a:spLocks noGrp="1"/>
          </p:cNvSpPr>
          <p:nvPr>
            <p:ph type="sldNum" sz="quarter" idx="12"/>
          </p:nvPr>
        </p:nvSpPr>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3508424302"/>
      </p:ext>
    </p:extLst>
  </p:cSld>
  <p:clrMapOvr>
    <a:masterClrMapping/>
  </p:clrMapOvr>
  <p:transition spd="slow">
    <p:random/>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06D70D-C775-4675-93FE-42FAB09B8379}"/>
              </a:ext>
            </a:extLst>
          </p:cNvPr>
          <p:cNvSpPr>
            <a:spLocks noGrp="1"/>
          </p:cNvSpPr>
          <p:nvPr>
            <p:ph type="title"/>
          </p:nvPr>
        </p:nvSpPr>
        <p:spPr>
          <a:xfrm>
            <a:off x="4221163" y="3556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xmlns="" id="{DDE386CA-A6DF-490C-8B19-A09FC36645E8}"/>
              </a:ext>
            </a:extLst>
          </p:cNvPr>
          <p:cNvSpPr>
            <a:spLocks noGrp="1"/>
          </p:cNvSpPr>
          <p:nvPr>
            <p:ph type="body" sz="half" idx="2"/>
          </p:nvPr>
        </p:nvSpPr>
        <p:spPr>
          <a:xfrm>
            <a:off x="4221163" y="1955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60F30D8-7666-420E-B951-87636E9640DE}"/>
              </a:ext>
            </a:extLst>
          </p:cNvPr>
          <p:cNvSpPr>
            <a:spLocks noGrp="1"/>
          </p:cNvSpPr>
          <p:nvPr>
            <p:ph type="dt" sz="half" idx="10"/>
          </p:nvPr>
        </p:nvSpPr>
        <p:spPr/>
        <p:txBody>
          <a:bodyPr/>
          <a:lstStyle/>
          <a:p>
            <a:fld id="{D999F752-EA8A-4F37-89D0-E695FE7BBE17}" type="datetimeFigureOut">
              <a:rPr lang="en-US" smtClean="0"/>
              <a:t>26/2/2024</a:t>
            </a:fld>
            <a:endParaRPr lang="en-US"/>
          </a:p>
        </p:txBody>
      </p:sp>
      <p:sp>
        <p:nvSpPr>
          <p:cNvPr id="6" name="Footer Placeholder 5">
            <a:extLst>
              <a:ext uri="{FF2B5EF4-FFF2-40B4-BE49-F238E27FC236}">
                <a16:creationId xmlns:a16="http://schemas.microsoft.com/office/drawing/2014/main" xmlns="" id="{2F648ABF-3A72-4692-932B-D3F9AD6083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699AF99-273E-4231-97B0-246990717F41}"/>
              </a:ext>
            </a:extLst>
          </p:cNvPr>
          <p:cNvSpPr>
            <a:spLocks noGrp="1"/>
          </p:cNvSpPr>
          <p:nvPr>
            <p:ph type="sldNum" sz="quarter" idx="12"/>
          </p:nvPr>
        </p:nvSpPr>
        <p:spPr/>
        <p:txBody>
          <a:bodyPr/>
          <a:lstStyle/>
          <a:p>
            <a:fld id="{EA8890D1-AA1C-44F9-B253-C62F6BDCA7D3}" type="slidenum">
              <a:rPr lang="en-US" smtClean="0"/>
              <a:t>‹#›</a:t>
            </a:fld>
            <a:endParaRPr lang="en-US"/>
          </a:p>
        </p:txBody>
      </p:sp>
      <p:pic>
        <p:nvPicPr>
          <p:cNvPr id="9" name="Graphic 8">
            <a:extLst>
              <a:ext uri="{FF2B5EF4-FFF2-40B4-BE49-F238E27FC236}">
                <a16:creationId xmlns:a16="http://schemas.microsoft.com/office/drawing/2014/main" xmlns="" id="{3A39CDD7-2CC0-43A4-9231-F1B63696970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2" y="0"/>
            <a:ext cx="12192001" cy="1600200"/>
          </a:xfrm>
          <a:prstGeom prst="rect">
            <a:avLst/>
          </a:prstGeom>
        </p:spPr>
      </p:pic>
      <p:pic>
        <p:nvPicPr>
          <p:cNvPr id="11" name="Graphic 10">
            <a:extLst>
              <a:ext uri="{FF2B5EF4-FFF2-40B4-BE49-F238E27FC236}">
                <a16:creationId xmlns:a16="http://schemas.microsoft.com/office/drawing/2014/main" xmlns="" id="{54129437-C4E9-45A9-B1DF-2E93E375567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5257800"/>
            <a:ext cx="12192001" cy="1600200"/>
          </a:xfrm>
          <a:prstGeom prst="rect">
            <a:avLst/>
          </a:prstGeom>
        </p:spPr>
      </p:pic>
    </p:spTree>
    <p:extLst>
      <p:ext uri="{BB962C8B-B14F-4D97-AF65-F5344CB8AC3E}">
        <p14:creationId xmlns:p14="http://schemas.microsoft.com/office/powerpoint/2010/main" val="1870191140"/>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158BFF-577E-45C5-940A-AF2E1A44D2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504158C-92A0-4416-AFF2-9449F59A5A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8A358B9-DED3-444D-8AC5-111A04CA9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972ADD0-446F-4ABD-A2B5-745A0994D14D}"/>
              </a:ext>
            </a:extLst>
          </p:cNvPr>
          <p:cNvSpPr>
            <a:spLocks noGrp="1"/>
          </p:cNvSpPr>
          <p:nvPr>
            <p:ph type="dt" sz="half" idx="10"/>
          </p:nvPr>
        </p:nvSpPr>
        <p:spPr/>
        <p:txBody>
          <a:bodyPr/>
          <a:lstStyle/>
          <a:p>
            <a:fld id="{D999F752-EA8A-4F37-89D0-E695FE7BBE17}" type="datetimeFigureOut">
              <a:rPr lang="en-US" smtClean="0"/>
              <a:t>26/2/2024</a:t>
            </a:fld>
            <a:endParaRPr lang="en-US"/>
          </a:p>
        </p:txBody>
      </p:sp>
      <p:sp>
        <p:nvSpPr>
          <p:cNvPr id="6" name="Footer Placeholder 5">
            <a:extLst>
              <a:ext uri="{FF2B5EF4-FFF2-40B4-BE49-F238E27FC236}">
                <a16:creationId xmlns:a16="http://schemas.microsoft.com/office/drawing/2014/main" xmlns="" id="{177DC675-4DD3-40ED-877E-C07D0A7C26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B1FDD00-BA86-4A73-883F-DDF0633B72CA}"/>
              </a:ext>
            </a:extLst>
          </p:cNvPr>
          <p:cNvSpPr>
            <a:spLocks noGrp="1"/>
          </p:cNvSpPr>
          <p:nvPr>
            <p:ph type="sldNum" sz="quarter" idx="12"/>
          </p:nvPr>
        </p:nvSpPr>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105121115"/>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9Slide.vn - 2019">
            <a:extLst>
              <a:ext uri="{FF2B5EF4-FFF2-40B4-BE49-F238E27FC236}">
                <a16:creationId xmlns:a16="http://schemas.microsoft.com/office/drawing/2014/main" xmlns="" id="{F5DF73EC-0E86-4BE1-A6CD-03A2504CA69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EAC3B945-FCF5-4F1D-89D2-95AD43312B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2A227BB-E333-4765-9663-D90BBDB891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8A6D2E0-05F3-4A8A-8F82-1AD57430CF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9F752-EA8A-4F37-89D0-E695FE7BBE17}" type="datetimeFigureOut">
              <a:rPr lang="en-US" smtClean="0"/>
              <a:t>26/2/2024</a:t>
            </a:fld>
            <a:endParaRPr lang="en-US"/>
          </a:p>
        </p:txBody>
      </p:sp>
      <p:sp>
        <p:nvSpPr>
          <p:cNvPr id="5" name="Footer Placeholder 4">
            <a:extLst>
              <a:ext uri="{FF2B5EF4-FFF2-40B4-BE49-F238E27FC236}">
                <a16:creationId xmlns:a16="http://schemas.microsoft.com/office/drawing/2014/main" xmlns="" id="{9031A6F8-18C8-49B2-9056-7DBD0179BF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52AC21D-A5BD-4008-8052-51FB76090B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890D1-AA1C-44F9-B253-C62F6BDCA7D3}" type="slidenum">
              <a:rPr lang="en-US" smtClean="0"/>
              <a:t>‹#›</a:t>
            </a:fld>
            <a:endParaRPr lang="en-US"/>
          </a:p>
        </p:txBody>
      </p:sp>
      <p:grpSp>
        <p:nvGrpSpPr>
          <p:cNvPr id="7" name="Google Shape;118;p4">
            <a:extLst>
              <a:ext uri="{FF2B5EF4-FFF2-40B4-BE49-F238E27FC236}">
                <a16:creationId xmlns:a16="http://schemas.microsoft.com/office/drawing/2014/main" xmlns="" id="{79627108-BE02-CA57-2BE7-16B3BC744F33}"/>
              </a:ext>
            </a:extLst>
          </p:cNvPr>
          <p:cNvGrpSpPr/>
          <p:nvPr userDrawn="1"/>
        </p:nvGrpSpPr>
        <p:grpSpPr>
          <a:xfrm>
            <a:off x="-121955" y="1"/>
            <a:ext cx="12499014" cy="6858000"/>
            <a:chOff x="0" y="-25"/>
            <a:chExt cx="9143654" cy="5143519"/>
          </a:xfrm>
        </p:grpSpPr>
        <p:sp>
          <p:nvSpPr>
            <p:cNvPr id="8" name="Google Shape;119;p4">
              <a:extLst>
                <a:ext uri="{FF2B5EF4-FFF2-40B4-BE49-F238E27FC236}">
                  <a16:creationId xmlns:a16="http://schemas.microsoft.com/office/drawing/2014/main" xmlns="" id="{07F73C72-242A-E741-95D8-56C5ECC125EE}"/>
                </a:ext>
              </a:extLst>
            </p:cNvPr>
            <p:cNvSpPr/>
            <p:nvPr/>
          </p:nvSpPr>
          <p:spPr>
            <a:xfrm>
              <a:off x="914612"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20;p4">
              <a:extLst>
                <a:ext uri="{FF2B5EF4-FFF2-40B4-BE49-F238E27FC236}">
                  <a16:creationId xmlns:a16="http://schemas.microsoft.com/office/drawing/2014/main" xmlns="" id="{28E7D865-1177-6B26-819D-1285FE046365}"/>
                </a:ext>
              </a:extLst>
            </p:cNvPr>
            <p:cNvSpPr/>
            <p:nvPr/>
          </p:nvSpPr>
          <p:spPr>
            <a:xfrm>
              <a:off x="1371793" y="-25"/>
              <a:ext cx="29" cy="5143519"/>
            </a:xfrm>
            <a:custGeom>
              <a:avLst/>
              <a:gdLst/>
              <a:ahLst/>
              <a:cxnLst/>
              <a:rect l="l" t="t" r="r" b="b"/>
              <a:pathLst>
                <a:path w="1" h="189973" fill="none" extrusionOk="0">
                  <a:moveTo>
                    <a:pt x="0" y="0"/>
                  </a:moveTo>
                  <a:lnTo>
                    <a:pt x="0"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21;p4">
              <a:extLst>
                <a:ext uri="{FF2B5EF4-FFF2-40B4-BE49-F238E27FC236}">
                  <a16:creationId xmlns:a16="http://schemas.microsoft.com/office/drawing/2014/main" xmlns="" id="{E9EF3A2D-704A-722C-044E-318640F3E1A5}"/>
                </a:ext>
              </a:extLst>
            </p:cNvPr>
            <p:cNvSpPr/>
            <p:nvPr/>
          </p:nvSpPr>
          <p:spPr>
            <a:xfrm>
              <a:off x="1828974" y="-25"/>
              <a:ext cx="29" cy="5143519"/>
            </a:xfrm>
            <a:custGeom>
              <a:avLst/>
              <a:gdLst/>
              <a:ahLst/>
              <a:cxnLst/>
              <a:rect l="l" t="t" r="r" b="b"/>
              <a:pathLst>
                <a:path w="1" h="189973" fill="none" extrusionOk="0">
                  <a:moveTo>
                    <a:pt x="0" y="0"/>
                  </a:moveTo>
                  <a:lnTo>
                    <a:pt x="0"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22;p4">
              <a:extLst>
                <a:ext uri="{FF2B5EF4-FFF2-40B4-BE49-F238E27FC236}">
                  <a16:creationId xmlns:a16="http://schemas.microsoft.com/office/drawing/2014/main" xmlns="" id="{BDE59628-3810-1EE1-9D3C-275A0CD8DCFB}"/>
                </a:ext>
              </a:extLst>
            </p:cNvPr>
            <p:cNvSpPr/>
            <p:nvPr/>
          </p:nvSpPr>
          <p:spPr>
            <a:xfrm>
              <a:off x="2286155" y="-25"/>
              <a:ext cx="29" cy="5143519"/>
            </a:xfrm>
            <a:custGeom>
              <a:avLst/>
              <a:gdLst/>
              <a:ahLst/>
              <a:cxnLst/>
              <a:rect l="l" t="t" r="r" b="b"/>
              <a:pathLst>
                <a:path w="1" h="189973" fill="none" extrusionOk="0">
                  <a:moveTo>
                    <a:pt x="0" y="0"/>
                  </a:moveTo>
                  <a:lnTo>
                    <a:pt x="0"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3;p4">
              <a:extLst>
                <a:ext uri="{FF2B5EF4-FFF2-40B4-BE49-F238E27FC236}">
                  <a16:creationId xmlns:a16="http://schemas.microsoft.com/office/drawing/2014/main" xmlns="" id="{6B733F87-6437-D4CD-096B-C2B40DD137B5}"/>
                </a:ext>
              </a:extLst>
            </p:cNvPr>
            <p:cNvSpPr/>
            <p:nvPr/>
          </p:nvSpPr>
          <p:spPr>
            <a:xfrm>
              <a:off x="2743336"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24;p4">
              <a:extLst>
                <a:ext uri="{FF2B5EF4-FFF2-40B4-BE49-F238E27FC236}">
                  <a16:creationId xmlns:a16="http://schemas.microsoft.com/office/drawing/2014/main" xmlns="" id="{37BB9043-D7BE-8D60-7D44-4D70C093CFFB}"/>
                </a:ext>
              </a:extLst>
            </p:cNvPr>
            <p:cNvSpPr/>
            <p:nvPr/>
          </p:nvSpPr>
          <p:spPr>
            <a:xfrm>
              <a:off x="3200517"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25;p4">
              <a:extLst>
                <a:ext uri="{FF2B5EF4-FFF2-40B4-BE49-F238E27FC236}">
                  <a16:creationId xmlns:a16="http://schemas.microsoft.com/office/drawing/2014/main" xmlns="" id="{F3D9E3BD-82BB-36BC-BE97-A54C63E87101}"/>
                </a:ext>
              </a:extLst>
            </p:cNvPr>
            <p:cNvSpPr/>
            <p:nvPr/>
          </p:nvSpPr>
          <p:spPr>
            <a:xfrm>
              <a:off x="3657698"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26;p4">
              <a:extLst>
                <a:ext uri="{FF2B5EF4-FFF2-40B4-BE49-F238E27FC236}">
                  <a16:creationId xmlns:a16="http://schemas.microsoft.com/office/drawing/2014/main" xmlns="" id="{85799A36-3DB6-E8A2-0791-B4CD4969DFE6}"/>
                </a:ext>
              </a:extLst>
            </p:cNvPr>
            <p:cNvSpPr/>
            <p:nvPr/>
          </p:nvSpPr>
          <p:spPr>
            <a:xfrm>
              <a:off x="4114880" y="-25"/>
              <a:ext cx="29" cy="5143519"/>
            </a:xfrm>
            <a:custGeom>
              <a:avLst/>
              <a:gdLst/>
              <a:ahLst/>
              <a:cxnLst/>
              <a:rect l="l" t="t" r="r" b="b"/>
              <a:pathLst>
                <a:path w="1" h="189973" fill="none" extrusionOk="0">
                  <a:moveTo>
                    <a:pt x="0" y="0"/>
                  </a:moveTo>
                  <a:lnTo>
                    <a:pt x="0"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27;p4">
              <a:extLst>
                <a:ext uri="{FF2B5EF4-FFF2-40B4-BE49-F238E27FC236}">
                  <a16:creationId xmlns:a16="http://schemas.microsoft.com/office/drawing/2014/main" xmlns="" id="{5843017E-CCCE-5BA8-4E3C-CB0AD5E37BDC}"/>
                </a:ext>
              </a:extLst>
            </p:cNvPr>
            <p:cNvSpPr/>
            <p:nvPr/>
          </p:nvSpPr>
          <p:spPr>
            <a:xfrm>
              <a:off x="4572061" y="-25"/>
              <a:ext cx="29" cy="5143519"/>
            </a:xfrm>
            <a:custGeom>
              <a:avLst/>
              <a:gdLst/>
              <a:ahLst/>
              <a:cxnLst/>
              <a:rect l="l" t="t" r="r" b="b"/>
              <a:pathLst>
                <a:path w="1" h="189973" fill="none" extrusionOk="0">
                  <a:moveTo>
                    <a:pt x="0" y="0"/>
                  </a:moveTo>
                  <a:lnTo>
                    <a:pt x="0"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28;p4">
              <a:extLst>
                <a:ext uri="{FF2B5EF4-FFF2-40B4-BE49-F238E27FC236}">
                  <a16:creationId xmlns:a16="http://schemas.microsoft.com/office/drawing/2014/main" xmlns="" id="{6969533A-D5A9-AB99-EE54-F6D618F735DB}"/>
                </a:ext>
              </a:extLst>
            </p:cNvPr>
            <p:cNvSpPr/>
            <p:nvPr/>
          </p:nvSpPr>
          <p:spPr>
            <a:xfrm>
              <a:off x="5029242" y="-25"/>
              <a:ext cx="29" cy="5143519"/>
            </a:xfrm>
            <a:custGeom>
              <a:avLst/>
              <a:gdLst/>
              <a:ahLst/>
              <a:cxnLst/>
              <a:rect l="l" t="t" r="r" b="b"/>
              <a:pathLst>
                <a:path w="1" h="189973" fill="none" extrusionOk="0">
                  <a:moveTo>
                    <a:pt x="0" y="0"/>
                  </a:moveTo>
                  <a:lnTo>
                    <a:pt x="0"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29;p4">
              <a:extLst>
                <a:ext uri="{FF2B5EF4-FFF2-40B4-BE49-F238E27FC236}">
                  <a16:creationId xmlns:a16="http://schemas.microsoft.com/office/drawing/2014/main" xmlns="" id="{81A65479-2618-1ABA-A24E-287B6183FBE7}"/>
                </a:ext>
              </a:extLst>
            </p:cNvPr>
            <p:cNvSpPr/>
            <p:nvPr/>
          </p:nvSpPr>
          <p:spPr>
            <a:xfrm>
              <a:off x="5486423"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30;p4">
              <a:extLst>
                <a:ext uri="{FF2B5EF4-FFF2-40B4-BE49-F238E27FC236}">
                  <a16:creationId xmlns:a16="http://schemas.microsoft.com/office/drawing/2014/main" xmlns="" id="{9C56487A-7A42-E05B-BFA2-95115BABA0A0}"/>
                </a:ext>
              </a:extLst>
            </p:cNvPr>
            <p:cNvSpPr/>
            <p:nvPr/>
          </p:nvSpPr>
          <p:spPr>
            <a:xfrm>
              <a:off x="5943604"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31;p4">
              <a:extLst>
                <a:ext uri="{FF2B5EF4-FFF2-40B4-BE49-F238E27FC236}">
                  <a16:creationId xmlns:a16="http://schemas.microsoft.com/office/drawing/2014/main" xmlns="" id="{FECF764D-22C9-83EF-5E87-09C0A83FC01A}"/>
                </a:ext>
              </a:extLst>
            </p:cNvPr>
            <p:cNvSpPr/>
            <p:nvPr/>
          </p:nvSpPr>
          <p:spPr>
            <a:xfrm>
              <a:off x="6400785"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32;p4">
              <a:extLst>
                <a:ext uri="{FF2B5EF4-FFF2-40B4-BE49-F238E27FC236}">
                  <a16:creationId xmlns:a16="http://schemas.microsoft.com/office/drawing/2014/main" xmlns="" id="{3B2E7AEA-0CEA-B194-6B92-933F53293307}"/>
                </a:ext>
              </a:extLst>
            </p:cNvPr>
            <p:cNvSpPr/>
            <p:nvPr/>
          </p:nvSpPr>
          <p:spPr>
            <a:xfrm>
              <a:off x="6857966" y="-25"/>
              <a:ext cx="29" cy="5143519"/>
            </a:xfrm>
            <a:custGeom>
              <a:avLst/>
              <a:gdLst/>
              <a:ahLst/>
              <a:cxnLst/>
              <a:rect l="l" t="t" r="r" b="b"/>
              <a:pathLst>
                <a:path w="1" h="189973" fill="none" extrusionOk="0">
                  <a:moveTo>
                    <a:pt x="0" y="0"/>
                  </a:moveTo>
                  <a:lnTo>
                    <a:pt x="0"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33;p4">
              <a:extLst>
                <a:ext uri="{FF2B5EF4-FFF2-40B4-BE49-F238E27FC236}">
                  <a16:creationId xmlns:a16="http://schemas.microsoft.com/office/drawing/2014/main" xmlns="" id="{789292C5-D006-D623-288A-B2F7DB58FF94}"/>
                </a:ext>
              </a:extLst>
            </p:cNvPr>
            <p:cNvSpPr/>
            <p:nvPr/>
          </p:nvSpPr>
          <p:spPr>
            <a:xfrm>
              <a:off x="7315147" y="-25"/>
              <a:ext cx="29" cy="5143519"/>
            </a:xfrm>
            <a:custGeom>
              <a:avLst/>
              <a:gdLst/>
              <a:ahLst/>
              <a:cxnLst/>
              <a:rect l="l" t="t" r="r" b="b"/>
              <a:pathLst>
                <a:path w="1" h="189973" fill="none" extrusionOk="0">
                  <a:moveTo>
                    <a:pt x="0" y="0"/>
                  </a:moveTo>
                  <a:lnTo>
                    <a:pt x="0"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34;p4">
              <a:extLst>
                <a:ext uri="{FF2B5EF4-FFF2-40B4-BE49-F238E27FC236}">
                  <a16:creationId xmlns:a16="http://schemas.microsoft.com/office/drawing/2014/main" xmlns="" id="{04BD8717-F204-9F87-90D6-6A11090A2BA8}"/>
                </a:ext>
              </a:extLst>
            </p:cNvPr>
            <p:cNvSpPr/>
            <p:nvPr/>
          </p:nvSpPr>
          <p:spPr>
            <a:xfrm>
              <a:off x="7772328" y="-25"/>
              <a:ext cx="29" cy="5143519"/>
            </a:xfrm>
            <a:custGeom>
              <a:avLst/>
              <a:gdLst/>
              <a:ahLst/>
              <a:cxnLst/>
              <a:rect l="l" t="t" r="r" b="b"/>
              <a:pathLst>
                <a:path w="1" h="189973" fill="none" extrusionOk="0">
                  <a:moveTo>
                    <a:pt x="0" y="0"/>
                  </a:moveTo>
                  <a:lnTo>
                    <a:pt x="0"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35;p4">
              <a:extLst>
                <a:ext uri="{FF2B5EF4-FFF2-40B4-BE49-F238E27FC236}">
                  <a16:creationId xmlns:a16="http://schemas.microsoft.com/office/drawing/2014/main" xmlns="" id="{42A3772D-9699-7730-0238-84DFFDF5DAEA}"/>
                </a:ext>
              </a:extLst>
            </p:cNvPr>
            <p:cNvSpPr/>
            <p:nvPr/>
          </p:nvSpPr>
          <p:spPr>
            <a:xfrm>
              <a:off x="8229509"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36;p4">
              <a:extLst>
                <a:ext uri="{FF2B5EF4-FFF2-40B4-BE49-F238E27FC236}">
                  <a16:creationId xmlns:a16="http://schemas.microsoft.com/office/drawing/2014/main" xmlns="" id="{123CBA19-6821-ADDC-554A-8F868130990C}"/>
                </a:ext>
              </a:extLst>
            </p:cNvPr>
            <p:cNvSpPr/>
            <p:nvPr/>
          </p:nvSpPr>
          <p:spPr>
            <a:xfrm>
              <a:off x="0" y="930213"/>
              <a:ext cx="9143654" cy="29"/>
            </a:xfrm>
            <a:custGeom>
              <a:avLst/>
              <a:gdLst/>
              <a:ahLst/>
              <a:cxnLst/>
              <a:rect l="l" t="t" r="r" b="b"/>
              <a:pathLst>
                <a:path w="284960" h="1" fill="none" extrusionOk="0">
                  <a:moveTo>
                    <a:pt x="0" y="0"/>
                  </a:moveTo>
                  <a:lnTo>
                    <a:pt x="284960" y="0"/>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37;p4">
              <a:extLst>
                <a:ext uri="{FF2B5EF4-FFF2-40B4-BE49-F238E27FC236}">
                  <a16:creationId xmlns:a16="http://schemas.microsoft.com/office/drawing/2014/main" xmlns="" id="{771C6155-9A17-29E0-CE59-1E1DC9DA807C}"/>
                </a:ext>
              </a:extLst>
            </p:cNvPr>
            <p:cNvSpPr/>
            <p:nvPr/>
          </p:nvSpPr>
          <p:spPr>
            <a:xfrm>
              <a:off x="0" y="1399217"/>
              <a:ext cx="9143654" cy="29"/>
            </a:xfrm>
            <a:custGeom>
              <a:avLst/>
              <a:gdLst/>
              <a:ahLst/>
              <a:cxnLst/>
              <a:rect l="l" t="t" r="r" b="b"/>
              <a:pathLst>
                <a:path w="284960" h="1" fill="none" extrusionOk="0">
                  <a:moveTo>
                    <a:pt x="0" y="1"/>
                  </a:moveTo>
                  <a:lnTo>
                    <a:pt x="284960" y="1"/>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38;p4">
              <a:extLst>
                <a:ext uri="{FF2B5EF4-FFF2-40B4-BE49-F238E27FC236}">
                  <a16:creationId xmlns:a16="http://schemas.microsoft.com/office/drawing/2014/main" xmlns="" id="{F9CC614B-37FA-02C8-4D6A-128C60792AF9}"/>
                </a:ext>
              </a:extLst>
            </p:cNvPr>
            <p:cNvSpPr/>
            <p:nvPr/>
          </p:nvSpPr>
          <p:spPr>
            <a:xfrm>
              <a:off x="0" y="1868221"/>
              <a:ext cx="9143654" cy="29"/>
            </a:xfrm>
            <a:custGeom>
              <a:avLst/>
              <a:gdLst/>
              <a:ahLst/>
              <a:cxnLst/>
              <a:rect l="l" t="t" r="r" b="b"/>
              <a:pathLst>
                <a:path w="284960" h="1" fill="none" extrusionOk="0">
                  <a:moveTo>
                    <a:pt x="0" y="0"/>
                  </a:moveTo>
                  <a:lnTo>
                    <a:pt x="284960" y="0"/>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39;p4">
              <a:extLst>
                <a:ext uri="{FF2B5EF4-FFF2-40B4-BE49-F238E27FC236}">
                  <a16:creationId xmlns:a16="http://schemas.microsoft.com/office/drawing/2014/main" xmlns="" id="{40E711CC-1097-BC4D-9DD8-8F071F0AEB80}"/>
                </a:ext>
              </a:extLst>
            </p:cNvPr>
            <p:cNvSpPr/>
            <p:nvPr/>
          </p:nvSpPr>
          <p:spPr>
            <a:xfrm>
              <a:off x="0" y="2337225"/>
              <a:ext cx="9143654" cy="29"/>
            </a:xfrm>
            <a:custGeom>
              <a:avLst/>
              <a:gdLst/>
              <a:ahLst/>
              <a:cxnLst/>
              <a:rect l="l" t="t" r="r" b="b"/>
              <a:pathLst>
                <a:path w="284960" h="1" fill="none" extrusionOk="0">
                  <a:moveTo>
                    <a:pt x="0" y="0"/>
                  </a:moveTo>
                  <a:lnTo>
                    <a:pt x="284960" y="0"/>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40;p4">
              <a:extLst>
                <a:ext uri="{FF2B5EF4-FFF2-40B4-BE49-F238E27FC236}">
                  <a16:creationId xmlns:a16="http://schemas.microsoft.com/office/drawing/2014/main" xmlns="" id="{F556AAF6-0808-9ECD-0555-EE8EEAE0A2EF}"/>
                </a:ext>
              </a:extLst>
            </p:cNvPr>
            <p:cNvSpPr/>
            <p:nvPr/>
          </p:nvSpPr>
          <p:spPr>
            <a:xfrm>
              <a:off x="0" y="2806229"/>
              <a:ext cx="9143654" cy="29"/>
            </a:xfrm>
            <a:custGeom>
              <a:avLst/>
              <a:gdLst/>
              <a:ahLst/>
              <a:cxnLst/>
              <a:rect l="l" t="t" r="r" b="b"/>
              <a:pathLst>
                <a:path w="284960" h="1" fill="none" extrusionOk="0">
                  <a:moveTo>
                    <a:pt x="0" y="1"/>
                  </a:moveTo>
                  <a:lnTo>
                    <a:pt x="284960" y="1"/>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41;p4">
              <a:extLst>
                <a:ext uri="{FF2B5EF4-FFF2-40B4-BE49-F238E27FC236}">
                  <a16:creationId xmlns:a16="http://schemas.microsoft.com/office/drawing/2014/main" xmlns="" id="{955D5EB2-B64C-C245-8EC4-C0F51F115EF9}"/>
                </a:ext>
              </a:extLst>
            </p:cNvPr>
            <p:cNvSpPr/>
            <p:nvPr/>
          </p:nvSpPr>
          <p:spPr>
            <a:xfrm>
              <a:off x="0" y="3275233"/>
              <a:ext cx="9143654" cy="29"/>
            </a:xfrm>
            <a:custGeom>
              <a:avLst/>
              <a:gdLst/>
              <a:ahLst/>
              <a:cxnLst/>
              <a:rect l="l" t="t" r="r" b="b"/>
              <a:pathLst>
                <a:path w="284960" h="1" fill="none" extrusionOk="0">
                  <a:moveTo>
                    <a:pt x="0" y="1"/>
                  </a:moveTo>
                  <a:lnTo>
                    <a:pt x="284960" y="1"/>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42;p4">
              <a:extLst>
                <a:ext uri="{FF2B5EF4-FFF2-40B4-BE49-F238E27FC236}">
                  <a16:creationId xmlns:a16="http://schemas.microsoft.com/office/drawing/2014/main" xmlns="" id="{8C9E4AA2-F2D4-6A69-1414-A6C1BB6AA846}"/>
                </a:ext>
              </a:extLst>
            </p:cNvPr>
            <p:cNvSpPr/>
            <p:nvPr/>
          </p:nvSpPr>
          <p:spPr>
            <a:xfrm>
              <a:off x="0" y="3744238"/>
              <a:ext cx="9143654" cy="29"/>
            </a:xfrm>
            <a:custGeom>
              <a:avLst/>
              <a:gdLst/>
              <a:ahLst/>
              <a:cxnLst/>
              <a:rect l="l" t="t" r="r" b="b"/>
              <a:pathLst>
                <a:path w="284960" h="1" fill="none" extrusionOk="0">
                  <a:moveTo>
                    <a:pt x="0" y="0"/>
                  </a:moveTo>
                  <a:lnTo>
                    <a:pt x="284960" y="0"/>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43;p4">
              <a:extLst>
                <a:ext uri="{FF2B5EF4-FFF2-40B4-BE49-F238E27FC236}">
                  <a16:creationId xmlns:a16="http://schemas.microsoft.com/office/drawing/2014/main" xmlns="" id="{24A9DE71-9CAB-A7F4-458C-DF9953D4548A}"/>
                </a:ext>
              </a:extLst>
            </p:cNvPr>
            <p:cNvSpPr/>
            <p:nvPr/>
          </p:nvSpPr>
          <p:spPr>
            <a:xfrm>
              <a:off x="0" y="4213242"/>
              <a:ext cx="9143654" cy="29"/>
            </a:xfrm>
            <a:custGeom>
              <a:avLst/>
              <a:gdLst/>
              <a:ahLst/>
              <a:cxnLst/>
              <a:rect l="l" t="t" r="r" b="b"/>
              <a:pathLst>
                <a:path w="284960" h="1" fill="none" extrusionOk="0">
                  <a:moveTo>
                    <a:pt x="0" y="0"/>
                  </a:moveTo>
                  <a:lnTo>
                    <a:pt x="284960" y="0"/>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44;p4">
              <a:extLst>
                <a:ext uri="{FF2B5EF4-FFF2-40B4-BE49-F238E27FC236}">
                  <a16:creationId xmlns:a16="http://schemas.microsoft.com/office/drawing/2014/main" xmlns="" id="{5677E5FA-52CC-4314-D52D-706891D814F2}"/>
                </a:ext>
              </a:extLst>
            </p:cNvPr>
            <p:cNvSpPr/>
            <p:nvPr/>
          </p:nvSpPr>
          <p:spPr>
            <a:xfrm>
              <a:off x="0" y="4682246"/>
              <a:ext cx="9143654" cy="29"/>
            </a:xfrm>
            <a:custGeom>
              <a:avLst/>
              <a:gdLst/>
              <a:ahLst/>
              <a:cxnLst/>
              <a:rect l="l" t="t" r="r" b="b"/>
              <a:pathLst>
                <a:path w="284960" h="1" fill="none" extrusionOk="0">
                  <a:moveTo>
                    <a:pt x="0" y="1"/>
                  </a:moveTo>
                  <a:lnTo>
                    <a:pt x="284960" y="1"/>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45;p4">
              <a:extLst>
                <a:ext uri="{FF2B5EF4-FFF2-40B4-BE49-F238E27FC236}">
                  <a16:creationId xmlns:a16="http://schemas.microsoft.com/office/drawing/2014/main" xmlns="" id="{44799935-ACA0-07E2-D259-C23DB038C14D}"/>
                </a:ext>
              </a:extLst>
            </p:cNvPr>
            <p:cNvSpPr/>
            <p:nvPr/>
          </p:nvSpPr>
          <p:spPr>
            <a:xfrm>
              <a:off x="8686690"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46;p4">
              <a:extLst>
                <a:ext uri="{FF2B5EF4-FFF2-40B4-BE49-F238E27FC236}">
                  <a16:creationId xmlns:a16="http://schemas.microsoft.com/office/drawing/2014/main" xmlns="" id="{796E4B40-BC5F-5FB2-A8AE-9AF39B84C7F7}"/>
                </a:ext>
              </a:extLst>
            </p:cNvPr>
            <p:cNvSpPr/>
            <p:nvPr/>
          </p:nvSpPr>
          <p:spPr>
            <a:xfrm>
              <a:off x="457431"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47;p4">
              <a:extLst>
                <a:ext uri="{FF2B5EF4-FFF2-40B4-BE49-F238E27FC236}">
                  <a16:creationId xmlns:a16="http://schemas.microsoft.com/office/drawing/2014/main" xmlns="" id="{5C096FF0-BC38-2726-DFD4-AA49B9F94C5C}"/>
                </a:ext>
              </a:extLst>
            </p:cNvPr>
            <p:cNvSpPr/>
            <p:nvPr/>
          </p:nvSpPr>
          <p:spPr>
            <a:xfrm>
              <a:off x="0" y="461209"/>
              <a:ext cx="9143654" cy="29"/>
            </a:xfrm>
            <a:custGeom>
              <a:avLst/>
              <a:gdLst/>
              <a:ahLst/>
              <a:cxnLst/>
              <a:rect l="l" t="t" r="r" b="b"/>
              <a:pathLst>
                <a:path w="284960" h="1" fill="none" extrusionOk="0">
                  <a:moveTo>
                    <a:pt x="0" y="0"/>
                  </a:moveTo>
                  <a:lnTo>
                    <a:pt x="284960" y="0"/>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8" name="Picture 37">
            <a:extLst>
              <a:ext uri="{FF2B5EF4-FFF2-40B4-BE49-F238E27FC236}">
                <a16:creationId xmlns:a16="http://schemas.microsoft.com/office/drawing/2014/main" xmlns="" id="{9F45F1F2-544B-2FB2-0772-60C8D4E1676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99596" y="-4365522"/>
            <a:ext cx="1061883" cy="1061883"/>
          </a:xfrm>
          <a:prstGeom prst="ellipse">
            <a:avLst/>
          </a:prstGeom>
        </p:spPr>
      </p:pic>
      <p:pic>
        <p:nvPicPr>
          <p:cNvPr id="39" name="Picture 38">
            <a:extLst>
              <a:ext uri="{FF2B5EF4-FFF2-40B4-BE49-F238E27FC236}">
                <a16:creationId xmlns:a16="http://schemas.microsoft.com/office/drawing/2014/main" xmlns="" id="{63C8EB28-9E84-4BE0-9330-35B72E50DFC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550275" y="10210800"/>
            <a:ext cx="1061883" cy="1061883"/>
          </a:xfrm>
          <a:prstGeom prst="ellipse">
            <a:avLst/>
          </a:prstGeom>
        </p:spPr>
      </p:pic>
    </p:spTree>
    <p:extLst>
      <p:ext uri="{BB962C8B-B14F-4D97-AF65-F5344CB8AC3E}">
        <p14:creationId xmlns:p14="http://schemas.microsoft.com/office/powerpoint/2010/main" val="1073023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0.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24.sv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oogle Shape;505;p34">
            <a:extLst>
              <a:ext uri="{FF2B5EF4-FFF2-40B4-BE49-F238E27FC236}">
                <a16:creationId xmlns:a16="http://schemas.microsoft.com/office/drawing/2014/main" xmlns="" id="{8688D0BD-CD2F-A782-D9D5-898DF8395085}"/>
              </a:ext>
            </a:extLst>
          </p:cNvPr>
          <p:cNvGrpSpPr/>
          <p:nvPr/>
        </p:nvGrpSpPr>
        <p:grpSpPr>
          <a:xfrm>
            <a:off x="404963" y="1047573"/>
            <a:ext cx="11382074" cy="5558709"/>
            <a:chOff x="1256300" y="416363"/>
            <a:chExt cx="6631400" cy="4310786"/>
          </a:xfrm>
        </p:grpSpPr>
        <p:sp>
          <p:nvSpPr>
            <p:cNvPr id="59" name="Google Shape;506;p34">
              <a:extLst>
                <a:ext uri="{FF2B5EF4-FFF2-40B4-BE49-F238E27FC236}">
                  <a16:creationId xmlns:a16="http://schemas.microsoft.com/office/drawing/2014/main" xmlns="" id="{4F2A42D3-8CD9-14E1-1700-0193E374ACFF}"/>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08;p34">
              <a:extLst>
                <a:ext uri="{FF2B5EF4-FFF2-40B4-BE49-F238E27FC236}">
                  <a16:creationId xmlns:a16="http://schemas.microsoft.com/office/drawing/2014/main" xmlns="" id="{46FC7D5E-1313-11CC-B94C-27650A1E0DF4}"/>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61" name="Google Shape;510;p34">
              <a:extLst>
                <a:ext uri="{FF2B5EF4-FFF2-40B4-BE49-F238E27FC236}">
                  <a16:creationId xmlns:a16="http://schemas.microsoft.com/office/drawing/2014/main" xmlns="" id="{BEE5B61A-58AB-EC40-4757-AAE7BD903C90}"/>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xmlns="" id="{21F7B039-B061-5BFA-D51D-8AF5A127CB00}"/>
              </a:ext>
            </a:extLst>
          </p:cNvPr>
          <p:cNvPicPr>
            <a:picLocks noChangeAspect="1"/>
          </p:cNvPicPr>
          <p:nvPr/>
        </p:nvPicPr>
        <p:blipFill>
          <a:blip r:embed="rId2"/>
          <a:stretch>
            <a:fillRect/>
          </a:stretch>
        </p:blipFill>
        <p:spPr>
          <a:xfrm>
            <a:off x="4297853" y="720903"/>
            <a:ext cx="3596294" cy="853268"/>
          </a:xfrm>
          <a:prstGeom prst="rect">
            <a:avLst/>
          </a:prstGeom>
        </p:spPr>
      </p:pic>
      <p:sp>
        <p:nvSpPr>
          <p:cNvPr id="2" name="TextBox 1">
            <a:extLst>
              <a:ext uri="{FF2B5EF4-FFF2-40B4-BE49-F238E27FC236}">
                <a16:creationId xmlns:a16="http://schemas.microsoft.com/office/drawing/2014/main" xmlns="" id="{6E892F6D-ECAD-CA44-388E-016AA2E22563}"/>
              </a:ext>
            </a:extLst>
          </p:cNvPr>
          <p:cNvSpPr txBox="1"/>
          <p:nvPr/>
        </p:nvSpPr>
        <p:spPr>
          <a:xfrm>
            <a:off x="4271052" y="729467"/>
            <a:ext cx="3649895" cy="769441"/>
          </a:xfrm>
          <a:prstGeom prst="rect">
            <a:avLst/>
          </a:prstGeom>
          <a:noFill/>
        </p:spPr>
        <p:txBody>
          <a:bodyPr wrap="square" rtlCol="0">
            <a:spAutoFit/>
          </a:bodyPr>
          <a:lstStyle/>
          <a:p>
            <a:pPr algn="ctr"/>
            <a:r>
              <a:rPr lang="en-US" sz="4400" dirty="0">
                <a:solidFill>
                  <a:srgbClr val="FDFDFD"/>
                </a:solidFill>
                <a:latin typeface="iCiel Cadena" panose="02000503000000020004" pitchFamily="50" charset="0"/>
                <a:cs typeface="Times New Roman" panose="02020603050405020304" pitchFamily="18" charset="0"/>
              </a:rPr>
              <a:t>CHÍNH TẢ</a:t>
            </a:r>
          </a:p>
        </p:txBody>
      </p:sp>
      <p:sp>
        <p:nvSpPr>
          <p:cNvPr id="3" name="TextBox 2">
            <a:extLst>
              <a:ext uri="{FF2B5EF4-FFF2-40B4-BE49-F238E27FC236}">
                <a16:creationId xmlns:a16="http://schemas.microsoft.com/office/drawing/2014/main" xmlns="" id="{4871457A-BE81-6A44-9207-4DA2E35594A7}"/>
              </a:ext>
            </a:extLst>
          </p:cNvPr>
          <p:cNvSpPr txBox="1"/>
          <p:nvPr/>
        </p:nvSpPr>
        <p:spPr>
          <a:xfrm>
            <a:off x="782549" y="2268289"/>
            <a:ext cx="2580524"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Nghe –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xmlns="" id="{65ADB15D-3EDF-1FDD-E93B-D3174FCD4D00}"/>
              </a:ext>
            </a:extLst>
          </p:cNvPr>
          <p:cNvSpPr txBox="1"/>
          <p:nvPr/>
        </p:nvSpPr>
        <p:spPr>
          <a:xfrm>
            <a:off x="2525730" y="2134725"/>
            <a:ext cx="9236468" cy="830997"/>
          </a:xfrm>
          <a:prstGeom prst="rect">
            <a:avLst/>
          </a:prstGeom>
          <a:noFill/>
        </p:spPr>
        <p:txBody>
          <a:bodyPr wrap="square" rtlCol="0">
            <a:spAutoFit/>
          </a:bodyPr>
          <a:lstStyle/>
          <a:p>
            <a:pPr algn="ctr"/>
            <a:r>
              <a:rPr lang="en-US" sz="4800" dirty="0">
                <a:ln>
                  <a:solidFill>
                    <a:schemeClr val="tx1">
                      <a:lumMod val="50000"/>
                    </a:schemeClr>
                  </a:solidFill>
                </a:ln>
                <a:solidFill>
                  <a:schemeClr val="accent2"/>
                </a:solidFill>
                <a:effectLst>
                  <a:glow rad="101600">
                    <a:schemeClr val="accent2">
                      <a:satMod val="175000"/>
                      <a:alpha val="40000"/>
                    </a:schemeClr>
                  </a:glow>
                </a:effectLst>
                <a:latin typeface="#9Slide07 IcielKoni" pitchFamily="2" charset="0"/>
              </a:rPr>
              <a:t>AI LÀ THỦY TỔ LOÀI NGƯỜI?</a:t>
            </a:r>
          </a:p>
        </p:txBody>
      </p:sp>
      <p:grpSp>
        <p:nvGrpSpPr>
          <p:cNvPr id="7" name="Google Shape;3274;p25">
            <a:extLst>
              <a:ext uri="{FF2B5EF4-FFF2-40B4-BE49-F238E27FC236}">
                <a16:creationId xmlns:a16="http://schemas.microsoft.com/office/drawing/2014/main" xmlns="" id="{5F842B76-3509-3155-DD82-1856D1DCBB60}"/>
              </a:ext>
            </a:extLst>
          </p:cNvPr>
          <p:cNvGrpSpPr/>
          <p:nvPr/>
        </p:nvGrpSpPr>
        <p:grpSpPr>
          <a:xfrm flipH="1">
            <a:off x="318037" y="1144811"/>
            <a:ext cx="382516" cy="329360"/>
            <a:chOff x="792185" y="5776305"/>
            <a:chExt cx="174323" cy="150098"/>
          </a:xfrm>
        </p:grpSpPr>
        <p:sp>
          <p:nvSpPr>
            <p:cNvPr id="54" name="Google Shape;3275;p25">
              <a:extLst>
                <a:ext uri="{FF2B5EF4-FFF2-40B4-BE49-F238E27FC236}">
                  <a16:creationId xmlns:a16="http://schemas.microsoft.com/office/drawing/2014/main" xmlns="" id="{10B50D9A-1F34-15DB-DB8B-C0F5C3F83808}"/>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5" name="Google Shape;3276;p25">
              <a:extLst>
                <a:ext uri="{FF2B5EF4-FFF2-40B4-BE49-F238E27FC236}">
                  <a16:creationId xmlns:a16="http://schemas.microsoft.com/office/drawing/2014/main" xmlns="" id="{9DAD4EDF-AAF9-AC9D-582B-7F98C9575B38}"/>
                </a:ext>
              </a:extLst>
            </p:cNvPr>
            <p:cNvGrpSpPr/>
            <p:nvPr/>
          </p:nvGrpSpPr>
          <p:grpSpPr>
            <a:xfrm>
              <a:off x="793806" y="5776305"/>
              <a:ext cx="172702" cy="149999"/>
              <a:chOff x="1488756" y="5776305"/>
              <a:chExt cx="172702" cy="149999"/>
            </a:xfrm>
          </p:grpSpPr>
          <p:sp>
            <p:nvSpPr>
              <p:cNvPr id="56" name="Google Shape;3277;p25">
                <a:extLst>
                  <a:ext uri="{FF2B5EF4-FFF2-40B4-BE49-F238E27FC236}">
                    <a16:creationId xmlns:a16="http://schemas.microsoft.com/office/drawing/2014/main" xmlns="" id="{13E10D80-CCD7-4C43-61A2-B4701EC88AD3}"/>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3278;p25">
                <a:extLst>
                  <a:ext uri="{FF2B5EF4-FFF2-40B4-BE49-F238E27FC236}">
                    <a16:creationId xmlns:a16="http://schemas.microsoft.com/office/drawing/2014/main" xmlns="" id="{8D630692-0674-417C-8FBD-9A4372896A2D}"/>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9" name="Google Shape;3304;p25">
            <a:extLst>
              <a:ext uri="{FF2B5EF4-FFF2-40B4-BE49-F238E27FC236}">
                <a16:creationId xmlns:a16="http://schemas.microsoft.com/office/drawing/2014/main" xmlns="" id="{5E7BBF74-5D0B-3CD9-291E-5750B6C3A847}"/>
              </a:ext>
            </a:extLst>
          </p:cNvPr>
          <p:cNvGrpSpPr/>
          <p:nvPr/>
        </p:nvGrpSpPr>
        <p:grpSpPr>
          <a:xfrm>
            <a:off x="705317" y="5693966"/>
            <a:ext cx="1007221" cy="1019099"/>
            <a:chOff x="10646993" y="4948336"/>
            <a:chExt cx="1007221" cy="1019099"/>
          </a:xfrm>
        </p:grpSpPr>
        <p:grpSp>
          <p:nvGrpSpPr>
            <p:cNvPr id="30" name="Google Shape;3305;p25">
              <a:extLst>
                <a:ext uri="{FF2B5EF4-FFF2-40B4-BE49-F238E27FC236}">
                  <a16:creationId xmlns:a16="http://schemas.microsoft.com/office/drawing/2014/main" xmlns="" id="{0A047974-7A23-7BCF-1511-AE5CFCB12D54}"/>
                </a:ext>
              </a:extLst>
            </p:cNvPr>
            <p:cNvGrpSpPr/>
            <p:nvPr/>
          </p:nvGrpSpPr>
          <p:grpSpPr>
            <a:xfrm rot="-1050381">
              <a:off x="10872056" y="5558848"/>
              <a:ext cx="338583" cy="366141"/>
              <a:chOff x="2434787" y="710447"/>
              <a:chExt cx="397074" cy="429394"/>
            </a:xfrm>
          </p:grpSpPr>
          <p:sp>
            <p:nvSpPr>
              <p:cNvPr id="37" name="Google Shape;3306;p25">
                <a:extLst>
                  <a:ext uri="{FF2B5EF4-FFF2-40B4-BE49-F238E27FC236}">
                    <a16:creationId xmlns:a16="http://schemas.microsoft.com/office/drawing/2014/main" xmlns="" id="{EECC6B64-3AAC-7043-BD88-8F0CA0164A7E}"/>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307;p25">
                <a:extLst>
                  <a:ext uri="{FF2B5EF4-FFF2-40B4-BE49-F238E27FC236}">
                    <a16:creationId xmlns:a16="http://schemas.microsoft.com/office/drawing/2014/main" xmlns="" id="{FB78B613-83DD-5FB1-9763-8D8C4D5832AC}"/>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 name="Google Shape;3308;p25">
              <a:extLst>
                <a:ext uri="{FF2B5EF4-FFF2-40B4-BE49-F238E27FC236}">
                  <a16:creationId xmlns:a16="http://schemas.microsoft.com/office/drawing/2014/main" xmlns="" id="{EB138289-8463-BFC0-5F29-7CC393EE32A0}"/>
                </a:ext>
              </a:extLst>
            </p:cNvPr>
            <p:cNvGrpSpPr/>
            <p:nvPr/>
          </p:nvGrpSpPr>
          <p:grpSpPr>
            <a:xfrm rot="-1050381">
              <a:off x="10692918" y="4986704"/>
              <a:ext cx="309443" cy="352991"/>
              <a:chOff x="3146735" y="424227"/>
              <a:chExt cx="362901" cy="413972"/>
            </a:xfrm>
          </p:grpSpPr>
          <p:sp>
            <p:nvSpPr>
              <p:cNvPr id="35" name="Google Shape;3309;p25">
                <a:extLst>
                  <a:ext uri="{FF2B5EF4-FFF2-40B4-BE49-F238E27FC236}">
                    <a16:creationId xmlns:a16="http://schemas.microsoft.com/office/drawing/2014/main" xmlns="" id="{F9D3FD19-0320-9EC1-DE8D-1030D6728B75}"/>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310;p25">
                <a:extLst>
                  <a:ext uri="{FF2B5EF4-FFF2-40B4-BE49-F238E27FC236}">
                    <a16:creationId xmlns:a16="http://schemas.microsoft.com/office/drawing/2014/main" xmlns="" id="{948DC4FF-CCF5-282D-79EB-C8B60C1C6543}"/>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 name="Google Shape;3311;p25">
              <a:extLst>
                <a:ext uri="{FF2B5EF4-FFF2-40B4-BE49-F238E27FC236}">
                  <a16:creationId xmlns:a16="http://schemas.microsoft.com/office/drawing/2014/main" xmlns="" id="{AB1D2738-F356-8235-617A-76D4F4159807}"/>
                </a:ext>
              </a:extLst>
            </p:cNvPr>
            <p:cNvGrpSpPr/>
            <p:nvPr/>
          </p:nvGrpSpPr>
          <p:grpSpPr>
            <a:xfrm rot="-1050381">
              <a:off x="11297454" y="5163919"/>
              <a:ext cx="317179" cy="311994"/>
              <a:chOff x="3550284" y="973643"/>
              <a:chExt cx="371974" cy="365892"/>
            </a:xfrm>
          </p:grpSpPr>
          <p:sp>
            <p:nvSpPr>
              <p:cNvPr id="33" name="Google Shape;3312;p25">
                <a:extLst>
                  <a:ext uri="{FF2B5EF4-FFF2-40B4-BE49-F238E27FC236}">
                    <a16:creationId xmlns:a16="http://schemas.microsoft.com/office/drawing/2014/main" xmlns="" id="{AB9F6DA9-837D-0FB7-1D29-C798185AE954}"/>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313;p25">
                <a:extLst>
                  <a:ext uri="{FF2B5EF4-FFF2-40B4-BE49-F238E27FC236}">
                    <a16:creationId xmlns:a16="http://schemas.microsoft.com/office/drawing/2014/main" xmlns="" id="{4E2D7867-32F3-B4AA-024C-15871096B90B}"/>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0" name="Google Shape;3323;p25">
            <a:extLst>
              <a:ext uri="{FF2B5EF4-FFF2-40B4-BE49-F238E27FC236}">
                <a16:creationId xmlns:a16="http://schemas.microsoft.com/office/drawing/2014/main" xmlns="" id="{69A8A6A7-3A94-4B1E-47AE-AB9EB6406A5D}"/>
              </a:ext>
            </a:extLst>
          </p:cNvPr>
          <p:cNvGrpSpPr/>
          <p:nvPr/>
        </p:nvGrpSpPr>
        <p:grpSpPr>
          <a:xfrm flipH="1">
            <a:off x="11527543" y="373605"/>
            <a:ext cx="382516" cy="329360"/>
            <a:chOff x="792185" y="5776305"/>
            <a:chExt cx="174323" cy="150098"/>
          </a:xfrm>
        </p:grpSpPr>
        <p:sp>
          <p:nvSpPr>
            <p:cNvPr id="26" name="Google Shape;3324;p25">
              <a:extLst>
                <a:ext uri="{FF2B5EF4-FFF2-40B4-BE49-F238E27FC236}">
                  <a16:creationId xmlns:a16="http://schemas.microsoft.com/office/drawing/2014/main" xmlns="" id="{3C9007FB-A0FA-7476-8F2B-60E2DA1E5F62}"/>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7" name="Google Shape;3325;p25">
              <a:extLst>
                <a:ext uri="{FF2B5EF4-FFF2-40B4-BE49-F238E27FC236}">
                  <a16:creationId xmlns:a16="http://schemas.microsoft.com/office/drawing/2014/main" xmlns="" id="{946F8D88-F05D-3E4E-877C-97EDC865E190}"/>
                </a:ext>
              </a:extLst>
            </p:cNvPr>
            <p:cNvGrpSpPr/>
            <p:nvPr/>
          </p:nvGrpSpPr>
          <p:grpSpPr>
            <a:xfrm>
              <a:off x="793806" y="5776305"/>
              <a:ext cx="172702" cy="149999"/>
              <a:chOff x="1488756" y="5776305"/>
              <a:chExt cx="172702" cy="149999"/>
            </a:xfrm>
          </p:grpSpPr>
          <p:sp>
            <p:nvSpPr>
              <p:cNvPr id="28" name="Google Shape;3326;p25">
                <a:extLst>
                  <a:ext uri="{FF2B5EF4-FFF2-40B4-BE49-F238E27FC236}">
                    <a16:creationId xmlns:a16="http://schemas.microsoft.com/office/drawing/2014/main" xmlns="" id="{99CBE90D-D9AE-86FD-FB4A-384E903E7FE6}"/>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327;p25">
                <a:extLst>
                  <a:ext uri="{FF2B5EF4-FFF2-40B4-BE49-F238E27FC236}">
                    <a16:creationId xmlns:a16="http://schemas.microsoft.com/office/drawing/2014/main" xmlns="" id="{8B8D3E6B-F3A1-2DF7-3FA9-A25743DBC8B7}"/>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1" name="Google Shape;3329;p25">
            <a:extLst>
              <a:ext uri="{FF2B5EF4-FFF2-40B4-BE49-F238E27FC236}">
                <a16:creationId xmlns:a16="http://schemas.microsoft.com/office/drawing/2014/main" xmlns="" id="{1B5F9356-3939-8209-3054-4FAACCA72382}"/>
              </a:ext>
            </a:extLst>
          </p:cNvPr>
          <p:cNvGrpSpPr/>
          <p:nvPr/>
        </p:nvGrpSpPr>
        <p:grpSpPr>
          <a:xfrm>
            <a:off x="6677867" y="6113707"/>
            <a:ext cx="221615" cy="212254"/>
            <a:chOff x="5976903" y="6075225"/>
            <a:chExt cx="221615" cy="212254"/>
          </a:xfrm>
        </p:grpSpPr>
        <p:sp>
          <p:nvSpPr>
            <p:cNvPr id="24" name="Google Shape;3330;p25">
              <a:extLst>
                <a:ext uri="{FF2B5EF4-FFF2-40B4-BE49-F238E27FC236}">
                  <a16:creationId xmlns:a16="http://schemas.microsoft.com/office/drawing/2014/main" xmlns="" id="{09BF739B-7E9A-A026-A18E-E9BE597D5BE4}"/>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3331;p25">
              <a:extLst>
                <a:ext uri="{FF2B5EF4-FFF2-40B4-BE49-F238E27FC236}">
                  <a16:creationId xmlns:a16="http://schemas.microsoft.com/office/drawing/2014/main" xmlns="" id="{4F8B6F72-96C3-F65F-C073-7230568D89F8}"/>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 name="Google Shape;3332;p25">
            <a:extLst>
              <a:ext uri="{FF2B5EF4-FFF2-40B4-BE49-F238E27FC236}">
                <a16:creationId xmlns:a16="http://schemas.microsoft.com/office/drawing/2014/main" xmlns="" id="{9E11B50E-14D8-45A8-938F-CD5A5785C6A4}"/>
              </a:ext>
            </a:extLst>
          </p:cNvPr>
          <p:cNvGrpSpPr/>
          <p:nvPr/>
        </p:nvGrpSpPr>
        <p:grpSpPr>
          <a:xfrm>
            <a:off x="3040810" y="740496"/>
            <a:ext cx="221632" cy="235057"/>
            <a:chOff x="5252753" y="6551057"/>
            <a:chExt cx="310539" cy="329350"/>
          </a:xfrm>
        </p:grpSpPr>
        <p:sp>
          <p:nvSpPr>
            <p:cNvPr id="22" name="Google Shape;3333;p25">
              <a:extLst>
                <a:ext uri="{FF2B5EF4-FFF2-40B4-BE49-F238E27FC236}">
                  <a16:creationId xmlns:a16="http://schemas.microsoft.com/office/drawing/2014/main" xmlns="" id="{DA9E3045-01E8-700B-ACAE-3DAD585714F5}"/>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34;p25">
              <a:extLst>
                <a:ext uri="{FF2B5EF4-FFF2-40B4-BE49-F238E27FC236}">
                  <a16:creationId xmlns:a16="http://schemas.microsoft.com/office/drawing/2014/main" xmlns="" id="{F82CDA05-0637-C81B-7C70-39FDFA1BAB39}"/>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3425;p25">
            <a:extLst>
              <a:ext uri="{FF2B5EF4-FFF2-40B4-BE49-F238E27FC236}">
                <a16:creationId xmlns:a16="http://schemas.microsoft.com/office/drawing/2014/main" xmlns="" id="{C0E6597B-EA59-6790-B2B5-7F005DBED2BB}"/>
              </a:ext>
            </a:extLst>
          </p:cNvPr>
          <p:cNvGrpSpPr/>
          <p:nvPr/>
        </p:nvGrpSpPr>
        <p:grpSpPr>
          <a:xfrm rot="17077419" flipH="1">
            <a:off x="8955734" y="303889"/>
            <a:ext cx="761854" cy="650369"/>
            <a:chOff x="4149214" y="8270709"/>
            <a:chExt cx="460705" cy="393288"/>
          </a:xfrm>
        </p:grpSpPr>
        <p:sp>
          <p:nvSpPr>
            <p:cNvPr id="14" name="Google Shape;3426;p25">
              <a:extLst>
                <a:ext uri="{FF2B5EF4-FFF2-40B4-BE49-F238E27FC236}">
                  <a16:creationId xmlns:a16="http://schemas.microsoft.com/office/drawing/2014/main" xmlns="" id="{23B6CA2C-DE89-65CE-BC6E-EC5894D159FF}"/>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 name="Google Shape;3427;p25">
              <a:extLst>
                <a:ext uri="{FF2B5EF4-FFF2-40B4-BE49-F238E27FC236}">
                  <a16:creationId xmlns:a16="http://schemas.microsoft.com/office/drawing/2014/main" xmlns="" id="{E034DE22-B51A-353D-CE19-70DF8418081D}"/>
                </a:ext>
              </a:extLst>
            </p:cNvPr>
            <p:cNvGrpSpPr/>
            <p:nvPr/>
          </p:nvGrpSpPr>
          <p:grpSpPr>
            <a:xfrm>
              <a:off x="4149214" y="8270808"/>
              <a:ext cx="460705" cy="392991"/>
              <a:chOff x="4792064" y="8270808"/>
              <a:chExt cx="460705" cy="392991"/>
            </a:xfrm>
          </p:grpSpPr>
          <p:sp>
            <p:nvSpPr>
              <p:cNvPr id="16" name="Google Shape;3428;p25">
                <a:extLst>
                  <a:ext uri="{FF2B5EF4-FFF2-40B4-BE49-F238E27FC236}">
                    <a16:creationId xmlns:a16="http://schemas.microsoft.com/office/drawing/2014/main" xmlns="" id="{B3C58818-C76B-8332-C679-A0AB0E106AB3}"/>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3429;p25">
                <a:extLst>
                  <a:ext uri="{FF2B5EF4-FFF2-40B4-BE49-F238E27FC236}">
                    <a16:creationId xmlns:a16="http://schemas.microsoft.com/office/drawing/2014/main" xmlns="" id="{490F5149-5BC7-4AFE-3FD9-87038D9FA35B}"/>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3430;p25">
                <a:extLst>
                  <a:ext uri="{FF2B5EF4-FFF2-40B4-BE49-F238E27FC236}">
                    <a16:creationId xmlns:a16="http://schemas.microsoft.com/office/drawing/2014/main" xmlns="" id="{2E7E39F0-4E80-6C76-F6DC-178B90792360}"/>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3431;p25">
                <a:extLst>
                  <a:ext uri="{FF2B5EF4-FFF2-40B4-BE49-F238E27FC236}">
                    <a16:creationId xmlns:a16="http://schemas.microsoft.com/office/drawing/2014/main" xmlns="" id="{5D8CE347-5996-76FA-9134-2E37AA4C4156}"/>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432;p25">
                <a:extLst>
                  <a:ext uri="{FF2B5EF4-FFF2-40B4-BE49-F238E27FC236}">
                    <a16:creationId xmlns:a16="http://schemas.microsoft.com/office/drawing/2014/main" xmlns="" id="{481053E5-C0AE-9D92-1FDD-AF5C7BE7D3A2}"/>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433;p25">
                <a:extLst>
                  <a:ext uri="{FF2B5EF4-FFF2-40B4-BE49-F238E27FC236}">
                    <a16:creationId xmlns:a16="http://schemas.microsoft.com/office/drawing/2014/main" xmlns="" id="{3BF82C00-C2DF-16A0-2300-E054496F2DB1}"/>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63" name="Picture 62">
            <a:extLst>
              <a:ext uri="{FF2B5EF4-FFF2-40B4-BE49-F238E27FC236}">
                <a16:creationId xmlns:a16="http://schemas.microsoft.com/office/drawing/2014/main" xmlns="" id="{EF060103-BE03-93A0-CBE8-61190AA3FB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4744" y="1913058"/>
            <a:ext cx="6755561" cy="5068233"/>
          </a:xfrm>
          <a:prstGeom prst="rect">
            <a:avLst/>
          </a:prstGeom>
        </p:spPr>
      </p:pic>
    </p:spTree>
    <p:extLst>
      <p:ext uri="{BB962C8B-B14F-4D97-AF65-F5344CB8AC3E}">
        <p14:creationId xmlns:p14="http://schemas.microsoft.com/office/powerpoint/2010/main" val="386612019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barn(inVertical)">
                                      <p:cBhvr>
                                        <p:cTn id="21" dur="500"/>
                                        <p:tgtEl>
                                          <p:spTgt spid="6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oogle Shape;505;p34">
            <a:extLst>
              <a:ext uri="{FF2B5EF4-FFF2-40B4-BE49-F238E27FC236}">
                <a16:creationId xmlns:a16="http://schemas.microsoft.com/office/drawing/2014/main" xmlns="" id="{3F9EC7DC-6C41-AE5F-9DDB-0E4971BBDAA4}"/>
              </a:ext>
            </a:extLst>
          </p:cNvPr>
          <p:cNvGrpSpPr/>
          <p:nvPr/>
        </p:nvGrpSpPr>
        <p:grpSpPr>
          <a:xfrm>
            <a:off x="333043" y="400302"/>
            <a:ext cx="11525913" cy="5671723"/>
            <a:chOff x="1256300" y="416363"/>
            <a:chExt cx="6631400" cy="4310786"/>
          </a:xfrm>
        </p:grpSpPr>
        <p:sp>
          <p:nvSpPr>
            <p:cNvPr id="9" name="Google Shape;506;p34">
              <a:extLst>
                <a:ext uri="{FF2B5EF4-FFF2-40B4-BE49-F238E27FC236}">
                  <a16:creationId xmlns:a16="http://schemas.microsoft.com/office/drawing/2014/main" xmlns="" id="{BEFD320B-05FF-6A01-D62C-8BC1AA77E833}"/>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8;p34">
              <a:extLst>
                <a:ext uri="{FF2B5EF4-FFF2-40B4-BE49-F238E27FC236}">
                  <a16:creationId xmlns:a16="http://schemas.microsoft.com/office/drawing/2014/main" xmlns="" id="{2D61F629-8007-755B-3702-DD9159E6B42D}"/>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11" name="Google Shape;510;p34">
              <a:extLst>
                <a:ext uri="{FF2B5EF4-FFF2-40B4-BE49-F238E27FC236}">
                  <a16:creationId xmlns:a16="http://schemas.microsoft.com/office/drawing/2014/main" xmlns="" id="{B12D6385-F7D1-47E5-3629-6B8CF47C6082}"/>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xmlns="" id="{30AA0559-CB24-0648-535A-2BA8B50E7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320" y="2440968"/>
            <a:ext cx="4495803" cy="4495803"/>
          </a:xfrm>
          <a:prstGeom prst="rect">
            <a:avLst/>
          </a:prstGeom>
        </p:spPr>
      </p:pic>
      <p:sp>
        <p:nvSpPr>
          <p:cNvPr id="3" name="TextBox 2">
            <a:extLst>
              <a:ext uri="{FF2B5EF4-FFF2-40B4-BE49-F238E27FC236}">
                <a16:creationId xmlns:a16="http://schemas.microsoft.com/office/drawing/2014/main" xmlns="" id="{E29B9F85-2460-1FBB-BE47-B7B4BFA4CB10}"/>
              </a:ext>
            </a:extLst>
          </p:cNvPr>
          <p:cNvSpPr txBox="1"/>
          <p:nvPr/>
        </p:nvSpPr>
        <p:spPr>
          <a:xfrm>
            <a:off x="4036519" y="1888123"/>
            <a:ext cx="5913023" cy="584775"/>
          </a:xfrm>
          <a:prstGeom prst="rect">
            <a:avLst/>
          </a:prstGeom>
          <a:noFill/>
        </p:spPr>
        <p:txBody>
          <a:bodyPr wrap="square" rtlCol="0">
            <a:spAutoFit/>
          </a:bodyPr>
          <a:lstStyle/>
          <a:p>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1.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Lưng</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thẳng</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không</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tì</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vào</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bàn</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xmlns="" id="{FB2AD94C-444E-0736-195A-7B18B66E857D}"/>
              </a:ext>
            </a:extLst>
          </p:cNvPr>
          <p:cNvSpPr txBox="1"/>
          <p:nvPr/>
        </p:nvSpPr>
        <p:spPr>
          <a:xfrm>
            <a:off x="4045081" y="2574779"/>
            <a:ext cx="7727891" cy="584775"/>
          </a:xfrm>
          <a:prstGeom prst="rect">
            <a:avLst/>
          </a:prstGeom>
          <a:noFill/>
        </p:spPr>
        <p:txBody>
          <a:bodyPr wrap="square" rtlCol="0">
            <a:spAutoFit/>
          </a:bodyPr>
          <a:lstStyle/>
          <a:p>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2.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Đầu</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hơi</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cúi</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mắt</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cách</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vở</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khoảng</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25cm.</a:t>
            </a:r>
          </a:p>
        </p:txBody>
      </p:sp>
      <p:sp>
        <p:nvSpPr>
          <p:cNvPr id="5" name="TextBox 4">
            <a:extLst>
              <a:ext uri="{FF2B5EF4-FFF2-40B4-BE49-F238E27FC236}">
                <a16:creationId xmlns:a16="http://schemas.microsoft.com/office/drawing/2014/main" xmlns="" id="{3DA6BB24-ABC8-5172-1637-D92C4A49FD40}"/>
              </a:ext>
            </a:extLst>
          </p:cNvPr>
          <p:cNvSpPr txBox="1"/>
          <p:nvPr/>
        </p:nvSpPr>
        <p:spPr>
          <a:xfrm>
            <a:off x="4053644" y="3347006"/>
            <a:ext cx="7727891" cy="584775"/>
          </a:xfrm>
          <a:prstGeom prst="rect">
            <a:avLst/>
          </a:prstGeom>
          <a:noFill/>
        </p:spPr>
        <p:txBody>
          <a:bodyPr wrap="square" rtlCol="0">
            <a:spAutoFit/>
          </a:bodyPr>
          <a:lstStyle/>
          <a:p>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3. Tay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trái</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tì</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nhẹ</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lên</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mép</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vở</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xmlns="" id="{BD59A758-0D36-1103-9B8F-45CD4F50C681}"/>
              </a:ext>
            </a:extLst>
          </p:cNvPr>
          <p:cNvSpPr txBox="1"/>
          <p:nvPr/>
        </p:nvSpPr>
        <p:spPr>
          <a:xfrm>
            <a:off x="4041659" y="4088411"/>
            <a:ext cx="7727891" cy="1077218"/>
          </a:xfrm>
          <a:prstGeom prst="rect">
            <a:avLst/>
          </a:prstGeom>
          <a:noFill/>
        </p:spPr>
        <p:txBody>
          <a:bodyPr wrap="square" rtlCol="0">
            <a:spAutoFit/>
          </a:bodyPr>
          <a:lstStyle/>
          <a:p>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4. Hai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chân</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để</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thoải</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mái</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song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song</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dưới</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gầm</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bàn</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p>
        </p:txBody>
      </p:sp>
      <p:pic>
        <p:nvPicPr>
          <p:cNvPr id="7" name="Picture 6">
            <a:extLst>
              <a:ext uri="{FF2B5EF4-FFF2-40B4-BE49-F238E27FC236}">
                <a16:creationId xmlns:a16="http://schemas.microsoft.com/office/drawing/2014/main" xmlns="" id="{CDD0172A-C293-C933-B800-F57B67A1C10B}"/>
              </a:ext>
            </a:extLst>
          </p:cNvPr>
          <p:cNvPicPr>
            <a:picLocks noChangeAspect="1"/>
          </p:cNvPicPr>
          <p:nvPr/>
        </p:nvPicPr>
        <p:blipFill>
          <a:blip r:embed="rId3"/>
          <a:stretch>
            <a:fillRect/>
          </a:stretch>
        </p:blipFill>
        <p:spPr>
          <a:xfrm>
            <a:off x="2492951" y="863693"/>
            <a:ext cx="7206097" cy="1182727"/>
          </a:xfrm>
          <a:prstGeom prst="rect">
            <a:avLst/>
          </a:prstGeom>
        </p:spPr>
      </p:pic>
      <p:grpSp>
        <p:nvGrpSpPr>
          <p:cNvPr id="12" name="Group 11">
            <a:extLst>
              <a:ext uri="{FF2B5EF4-FFF2-40B4-BE49-F238E27FC236}">
                <a16:creationId xmlns:a16="http://schemas.microsoft.com/office/drawing/2014/main" xmlns="" id="{8AFF5D50-B9BB-397A-BA55-64AA04283F0F}"/>
              </a:ext>
            </a:extLst>
          </p:cNvPr>
          <p:cNvGrpSpPr/>
          <p:nvPr/>
        </p:nvGrpSpPr>
        <p:grpSpPr>
          <a:xfrm>
            <a:off x="174199" y="435250"/>
            <a:ext cx="11672622" cy="6339460"/>
            <a:chOff x="410504" y="373605"/>
            <a:chExt cx="11672622" cy="6339460"/>
          </a:xfrm>
        </p:grpSpPr>
        <p:grpSp>
          <p:nvGrpSpPr>
            <p:cNvPr id="13" name="Google Shape;3274;p25">
              <a:extLst>
                <a:ext uri="{FF2B5EF4-FFF2-40B4-BE49-F238E27FC236}">
                  <a16:creationId xmlns:a16="http://schemas.microsoft.com/office/drawing/2014/main" xmlns="" id="{CF111702-0323-2218-BED0-67581F061872}"/>
                </a:ext>
              </a:extLst>
            </p:cNvPr>
            <p:cNvGrpSpPr/>
            <p:nvPr/>
          </p:nvGrpSpPr>
          <p:grpSpPr>
            <a:xfrm flipH="1">
              <a:off x="410504" y="1853728"/>
              <a:ext cx="382516" cy="329360"/>
              <a:chOff x="792185" y="5776305"/>
              <a:chExt cx="174323" cy="150098"/>
            </a:xfrm>
          </p:grpSpPr>
          <p:sp>
            <p:nvSpPr>
              <p:cNvPr id="60" name="Google Shape;3275;p25">
                <a:extLst>
                  <a:ext uri="{FF2B5EF4-FFF2-40B4-BE49-F238E27FC236}">
                    <a16:creationId xmlns:a16="http://schemas.microsoft.com/office/drawing/2014/main" xmlns="" id="{90C15C82-CA8F-AD17-E633-AEB8B678E5D8}"/>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1" name="Google Shape;3276;p25">
                <a:extLst>
                  <a:ext uri="{FF2B5EF4-FFF2-40B4-BE49-F238E27FC236}">
                    <a16:creationId xmlns:a16="http://schemas.microsoft.com/office/drawing/2014/main" xmlns="" id="{7AB52FD0-FAED-9980-851F-FB444888AB8B}"/>
                  </a:ext>
                </a:extLst>
              </p:cNvPr>
              <p:cNvGrpSpPr/>
              <p:nvPr/>
            </p:nvGrpSpPr>
            <p:grpSpPr>
              <a:xfrm>
                <a:off x="793806" y="5776305"/>
                <a:ext cx="172702" cy="149999"/>
                <a:chOff x="1488756" y="5776305"/>
                <a:chExt cx="172702" cy="149999"/>
              </a:xfrm>
            </p:grpSpPr>
            <p:sp>
              <p:nvSpPr>
                <p:cNvPr id="62" name="Google Shape;3277;p25">
                  <a:extLst>
                    <a:ext uri="{FF2B5EF4-FFF2-40B4-BE49-F238E27FC236}">
                      <a16:creationId xmlns:a16="http://schemas.microsoft.com/office/drawing/2014/main" xmlns="" id="{FAE26032-C14A-C0FD-53E0-690248CFECD0}"/>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3278;p25">
                  <a:extLst>
                    <a:ext uri="{FF2B5EF4-FFF2-40B4-BE49-F238E27FC236}">
                      <a16:creationId xmlns:a16="http://schemas.microsoft.com/office/drawing/2014/main" xmlns="" id="{3253EF00-8C04-B110-8FD9-7429B8AF7133}"/>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4" name="Google Shape;3283;p25">
              <a:extLst>
                <a:ext uri="{FF2B5EF4-FFF2-40B4-BE49-F238E27FC236}">
                  <a16:creationId xmlns:a16="http://schemas.microsoft.com/office/drawing/2014/main" xmlns="" id="{913971F2-3D68-A998-AD6E-1070AE9D9AC4}"/>
                </a:ext>
              </a:extLst>
            </p:cNvPr>
            <p:cNvGrpSpPr/>
            <p:nvPr/>
          </p:nvGrpSpPr>
          <p:grpSpPr>
            <a:xfrm rot="1103262">
              <a:off x="10778970" y="5773950"/>
              <a:ext cx="1304156" cy="901364"/>
              <a:chOff x="5966842" y="6369172"/>
              <a:chExt cx="576499" cy="398446"/>
            </a:xfrm>
          </p:grpSpPr>
          <p:sp>
            <p:nvSpPr>
              <p:cNvPr id="45" name="Google Shape;3284;p25">
                <a:extLst>
                  <a:ext uri="{FF2B5EF4-FFF2-40B4-BE49-F238E27FC236}">
                    <a16:creationId xmlns:a16="http://schemas.microsoft.com/office/drawing/2014/main" xmlns="" id="{096187EF-CD8C-E106-292E-38C5194DA60F}"/>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6" name="Google Shape;3285;p25">
                <a:extLst>
                  <a:ext uri="{FF2B5EF4-FFF2-40B4-BE49-F238E27FC236}">
                    <a16:creationId xmlns:a16="http://schemas.microsoft.com/office/drawing/2014/main" xmlns="" id="{B6F5A474-41CF-5A1A-0AB7-95E45BF481E0}"/>
                  </a:ext>
                </a:extLst>
              </p:cNvPr>
              <p:cNvGrpSpPr/>
              <p:nvPr/>
            </p:nvGrpSpPr>
            <p:grpSpPr>
              <a:xfrm>
                <a:off x="5966842" y="6369172"/>
                <a:ext cx="576499" cy="398446"/>
                <a:chOff x="6724042" y="6369172"/>
                <a:chExt cx="576499" cy="398446"/>
              </a:xfrm>
            </p:grpSpPr>
            <p:sp>
              <p:nvSpPr>
                <p:cNvPr id="47" name="Google Shape;3286;p25">
                  <a:extLst>
                    <a:ext uri="{FF2B5EF4-FFF2-40B4-BE49-F238E27FC236}">
                      <a16:creationId xmlns:a16="http://schemas.microsoft.com/office/drawing/2014/main" xmlns="" id="{6F1ADACE-32FB-F7DE-75E1-B49F01ABD25F}"/>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3287;p25">
                  <a:extLst>
                    <a:ext uri="{FF2B5EF4-FFF2-40B4-BE49-F238E27FC236}">
                      <a16:creationId xmlns:a16="http://schemas.microsoft.com/office/drawing/2014/main" xmlns="" id="{F2C5C608-CE63-1C07-9BE7-329A9782A643}"/>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3288;p25">
                  <a:extLst>
                    <a:ext uri="{FF2B5EF4-FFF2-40B4-BE49-F238E27FC236}">
                      <a16:creationId xmlns:a16="http://schemas.microsoft.com/office/drawing/2014/main" xmlns="" id="{F634C871-E6F2-E4CB-EEC9-61B5FCA450DE}"/>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3289;p25">
                  <a:extLst>
                    <a:ext uri="{FF2B5EF4-FFF2-40B4-BE49-F238E27FC236}">
                      <a16:creationId xmlns:a16="http://schemas.microsoft.com/office/drawing/2014/main" xmlns="" id="{DF90BAD8-BF14-FBFA-C949-0A4812173ED8}"/>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3290;p25">
                  <a:extLst>
                    <a:ext uri="{FF2B5EF4-FFF2-40B4-BE49-F238E27FC236}">
                      <a16:creationId xmlns:a16="http://schemas.microsoft.com/office/drawing/2014/main" xmlns="" id="{14F9F18D-2974-809B-F40B-B0FB0351307A}"/>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3291;p25">
                  <a:extLst>
                    <a:ext uri="{FF2B5EF4-FFF2-40B4-BE49-F238E27FC236}">
                      <a16:creationId xmlns:a16="http://schemas.microsoft.com/office/drawing/2014/main" xmlns="" id="{06165A98-4CD4-00C0-BD36-49A6BB26C9B5}"/>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3292;p25">
                  <a:extLst>
                    <a:ext uri="{FF2B5EF4-FFF2-40B4-BE49-F238E27FC236}">
                      <a16:creationId xmlns:a16="http://schemas.microsoft.com/office/drawing/2014/main" xmlns="" id="{A8B71F26-8565-0A53-2C6B-A2CDBFC3E7DE}"/>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3293;p25">
                  <a:extLst>
                    <a:ext uri="{FF2B5EF4-FFF2-40B4-BE49-F238E27FC236}">
                      <a16:creationId xmlns:a16="http://schemas.microsoft.com/office/drawing/2014/main" xmlns="" id="{27436DF5-9625-069A-ADD4-023190F925A7}"/>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3294;p25">
                  <a:extLst>
                    <a:ext uri="{FF2B5EF4-FFF2-40B4-BE49-F238E27FC236}">
                      <a16:creationId xmlns:a16="http://schemas.microsoft.com/office/drawing/2014/main" xmlns="" id="{4E0EA3CE-5774-A8C1-5828-0071E4BBF8ED}"/>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3295;p25">
                  <a:extLst>
                    <a:ext uri="{FF2B5EF4-FFF2-40B4-BE49-F238E27FC236}">
                      <a16:creationId xmlns:a16="http://schemas.microsoft.com/office/drawing/2014/main" xmlns="" id="{B39C49F6-5DC6-E7E4-1B2D-BE12BB3D7325}"/>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3296;p25">
                  <a:extLst>
                    <a:ext uri="{FF2B5EF4-FFF2-40B4-BE49-F238E27FC236}">
                      <a16:creationId xmlns:a16="http://schemas.microsoft.com/office/drawing/2014/main" xmlns="" id="{1AE36752-C71C-8378-2B26-525E76952A7A}"/>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3297;p25">
                  <a:extLst>
                    <a:ext uri="{FF2B5EF4-FFF2-40B4-BE49-F238E27FC236}">
                      <a16:creationId xmlns:a16="http://schemas.microsoft.com/office/drawing/2014/main" xmlns="" id="{F915E896-ACFC-BADD-C641-1A22A964FD35}"/>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3298;p25">
                  <a:extLst>
                    <a:ext uri="{FF2B5EF4-FFF2-40B4-BE49-F238E27FC236}">
                      <a16:creationId xmlns:a16="http://schemas.microsoft.com/office/drawing/2014/main" xmlns="" id="{926765B9-636D-4D9E-5ED5-6B7BCC41E837}"/>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5" name="Google Shape;3304;p25">
              <a:extLst>
                <a:ext uri="{FF2B5EF4-FFF2-40B4-BE49-F238E27FC236}">
                  <a16:creationId xmlns:a16="http://schemas.microsoft.com/office/drawing/2014/main" xmlns="" id="{0AEFF420-FBDD-AE4F-5A92-0A22EF2701C7}"/>
                </a:ext>
              </a:extLst>
            </p:cNvPr>
            <p:cNvGrpSpPr/>
            <p:nvPr/>
          </p:nvGrpSpPr>
          <p:grpSpPr>
            <a:xfrm>
              <a:off x="705317" y="5693966"/>
              <a:ext cx="1007221" cy="1019099"/>
              <a:chOff x="10646993" y="4948336"/>
              <a:chExt cx="1007221" cy="1019099"/>
            </a:xfrm>
          </p:grpSpPr>
          <p:grpSp>
            <p:nvGrpSpPr>
              <p:cNvPr id="36" name="Google Shape;3305;p25">
                <a:extLst>
                  <a:ext uri="{FF2B5EF4-FFF2-40B4-BE49-F238E27FC236}">
                    <a16:creationId xmlns:a16="http://schemas.microsoft.com/office/drawing/2014/main" xmlns="" id="{FD0FC06F-E17D-59E5-598C-27D2A543F8A1}"/>
                  </a:ext>
                </a:extLst>
              </p:cNvPr>
              <p:cNvGrpSpPr/>
              <p:nvPr/>
            </p:nvGrpSpPr>
            <p:grpSpPr>
              <a:xfrm rot="-1050381">
                <a:off x="10872056" y="5558848"/>
                <a:ext cx="338583" cy="366141"/>
                <a:chOff x="2434787" y="710447"/>
                <a:chExt cx="397074" cy="429394"/>
              </a:xfrm>
            </p:grpSpPr>
            <p:sp>
              <p:nvSpPr>
                <p:cNvPr id="43" name="Google Shape;3306;p25">
                  <a:extLst>
                    <a:ext uri="{FF2B5EF4-FFF2-40B4-BE49-F238E27FC236}">
                      <a16:creationId xmlns:a16="http://schemas.microsoft.com/office/drawing/2014/main" xmlns="" id="{056E9BFD-60BD-3DE6-325E-55C9FE076C8B}"/>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307;p25">
                  <a:extLst>
                    <a:ext uri="{FF2B5EF4-FFF2-40B4-BE49-F238E27FC236}">
                      <a16:creationId xmlns:a16="http://schemas.microsoft.com/office/drawing/2014/main" xmlns="" id="{4EAA0549-FC9A-AF46-9206-13FB1EF92901}"/>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 name="Google Shape;3308;p25">
                <a:extLst>
                  <a:ext uri="{FF2B5EF4-FFF2-40B4-BE49-F238E27FC236}">
                    <a16:creationId xmlns:a16="http://schemas.microsoft.com/office/drawing/2014/main" xmlns="" id="{44B1B186-5541-350D-98A7-BDB7DC71082A}"/>
                  </a:ext>
                </a:extLst>
              </p:cNvPr>
              <p:cNvGrpSpPr/>
              <p:nvPr/>
            </p:nvGrpSpPr>
            <p:grpSpPr>
              <a:xfrm rot="-1050381">
                <a:off x="10692918" y="4986704"/>
                <a:ext cx="309443" cy="352991"/>
                <a:chOff x="3146735" y="424227"/>
                <a:chExt cx="362901" cy="413972"/>
              </a:xfrm>
            </p:grpSpPr>
            <p:sp>
              <p:nvSpPr>
                <p:cNvPr id="41" name="Google Shape;3309;p25">
                  <a:extLst>
                    <a:ext uri="{FF2B5EF4-FFF2-40B4-BE49-F238E27FC236}">
                      <a16:creationId xmlns:a16="http://schemas.microsoft.com/office/drawing/2014/main" xmlns="" id="{D46E10DB-F8A0-09C8-25A7-D3ACB44B6D93}"/>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10;p25">
                  <a:extLst>
                    <a:ext uri="{FF2B5EF4-FFF2-40B4-BE49-F238E27FC236}">
                      <a16:creationId xmlns:a16="http://schemas.microsoft.com/office/drawing/2014/main" xmlns="" id="{24B586E8-1021-D53A-C66A-E04EFFAABF28}"/>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 name="Google Shape;3311;p25">
                <a:extLst>
                  <a:ext uri="{FF2B5EF4-FFF2-40B4-BE49-F238E27FC236}">
                    <a16:creationId xmlns:a16="http://schemas.microsoft.com/office/drawing/2014/main" xmlns="" id="{15DDED5D-7CD8-4CEB-7921-90D064A64582}"/>
                  </a:ext>
                </a:extLst>
              </p:cNvPr>
              <p:cNvGrpSpPr/>
              <p:nvPr/>
            </p:nvGrpSpPr>
            <p:grpSpPr>
              <a:xfrm rot="-1050381">
                <a:off x="11297454" y="5163919"/>
                <a:ext cx="317179" cy="311994"/>
                <a:chOff x="3550284" y="973643"/>
                <a:chExt cx="371974" cy="365892"/>
              </a:xfrm>
            </p:grpSpPr>
            <p:sp>
              <p:nvSpPr>
                <p:cNvPr id="39" name="Google Shape;3312;p25">
                  <a:extLst>
                    <a:ext uri="{FF2B5EF4-FFF2-40B4-BE49-F238E27FC236}">
                      <a16:creationId xmlns:a16="http://schemas.microsoft.com/office/drawing/2014/main" xmlns="" id="{3A210D3F-FEE9-939E-B999-B6B1399497EA}"/>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313;p25">
                  <a:extLst>
                    <a:ext uri="{FF2B5EF4-FFF2-40B4-BE49-F238E27FC236}">
                      <a16:creationId xmlns:a16="http://schemas.microsoft.com/office/drawing/2014/main" xmlns="" id="{488C2522-FBEA-B772-64FC-A8936D501ED1}"/>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6" name="Google Shape;3323;p25">
              <a:extLst>
                <a:ext uri="{FF2B5EF4-FFF2-40B4-BE49-F238E27FC236}">
                  <a16:creationId xmlns:a16="http://schemas.microsoft.com/office/drawing/2014/main" xmlns="" id="{BD1C861F-C058-E63B-F563-14C9C8508B5E}"/>
                </a:ext>
              </a:extLst>
            </p:cNvPr>
            <p:cNvGrpSpPr/>
            <p:nvPr/>
          </p:nvGrpSpPr>
          <p:grpSpPr>
            <a:xfrm flipH="1">
              <a:off x="11527543" y="373605"/>
              <a:ext cx="382516" cy="329360"/>
              <a:chOff x="792185" y="5776305"/>
              <a:chExt cx="174323" cy="150098"/>
            </a:xfrm>
          </p:grpSpPr>
          <p:sp>
            <p:nvSpPr>
              <p:cNvPr id="32" name="Google Shape;3324;p25">
                <a:extLst>
                  <a:ext uri="{FF2B5EF4-FFF2-40B4-BE49-F238E27FC236}">
                    <a16:creationId xmlns:a16="http://schemas.microsoft.com/office/drawing/2014/main" xmlns="" id="{2026FA8A-685A-9D66-2857-EA189954B9A6}"/>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3" name="Google Shape;3325;p25">
                <a:extLst>
                  <a:ext uri="{FF2B5EF4-FFF2-40B4-BE49-F238E27FC236}">
                    <a16:creationId xmlns:a16="http://schemas.microsoft.com/office/drawing/2014/main" xmlns="" id="{6866C9D2-D8DB-2497-637B-F68D8EE6B540}"/>
                  </a:ext>
                </a:extLst>
              </p:cNvPr>
              <p:cNvGrpSpPr/>
              <p:nvPr/>
            </p:nvGrpSpPr>
            <p:grpSpPr>
              <a:xfrm>
                <a:off x="793806" y="5776305"/>
                <a:ext cx="172702" cy="149999"/>
                <a:chOff x="1488756" y="5776305"/>
                <a:chExt cx="172702" cy="149999"/>
              </a:xfrm>
            </p:grpSpPr>
            <p:sp>
              <p:nvSpPr>
                <p:cNvPr id="34" name="Google Shape;3326;p25">
                  <a:extLst>
                    <a:ext uri="{FF2B5EF4-FFF2-40B4-BE49-F238E27FC236}">
                      <a16:creationId xmlns:a16="http://schemas.microsoft.com/office/drawing/2014/main" xmlns="" id="{B7057C3D-87AB-07F3-2648-275326F22C1A}"/>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327;p25">
                  <a:extLst>
                    <a:ext uri="{FF2B5EF4-FFF2-40B4-BE49-F238E27FC236}">
                      <a16:creationId xmlns:a16="http://schemas.microsoft.com/office/drawing/2014/main" xmlns="" id="{7ECE7A13-75DE-A7B8-81E2-B9034A5A597A}"/>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7" name="Google Shape;3329;p25">
              <a:extLst>
                <a:ext uri="{FF2B5EF4-FFF2-40B4-BE49-F238E27FC236}">
                  <a16:creationId xmlns:a16="http://schemas.microsoft.com/office/drawing/2014/main" xmlns="" id="{A36F855A-B961-85D6-2CF6-1F5AB4BA91CF}"/>
                </a:ext>
              </a:extLst>
            </p:cNvPr>
            <p:cNvGrpSpPr/>
            <p:nvPr/>
          </p:nvGrpSpPr>
          <p:grpSpPr>
            <a:xfrm>
              <a:off x="6677867" y="6113707"/>
              <a:ext cx="221615" cy="212254"/>
              <a:chOff x="5976903" y="6075225"/>
              <a:chExt cx="221615" cy="212254"/>
            </a:xfrm>
          </p:grpSpPr>
          <p:sp>
            <p:nvSpPr>
              <p:cNvPr id="30" name="Google Shape;3330;p25">
                <a:extLst>
                  <a:ext uri="{FF2B5EF4-FFF2-40B4-BE49-F238E27FC236}">
                    <a16:creationId xmlns:a16="http://schemas.microsoft.com/office/drawing/2014/main" xmlns="" id="{08DFFE7E-5F08-7544-E198-DDBA5030AA8F}"/>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331;p25">
                <a:extLst>
                  <a:ext uri="{FF2B5EF4-FFF2-40B4-BE49-F238E27FC236}">
                    <a16:creationId xmlns:a16="http://schemas.microsoft.com/office/drawing/2014/main" xmlns="" id="{3BA71ADC-A2CE-E847-41DE-1A9ADF74A10D}"/>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oogle Shape;3332;p25">
              <a:extLst>
                <a:ext uri="{FF2B5EF4-FFF2-40B4-BE49-F238E27FC236}">
                  <a16:creationId xmlns:a16="http://schemas.microsoft.com/office/drawing/2014/main" xmlns="" id="{E8BD7B23-CFEB-7373-1EE7-30708424A14F}"/>
                </a:ext>
              </a:extLst>
            </p:cNvPr>
            <p:cNvGrpSpPr/>
            <p:nvPr/>
          </p:nvGrpSpPr>
          <p:grpSpPr>
            <a:xfrm>
              <a:off x="3040810" y="442546"/>
              <a:ext cx="221632" cy="235057"/>
              <a:chOff x="5252753" y="6551057"/>
              <a:chExt cx="310539" cy="329350"/>
            </a:xfrm>
          </p:grpSpPr>
          <p:sp>
            <p:nvSpPr>
              <p:cNvPr id="28" name="Google Shape;3333;p25">
                <a:extLst>
                  <a:ext uri="{FF2B5EF4-FFF2-40B4-BE49-F238E27FC236}">
                    <a16:creationId xmlns:a16="http://schemas.microsoft.com/office/drawing/2014/main" xmlns="" id="{A5EE3F22-B4A6-A915-0035-DDE928FBDA7E}"/>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334;p25">
                <a:extLst>
                  <a:ext uri="{FF2B5EF4-FFF2-40B4-BE49-F238E27FC236}">
                    <a16:creationId xmlns:a16="http://schemas.microsoft.com/office/drawing/2014/main" xmlns="" id="{5CE84823-F37A-8506-766E-3A2D54B8A9FA}"/>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 name="Google Shape;3425;p25">
              <a:extLst>
                <a:ext uri="{FF2B5EF4-FFF2-40B4-BE49-F238E27FC236}">
                  <a16:creationId xmlns:a16="http://schemas.microsoft.com/office/drawing/2014/main" xmlns="" id="{74152D96-884D-19B1-0E4C-B0B9870216B7}"/>
                </a:ext>
              </a:extLst>
            </p:cNvPr>
            <p:cNvGrpSpPr/>
            <p:nvPr/>
          </p:nvGrpSpPr>
          <p:grpSpPr>
            <a:xfrm rot="-4522581" flipH="1">
              <a:off x="10476310" y="3242299"/>
              <a:ext cx="761854" cy="650369"/>
              <a:chOff x="4149214" y="8270709"/>
              <a:chExt cx="460705" cy="393288"/>
            </a:xfrm>
          </p:grpSpPr>
          <p:sp>
            <p:nvSpPr>
              <p:cNvPr id="20" name="Google Shape;3426;p25">
                <a:extLst>
                  <a:ext uri="{FF2B5EF4-FFF2-40B4-BE49-F238E27FC236}">
                    <a16:creationId xmlns:a16="http://schemas.microsoft.com/office/drawing/2014/main" xmlns="" id="{5646216D-EAC1-BA74-5549-D66ABB857EF1}"/>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 name="Google Shape;3427;p25">
                <a:extLst>
                  <a:ext uri="{FF2B5EF4-FFF2-40B4-BE49-F238E27FC236}">
                    <a16:creationId xmlns:a16="http://schemas.microsoft.com/office/drawing/2014/main" xmlns="" id="{E92A1C10-80D6-F662-AC29-2C5924604568}"/>
                  </a:ext>
                </a:extLst>
              </p:cNvPr>
              <p:cNvGrpSpPr/>
              <p:nvPr/>
            </p:nvGrpSpPr>
            <p:grpSpPr>
              <a:xfrm>
                <a:off x="4149214" y="8270808"/>
                <a:ext cx="460705" cy="392991"/>
                <a:chOff x="4792064" y="8270808"/>
                <a:chExt cx="460705" cy="392991"/>
              </a:xfrm>
            </p:grpSpPr>
            <p:sp>
              <p:nvSpPr>
                <p:cNvPr id="22" name="Google Shape;3428;p25">
                  <a:extLst>
                    <a:ext uri="{FF2B5EF4-FFF2-40B4-BE49-F238E27FC236}">
                      <a16:creationId xmlns:a16="http://schemas.microsoft.com/office/drawing/2014/main" xmlns="" id="{C396D151-AB39-3C79-6BC9-75338F203423}"/>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429;p25">
                  <a:extLst>
                    <a:ext uri="{FF2B5EF4-FFF2-40B4-BE49-F238E27FC236}">
                      <a16:creationId xmlns:a16="http://schemas.microsoft.com/office/drawing/2014/main" xmlns="" id="{BE82559F-346E-5E27-BC9D-5CF0A6B20EF2}"/>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430;p25">
                  <a:extLst>
                    <a:ext uri="{FF2B5EF4-FFF2-40B4-BE49-F238E27FC236}">
                      <a16:creationId xmlns:a16="http://schemas.microsoft.com/office/drawing/2014/main" xmlns="" id="{2BF67B17-A98C-FA29-6F36-2E928350A3CC}"/>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3431;p25">
                  <a:extLst>
                    <a:ext uri="{FF2B5EF4-FFF2-40B4-BE49-F238E27FC236}">
                      <a16:creationId xmlns:a16="http://schemas.microsoft.com/office/drawing/2014/main" xmlns="" id="{F48A4836-DFE6-A172-77D5-306FE889BF74}"/>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3432;p25">
                  <a:extLst>
                    <a:ext uri="{FF2B5EF4-FFF2-40B4-BE49-F238E27FC236}">
                      <a16:creationId xmlns:a16="http://schemas.microsoft.com/office/drawing/2014/main" xmlns="" id="{289834F6-0F2A-37DE-D4B7-E84A1CB8D1AB}"/>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3433;p25">
                  <a:extLst>
                    <a:ext uri="{FF2B5EF4-FFF2-40B4-BE49-F238E27FC236}">
                      <a16:creationId xmlns:a16="http://schemas.microsoft.com/office/drawing/2014/main" xmlns="" id="{24FC9D86-691B-1203-CBCE-CB53F6772D48}"/>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Tree>
    <p:extLst>
      <p:ext uri="{BB962C8B-B14F-4D97-AF65-F5344CB8AC3E}">
        <p14:creationId xmlns:p14="http://schemas.microsoft.com/office/powerpoint/2010/main" val="178651284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Mẫu giấy 5 ô ly - Mẫu giấy luyện viết chữ - Download.vn">
            <a:extLst>
              <a:ext uri="{FF2B5EF4-FFF2-40B4-BE49-F238E27FC236}">
                <a16:creationId xmlns:a16="http://schemas.microsoft.com/office/drawing/2014/main" xmlns="" id="{EC397198-EB7D-358E-2916-F4F09E815797}"/>
              </a:ext>
            </a:extLst>
          </p:cNvPr>
          <p:cNvPicPr>
            <a:picLocks noChangeAspect="1" noChangeArrowheads="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11205"/>
          <a:stretch/>
        </p:blipFill>
        <p:spPr bwMode="auto">
          <a:xfrm>
            <a:off x="1206029" y="583111"/>
            <a:ext cx="9779942" cy="596182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81B62FCA-1F8C-3598-EE01-1BC3BC1177C4}"/>
              </a:ext>
            </a:extLst>
          </p:cNvPr>
          <p:cNvSpPr txBox="1"/>
          <p:nvPr/>
        </p:nvSpPr>
        <p:spPr>
          <a:xfrm>
            <a:off x="2675938" y="982668"/>
            <a:ext cx="7803161" cy="461665"/>
          </a:xfrm>
          <a:prstGeom prst="rect">
            <a:avLst/>
          </a:prstGeom>
          <a:noFill/>
        </p:spPr>
        <p:txBody>
          <a:bodyPr wrap="square" rtlCol="0">
            <a:spAutoFit/>
          </a:bodyPr>
          <a:lstStyle/>
          <a:p>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Thứ</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ngày</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tháng</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năm</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2022</a:t>
            </a:r>
          </a:p>
        </p:txBody>
      </p:sp>
      <p:sp>
        <p:nvSpPr>
          <p:cNvPr id="13" name="TextBox 12">
            <a:extLst>
              <a:ext uri="{FF2B5EF4-FFF2-40B4-BE49-F238E27FC236}">
                <a16:creationId xmlns:a16="http://schemas.microsoft.com/office/drawing/2014/main" xmlns="" id="{8655AE7E-D7EC-4F48-3955-A281DAE6A390}"/>
              </a:ext>
            </a:extLst>
          </p:cNvPr>
          <p:cNvSpPr txBox="1"/>
          <p:nvPr/>
        </p:nvSpPr>
        <p:spPr>
          <a:xfrm>
            <a:off x="5635679" y="1722163"/>
            <a:ext cx="1532050" cy="461665"/>
          </a:xfrm>
          <a:prstGeom prst="rect">
            <a:avLst/>
          </a:prstGeom>
          <a:noFill/>
        </p:spPr>
        <p:txBody>
          <a:bodyPr wrap="square" rtlCol="0">
            <a:spAutoFit/>
          </a:bodyPr>
          <a:lstStyle/>
          <a:p>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Chính</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tả</a:t>
            </a:r>
            <a:endPar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xmlns="" id="{69BC8083-B7BD-DC22-FA5D-B35E8BF7D107}"/>
              </a:ext>
            </a:extLst>
          </p:cNvPr>
          <p:cNvSpPr txBox="1"/>
          <p:nvPr/>
        </p:nvSpPr>
        <p:spPr>
          <a:xfrm>
            <a:off x="4101221" y="2468799"/>
            <a:ext cx="3742977" cy="461665"/>
          </a:xfrm>
          <a:prstGeom prst="rect">
            <a:avLst/>
          </a:prstGeom>
          <a:noFill/>
        </p:spPr>
        <p:txBody>
          <a:bodyPr wrap="square" rtlCol="0">
            <a:spAutoFit/>
          </a:bodyPr>
          <a:lstStyle/>
          <a:p>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Ai </a:t>
            </a:r>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là</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thủy</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tổ</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loài</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người</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a:t>
            </a:r>
          </a:p>
        </p:txBody>
      </p:sp>
      <p:cxnSp>
        <p:nvCxnSpPr>
          <p:cNvPr id="15" name="Straight Connector 14">
            <a:extLst>
              <a:ext uri="{FF2B5EF4-FFF2-40B4-BE49-F238E27FC236}">
                <a16:creationId xmlns:a16="http://schemas.microsoft.com/office/drawing/2014/main" xmlns="" id="{8FD1AFA9-633F-78B3-1FDB-B6678C3C885E}"/>
              </a:ext>
            </a:extLst>
          </p:cNvPr>
          <p:cNvCxnSpPr/>
          <p:nvPr/>
        </p:nvCxnSpPr>
        <p:spPr>
          <a:xfrm>
            <a:off x="3524217" y="2820932"/>
            <a:ext cx="0" cy="3142746"/>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964B16C0-1FFD-25A8-5A47-0D0F1314AA1E}"/>
              </a:ext>
            </a:extLst>
          </p:cNvPr>
          <p:cNvSpPr txBox="1"/>
          <p:nvPr/>
        </p:nvSpPr>
        <p:spPr>
          <a:xfrm>
            <a:off x="2697365" y="1736332"/>
            <a:ext cx="672559" cy="461665"/>
          </a:xfrm>
          <a:prstGeom prst="rect">
            <a:avLst/>
          </a:prstGeom>
          <a:noFill/>
        </p:spPr>
        <p:txBody>
          <a:bodyPr wrap="square" rtlCol="0">
            <a:spAutoFit/>
          </a:bodyPr>
          <a:lstStyle/>
          <a:p>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Lỗi</a:t>
            </a:r>
            <a:endPar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p:txBody>
      </p:sp>
      <p:cxnSp>
        <p:nvCxnSpPr>
          <p:cNvPr id="17" name="Straight Connector 16">
            <a:extLst>
              <a:ext uri="{FF2B5EF4-FFF2-40B4-BE49-F238E27FC236}">
                <a16:creationId xmlns:a16="http://schemas.microsoft.com/office/drawing/2014/main" xmlns="" id="{214F9C2C-D3B0-34E7-4796-3BF2C77B5EE5}"/>
              </a:ext>
            </a:extLst>
          </p:cNvPr>
          <p:cNvCxnSpPr>
            <a:cxnSpLocks/>
          </p:cNvCxnSpPr>
          <p:nvPr/>
        </p:nvCxnSpPr>
        <p:spPr>
          <a:xfrm>
            <a:off x="2095928" y="2820916"/>
            <a:ext cx="693375"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79ED3BF2-00DC-F48B-E700-1D122060DF2D}"/>
              </a:ext>
            </a:extLst>
          </p:cNvPr>
          <p:cNvCxnSpPr/>
          <p:nvPr/>
        </p:nvCxnSpPr>
        <p:spPr>
          <a:xfrm>
            <a:off x="1255392" y="583111"/>
            <a:ext cx="0" cy="5627233"/>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589982"/>
      </p:ext>
    </p:extLst>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505;p34">
            <a:extLst>
              <a:ext uri="{FF2B5EF4-FFF2-40B4-BE49-F238E27FC236}">
                <a16:creationId xmlns:a16="http://schemas.microsoft.com/office/drawing/2014/main" xmlns="" id="{5D59CBAE-C948-D4BB-1B35-CEFBA61190D6}"/>
              </a:ext>
            </a:extLst>
          </p:cNvPr>
          <p:cNvGrpSpPr/>
          <p:nvPr/>
        </p:nvGrpSpPr>
        <p:grpSpPr>
          <a:xfrm>
            <a:off x="300987" y="533378"/>
            <a:ext cx="11531784" cy="5791221"/>
            <a:chOff x="1256300" y="416363"/>
            <a:chExt cx="6631400" cy="4310786"/>
          </a:xfrm>
        </p:grpSpPr>
        <p:sp>
          <p:nvSpPr>
            <p:cNvPr id="7" name="Google Shape;506;p34">
              <a:extLst>
                <a:ext uri="{FF2B5EF4-FFF2-40B4-BE49-F238E27FC236}">
                  <a16:creationId xmlns:a16="http://schemas.microsoft.com/office/drawing/2014/main" xmlns="" id="{2BBFCDEE-DC71-8DC6-92DF-ECD03FD08309}"/>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8;p34">
              <a:extLst>
                <a:ext uri="{FF2B5EF4-FFF2-40B4-BE49-F238E27FC236}">
                  <a16:creationId xmlns:a16="http://schemas.microsoft.com/office/drawing/2014/main" xmlns="" id="{D12F6E0E-9830-B3F7-E03D-03021088DBF0}"/>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9" name="Google Shape;510;p34">
              <a:extLst>
                <a:ext uri="{FF2B5EF4-FFF2-40B4-BE49-F238E27FC236}">
                  <a16:creationId xmlns:a16="http://schemas.microsoft.com/office/drawing/2014/main" xmlns="" id="{9E365AAE-AB36-0528-B255-CC558E95792D}"/>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a:extLst>
              <a:ext uri="{FF2B5EF4-FFF2-40B4-BE49-F238E27FC236}">
                <a16:creationId xmlns:a16="http://schemas.microsoft.com/office/drawing/2014/main" xmlns="" id="{E9EBF0A2-EA67-DBD3-72D9-C66E3FFDE717}"/>
              </a:ext>
            </a:extLst>
          </p:cNvPr>
          <p:cNvSpPr txBox="1"/>
          <p:nvPr/>
        </p:nvSpPr>
        <p:spPr>
          <a:xfrm>
            <a:off x="693384" y="1930517"/>
            <a:ext cx="10616873" cy="4401205"/>
          </a:xfrm>
          <a:prstGeom prst="rect">
            <a:avLst/>
          </a:prstGeom>
          <a:noFill/>
        </p:spPr>
        <p:txBody>
          <a:bodyPr wrap="square">
            <a:spAutoFit/>
          </a:bodyPr>
          <a:lstStyle/>
          <a:p>
            <a:pPr algn="just"/>
            <a:r>
              <a:rPr lang="vi-VN" sz="2800" b="0" i="0" dirty="0">
                <a:solidFill>
                  <a:sysClr val="windowText" lastClr="000000"/>
                </a:solidFill>
                <a:effectLst/>
                <a:latin typeface="+mj-lt"/>
              </a:rPr>
              <a:t>    Theo một truyền thuyết, Chúa Trời đã dành ra bảy ngày để sáng tạo muôn loài, trong đó có thủy tổ loài người là ông A-đam và bà Ê-va. Ở Trung Quốc cũng có chuyện thần Nữ Oa dùng đất thó nặn thành người. Còn đối với người Ấn Độ, vị thần tạo ra con người là thần Bra-hma. Đến giữa thế kỉ XIX, nhờ công trình nghiên cứu của nhà bác học thiên tài Sác-lơ Đác-uyn, người ta mới biết rằng loài người được hình thành dần qua hàng triệu năm từ một loài vượn cổ.</a:t>
            </a:r>
          </a:p>
          <a:p>
            <a:r>
              <a:rPr lang="vi-VN" sz="2800" b="0" i="0" dirty="0">
                <a:solidFill>
                  <a:sysClr val="windowText" lastClr="000000"/>
                </a:solidFill>
                <a:effectLst/>
                <a:latin typeface="+mj-lt"/>
              </a:rPr>
              <a:t/>
            </a:r>
            <a:br>
              <a:rPr lang="vi-VN" sz="2800" b="0" i="0" dirty="0">
                <a:solidFill>
                  <a:sysClr val="windowText" lastClr="000000"/>
                </a:solidFill>
                <a:effectLst/>
                <a:latin typeface="+mj-lt"/>
              </a:rPr>
            </a:br>
            <a:r>
              <a:rPr lang="vi-VN" sz="2800" b="0" i="0" dirty="0">
                <a:solidFill>
                  <a:sysClr val="windowText" lastClr="000000"/>
                </a:solidFill>
                <a:effectLst/>
                <a:latin typeface="+mj-lt"/>
              </a:rPr>
              <a:t/>
            </a:r>
            <a:br>
              <a:rPr lang="vi-VN" sz="2800" b="0" i="0" dirty="0">
                <a:solidFill>
                  <a:sysClr val="windowText" lastClr="000000"/>
                </a:solidFill>
                <a:effectLst/>
                <a:latin typeface="+mj-lt"/>
              </a:rPr>
            </a:br>
            <a:endParaRPr lang="en-US" sz="2800" dirty="0">
              <a:solidFill>
                <a:sysClr val="windowText" lastClr="000000"/>
              </a:solidFill>
              <a:latin typeface="+mj-lt"/>
            </a:endParaRPr>
          </a:p>
        </p:txBody>
      </p:sp>
      <p:pic>
        <p:nvPicPr>
          <p:cNvPr id="5" name="Picture 4">
            <a:extLst>
              <a:ext uri="{FF2B5EF4-FFF2-40B4-BE49-F238E27FC236}">
                <a16:creationId xmlns:a16="http://schemas.microsoft.com/office/drawing/2014/main" xmlns="" id="{2AA9C5B3-455C-B3C5-2B0A-D407742B8C3D}"/>
              </a:ext>
            </a:extLst>
          </p:cNvPr>
          <p:cNvPicPr>
            <a:picLocks noChangeAspect="1"/>
          </p:cNvPicPr>
          <p:nvPr/>
        </p:nvPicPr>
        <p:blipFill>
          <a:blip r:embed="rId2"/>
          <a:stretch>
            <a:fillRect/>
          </a:stretch>
        </p:blipFill>
        <p:spPr>
          <a:xfrm>
            <a:off x="-400692" y="546243"/>
            <a:ext cx="3596294" cy="853268"/>
          </a:xfrm>
          <a:prstGeom prst="rect">
            <a:avLst/>
          </a:prstGeom>
        </p:spPr>
      </p:pic>
      <p:sp>
        <p:nvSpPr>
          <p:cNvPr id="11" name="TextBox 10">
            <a:extLst>
              <a:ext uri="{FF2B5EF4-FFF2-40B4-BE49-F238E27FC236}">
                <a16:creationId xmlns:a16="http://schemas.microsoft.com/office/drawing/2014/main" xmlns="" id="{AD9D0EBC-B0E6-7478-6B50-771526080161}"/>
              </a:ext>
            </a:extLst>
          </p:cNvPr>
          <p:cNvSpPr txBox="1"/>
          <p:nvPr/>
        </p:nvSpPr>
        <p:spPr>
          <a:xfrm>
            <a:off x="5629095" y="5279572"/>
            <a:ext cx="5855334" cy="400110"/>
          </a:xfrm>
          <a:prstGeom prst="rect">
            <a:avLst/>
          </a:prstGeom>
          <a:noFill/>
        </p:spPr>
        <p:txBody>
          <a:bodyPr wrap="square" rtlCol="0">
            <a:spAutoFit/>
          </a:bodyPr>
          <a:lstStyle/>
          <a:p>
            <a:r>
              <a:rPr lang="en-US" sz="2000" dirty="0">
                <a:solidFill>
                  <a:sysClr val="windowText" lastClr="000000"/>
                </a:solidFill>
                <a:latin typeface="Times New Roman" panose="02020603050405020304" pitchFamily="18" charset="0"/>
                <a:cs typeface="Times New Roman" panose="02020603050405020304" pitchFamily="18" charset="0"/>
              </a:rPr>
              <a:t>Theo NHỮNG MẨU CHUYỆN LỊCH SỬ THẾ GIỚI</a:t>
            </a:r>
          </a:p>
        </p:txBody>
      </p:sp>
      <p:sp>
        <p:nvSpPr>
          <p:cNvPr id="12" name="TextBox 11">
            <a:extLst>
              <a:ext uri="{FF2B5EF4-FFF2-40B4-BE49-F238E27FC236}">
                <a16:creationId xmlns:a16="http://schemas.microsoft.com/office/drawing/2014/main" xmlns="" id="{5477A7E3-5A56-C60F-3D2B-AD12283CBC06}"/>
              </a:ext>
            </a:extLst>
          </p:cNvPr>
          <p:cNvSpPr txBox="1"/>
          <p:nvPr/>
        </p:nvSpPr>
        <p:spPr>
          <a:xfrm>
            <a:off x="642502" y="1107309"/>
            <a:ext cx="11150274" cy="646331"/>
          </a:xfrm>
          <a:prstGeom prst="rect">
            <a:avLst/>
          </a:prstGeom>
          <a:noFill/>
        </p:spPr>
        <p:txBody>
          <a:bodyPr wrap="square">
            <a:spAutoFit/>
          </a:bodyPr>
          <a:lstStyle/>
          <a:p>
            <a:pPr algn="ctr"/>
            <a:r>
              <a:rPr lang="vi-VN" sz="3600" b="1" i="0" dirty="0">
                <a:solidFill>
                  <a:schemeClr val="tx1">
                    <a:lumMod val="75000"/>
                  </a:schemeClr>
                </a:solidFill>
                <a:effectLst/>
                <a:latin typeface="+mj-lt"/>
              </a:rPr>
              <a:t>Ai là thủy tổ của loài người?</a:t>
            </a:r>
            <a:endParaRPr lang="vi-VN" sz="3600" b="0" i="0" dirty="0">
              <a:solidFill>
                <a:schemeClr val="tx1">
                  <a:lumMod val="75000"/>
                </a:schemeClr>
              </a:solidFill>
              <a:effectLst/>
              <a:latin typeface="+mj-lt"/>
            </a:endParaRPr>
          </a:p>
        </p:txBody>
      </p:sp>
      <p:sp>
        <p:nvSpPr>
          <p:cNvPr id="2" name="TextBox 1">
            <a:extLst>
              <a:ext uri="{FF2B5EF4-FFF2-40B4-BE49-F238E27FC236}">
                <a16:creationId xmlns:a16="http://schemas.microsoft.com/office/drawing/2014/main" xmlns="" id="{070E5FBF-115F-1AD3-B939-EF9679BB359D}"/>
              </a:ext>
            </a:extLst>
          </p:cNvPr>
          <p:cNvSpPr txBox="1"/>
          <p:nvPr/>
        </p:nvSpPr>
        <p:spPr>
          <a:xfrm>
            <a:off x="205481" y="636997"/>
            <a:ext cx="3503489" cy="830997"/>
          </a:xfrm>
          <a:prstGeom prst="rect">
            <a:avLst/>
          </a:prstGeom>
          <a:noFill/>
        </p:spPr>
        <p:txBody>
          <a:bodyPr wrap="square" rtlCol="0">
            <a:spAutoFit/>
          </a:bodyPr>
          <a:lstStyle/>
          <a:p>
            <a:r>
              <a:rPr lang="en-US" sz="4800" dirty="0">
                <a:ln>
                  <a:solidFill>
                    <a:schemeClr val="bg2">
                      <a:lumMod val="50000"/>
                    </a:schemeClr>
                  </a:solidFill>
                </a:ln>
                <a:solidFill>
                  <a:srgbClr val="FDFDFD"/>
                </a:solidFill>
                <a:latin typeface="#9Slide07 IcielKoni" pitchFamily="2" charset="0"/>
              </a:rPr>
              <a:t>SOÁT LỖI </a:t>
            </a:r>
          </a:p>
        </p:txBody>
      </p:sp>
      <p:grpSp>
        <p:nvGrpSpPr>
          <p:cNvPr id="13" name="Google Shape;3274;p25">
            <a:extLst>
              <a:ext uri="{FF2B5EF4-FFF2-40B4-BE49-F238E27FC236}">
                <a16:creationId xmlns:a16="http://schemas.microsoft.com/office/drawing/2014/main" xmlns="" id="{8B757633-F146-CBC7-2658-ECCEBFC10461}"/>
              </a:ext>
            </a:extLst>
          </p:cNvPr>
          <p:cNvGrpSpPr/>
          <p:nvPr/>
        </p:nvGrpSpPr>
        <p:grpSpPr>
          <a:xfrm flipH="1">
            <a:off x="410504" y="1853728"/>
            <a:ext cx="382516" cy="329360"/>
            <a:chOff x="792185" y="5776305"/>
            <a:chExt cx="174323" cy="150098"/>
          </a:xfrm>
        </p:grpSpPr>
        <p:sp>
          <p:nvSpPr>
            <p:cNvPr id="14" name="Google Shape;3275;p25">
              <a:extLst>
                <a:ext uri="{FF2B5EF4-FFF2-40B4-BE49-F238E27FC236}">
                  <a16:creationId xmlns:a16="http://schemas.microsoft.com/office/drawing/2014/main" xmlns="" id="{2E0F949E-3E2B-AF6C-9CD6-D3D1D5F4B16A}"/>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 name="Google Shape;3276;p25">
              <a:extLst>
                <a:ext uri="{FF2B5EF4-FFF2-40B4-BE49-F238E27FC236}">
                  <a16:creationId xmlns:a16="http://schemas.microsoft.com/office/drawing/2014/main" xmlns="" id="{686AD665-703E-1D0D-9B3B-EA48A8360C9D}"/>
                </a:ext>
              </a:extLst>
            </p:cNvPr>
            <p:cNvGrpSpPr/>
            <p:nvPr/>
          </p:nvGrpSpPr>
          <p:grpSpPr>
            <a:xfrm>
              <a:off x="793806" y="5776305"/>
              <a:ext cx="172702" cy="149999"/>
              <a:chOff x="1488756" y="5776305"/>
              <a:chExt cx="172702" cy="149999"/>
            </a:xfrm>
          </p:grpSpPr>
          <p:sp>
            <p:nvSpPr>
              <p:cNvPr id="16" name="Google Shape;3277;p25">
                <a:extLst>
                  <a:ext uri="{FF2B5EF4-FFF2-40B4-BE49-F238E27FC236}">
                    <a16:creationId xmlns:a16="http://schemas.microsoft.com/office/drawing/2014/main" xmlns="" id="{5B9122D0-43E5-2C68-B3E0-3CC854D9416B}"/>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3278;p25">
                <a:extLst>
                  <a:ext uri="{FF2B5EF4-FFF2-40B4-BE49-F238E27FC236}">
                    <a16:creationId xmlns:a16="http://schemas.microsoft.com/office/drawing/2014/main" xmlns="" id="{20D32008-69E0-5ABF-E2CA-41351BBC4B11}"/>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 name="Google Shape;3283;p25">
            <a:extLst>
              <a:ext uri="{FF2B5EF4-FFF2-40B4-BE49-F238E27FC236}">
                <a16:creationId xmlns:a16="http://schemas.microsoft.com/office/drawing/2014/main" xmlns="" id="{80670608-C685-7FB7-DF4F-B5E66CA3E63C}"/>
              </a:ext>
            </a:extLst>
          </p:cNvPr>
          <p:cNvGrpSpPr/>
          <p:nvPr/>
        </p:nvGrpSpPr>
        <p:grpSpPr>
          <a:xfrm rot="1103262">
            <a:off x="10593912" y="5773950"/>
            <a:ext cx="1304156" cy="901364"/>
            <a:chOff x="5966842" y="6369172"/>
            <a:chExt cx="576499" cy="398446"/>
          </a:xfrm>
        </p:grpSpPr>
        <p:sp>
          <p:nvSpPr>
            <p:cNvPr id="19" name="Google Shape;3284;p25">
              <a:extLst>
                <a:ext uri="{FF2B5EF4-FFF2-40B4-BE49-F238E27FC236}">
                  <a16:creationId xmlns:a16="http://schemas.microsoft.com/office/drawing/2014/main" xmlns="" id="{F1772C46-B4A0-2B3E-F76B-4C9AD681FDFB}"/>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 name="Google Shape;3285;p25">
              <a:extLst>
                <a:ext uri="{FF2B5EF4-FFF2-40B4-BE49-F238E27FC236}">
                  <a16:creationId xmlns:a16="http://schemas.microsoft.com/office/drawing/2014/main" xmlns="" id="{AA8D338E-B10D-9F61-D612-CFF191006BB1}"/>
                </a:ext>
              </a:extLst>
            </p:cNvPr>
            <p:cNvGrpSpPr/>
            <p:nvPr/>
          </p:nvGrpSpPr>
          <p:grpSpPr>
            <a:xfrm>
              <a:off x="5966842" y="6369172"/>
              <a:ext cx="576499" cy="398446"/>
              <a:chOff x="6724042" y="6369172"/>
              <a:chExt cx="576499" cy="398446"/>
            </a:xfrm>
          </p:grpSpPr>
          <p:sp>
            <p:nvSpPr>
              <p:cNvPr id="21" name="Google Shape;3286;p25">
                <a:extLst>
                  <a:ext uri="{FF2B5EF4-FFF2-40B4-BE49-F238E27FC236}">
                    <a16:creationId xmlns:a16="http://schemas.microsoft.com/office/drawing/2014/main" xmlns="" id="{89D69C31-2B2F-8F5D-10CC-1A954C563017}"/>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87;p25">
                <a:extLst>
                  <a:ext uri="{FF2B5EF4-FFF2-40B4-BE49-F238E27FC236}">
                    <a16:creationId xmlns:a16="http://schemas.microsoft.com/office/drawing/2014/main" xmlns="" id="{AE5FFD48-DF7B-565C-1FAD-D4D82B594087}"/>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288;p25">
                <a:extLst>
                  <a:ext uri="{FF2B5EF4-FFF2-40B4-BE49-F238E27FC236}">
                    <a16:creationId xmlns:a16="http://schemas.microsoft.com/office/drawing/2014/main" xmlns="" id="{C8B6EDD3-FC8C-FE9C-3737-D0FA75A61E31}"/>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89;p25">
                <a:extLst>
                  <a:ext uri="{FF2B5EF4-FFF2-40B4-BE49-F238E27FC236}">
                    <a16:creationId xmlns:a16="http://schemas.microsoft.com/office/drawing/2014/main" xmlns="" id="{B358CCCF-0DE2-5015-8911-6A61D64CA9F7}"/>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3290;p25">
                <a:extLst>
                  <a:ext uri="{FF2B5EF4-FFF2-40B4-BE49-F238E27FC236}">
                    <a16:creationId xmlns:a16="http://schemas.microsoft.com/office/drawing/2014/main" xmlns="" id="{B61FEE07-0871-AD58-DF42-133DEFD9AE11}"/>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3291;p25">
                <a:extLst>
                  <a:ext uri="{FF2B5EF4-FFF2-40B4-BE49-F238E27FC236}">
                    <a16:creationId xmlns:a16="http://schemas.microsoft.com/office/drawing/2014/main" xmlns="" id="{27ACD47E-E9F9-2546-397E-DDF408F56DF9}"/>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3292;p25">
                <a:extLst>
                  <a:ext uri="{FF2B5EF4-FFF2-40B4-BE49-F238E27FC236}">
                    <a16:creationId xmlns:a16="http://schemas.microsoft.com/office/drawing/2014/main" xmlns="" id="{0E95B3A4-3570-6765-2085-4E96B34B1E8D}"/>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3293;p25">
                <a:extLst>
                  <a:ext uri="{FF2B5EF4-FFF2-40B4-BE49-F238E27FC236}">
                    <a16:creationId xmlns:a16="http://schemas.microsoft.com/office/drawing/2014/main" xmlns="" id="{C392C2F2-3055-E8A9-A976-B0694653FD3A}"/>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294;p25">
                <a:extLst>
                  <a:ext uri="{FF2B5EF4-FFF2-40B4-BE49-F238E27FC236}">
                    <a16:creationId xmlns:a16="http://schemas.microsoft.com/office/drawing/2014/main" xmlns="" id="{11A6A155-2291-8E0A-A646-C158DACC0484}"/>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295;p25">
                <a:extLst>
                  <a:ext uri="{FF2B5EF4-FFF2-40B4-BE49-F238E27FC236}">
                    <a16:creationId xmlns:a16="http://schemas.microsoft.com/office/drawing/2014/main" xmlns="" id="{78A07CDE-5426-425D-DF85-4100D37ADBC2}"/>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296;p25">
                <a:extLst>
                  <a:ext uri="{FF2B5EF4-FFF2-40B4-BE49-F238E27FC236}">
                    <a16:creationId xmlns:a16="http://schemas.microsoft.com/office/drawing/2014/main" xmlns="" id="{CDC326F0-B225-52AB-5DC5-18E06A31BE7A}"/>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97;p25">
                <a:extLst>
                  <a:ext uri="{FF2B5EF4-FFF2-40B4-BE49-F238E27FC236}">
                    <a16:creationId xmlns:a16="http://schemas.microsoft.com/office/drawing/2014/main" xmlns="" id="{DC3B1837-AA9D-4752-74E5-13103F4605E4}"/>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298;p25">
                <a:extLst>
                  <a:ext uri="{FF2B5EF4-FFF2-40B4-BE49-F238E27FC236}">
                    <a16:creationId xmlns:a16="http://schemas.microsoft.com/office/drawing/2014/main" xmlns="" id="{C33CD94C-EF35-B206-2F90-3143EC0F4C77}"/>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4" name="Google Shape;3304;p25">
            <a:extLst>
              <a:ext uri="{FF2B5EF4-FFF2-40B4-BE49-F238E27FC236}">
                <a16:creationId xmlns:a16="http://schemas.microsoft.com/office/drawing/2014/main" xmlns="" id="{D80A76D7-28E0-7A22-4D65-A01F17037DD5}"/>
              </a:ext>
            </a:extLst>
          </p:cNvPr>
          <p:cNvGrpSpPr/>
          <p:nvPr/>
        </p:nvGrpSpPr>
        <p:grpSpPr>
          <a:xfrm>
            <a:off x="705317" y="5693966"/>
            <a:ext cx="1007221" cy="1019099"/>
            <a:chOff x="10646993" y="4948336"/>
            <a:chExt cx="1007221" cy="1019099"/>
          </a:xfrm>
        </p:grpSpPr>
        <p:grpSp>
          <p:nvGrpSpPr>
            <p:cNvPr id="35" name="Google Shape;3305;p25">
              <a:extLst>
                <a:ext uri="{FF2B5EF4-FFF2-40B4-BE49-F238E27FC236}">
                  <a16:creationId xmlns:a16="http://schemas.microsoft.com/office/drawing/2014/main" xmlns="" id="{0834E54C-E0B2-96BD-A641-EBD6BA441C79}"/>
                </a:ext>
              </a:extLst>
            </p:cNvPr>
            <p:cNvGrpSpPr/>
            <p:nvPr/>
          </p:nvGrpSpPr>
          <p:grpSpPr>
            <a:xfrm rot="-1050381">
              <a:off x="10872056" y="5558848"/>
              <a:ext cx="338583" cy="366141"/>
              <a:chOff x="2434787" y="710447"/>
              <a:chExt cx="397074" cy="429394"/>
            </a:xfrm>
          </p:grpSpPr>
          <p:sp>
            <p:nvSpPr>
              <p:cNvPr id="42" name="Google Shape;3306;p25">
                <a:extLst>
                  <a:ext uri="{FF2B5EF4-FFF2-40B4-BE49-F238E27FC236}">
                    <a16:creationId xmlns:a16="http://schemas.microsoft.com/office/drawing/2014/main" xmlns="" id="{81069A6E-5447-639D-2F9C-279F369D1FCF}"/>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307;p25">
                <a:extLst>
                  <a:ext uri="{FF2B5EF4-FFF2-40B4-BE49-F238E27FC236}">
                    <a16:creationId xmlns:a16="http://schemas.microsoft.com/office/drawing/2014/main" xmlns="" id="{FE431071-BE93-6C76-4509-BFBB1615392A}"/>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 name="Google Shape;3308;p25">
              <a:extLst>
                <a:ext uri="{FF2B5EF4-FFF2-40B4-BE49-F238E27FC236}">
                  <a16:creationId xmlns:a16="http://schemas.microsoft.com/office/drawing/2014/main" xmlns="" id="{196763F8-5F1E-55AD-1DE2-C36A2400D594}"/>
                </a:ext>
              </a:extLst>
            </p:cNvPr>
            <p:cNvGrpSpPr/>
            <p:nvPr/>
          </p:nvGrpSpPr>
          <p:grpSpPr>
            <a:xfrm rot="-1050381">
              <a:off x="10692918" y="4986704"/>
              <a:ext cx="309443" cy="352991"/>
              <a:chOff x="3146735" y="424227"/>
              <a:chExt cx="362901" cy="413972"/>
            </a:xfrm>
          </p:grpSpPr>
          <p:sp>
            <p:nvSpPr>
              <p:cNvPr id="40" name="Google Shape;3309;p25">
                <a:extLst>
                  <a:ext uri="{FF2B5EF4-FFF2-40B4-BE49-F238E27FC236}">
                    <a16:creationId xmlns:a16="http://schemas.microsoft.com/office/drawing/2014/main" xmlns="" id="{B386BD77-D343-F8E6-9A3D-1DE41DFCAF30}"/>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310;p25">
                <a:extLst>
                  <a:ext uri="{FF2B5EF4-FFF2-40B4-BE49-F238E27FC236}">
                    <a16:creationId xmlns:a16="http://schemas.microsoft.com/office/drawing/2014/main" xmlns="" id="{87DCF4DB-C6B2-1280-7F08-03FD3D95F09E}"/>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 name="Google Shape;3311;p25">
              <a:extLst>
                <a:ext uri="{FF2B5EF4-FFF2-40B4-BE49-F238E27FC236}">
                  <a16:creationId xmlns:a16="http://schemas.microsoft.com/office/drawing/2014/main" xmlns="" id="{877B2933-A1E0-A863-E57D-5715F6A9DAE3}"/>
                </a:ext>
              </a:extLst>
            </p:cNvPr>
            <p:cNvGrpSpPr/>
            <p:nvPr/>
          </p:nvGrpSpPr>
          <p:grpSpPr>
            <a:xfrm rot="-1050381">
              <a:off x="11297454" y="5163919"/>
              <a:ext cx="317179" cy="311994"/>
              <a:chOff x="3550284" y="973643"/>
              <a:chExt cx="371974" cy="365892"/>
            </a:xfrm>
          </p:grpSpPr>
          <p:sp>
            <p:nvSpPr>
              <p:cNvPr id="38" name="Google Shape;3312;p25">
                <a:extLst>
                  <a:ext uri="{FF2B5EF4-FFF2-40B4-BE49-F238E27FC236}">
                    <a16:creationId xmlns:a16="http://schemas.microsoft.com/office/drawing/2014/main" xmlns="" id="{0D57A3B2-1591-AE93-4F36-C6F636868A44}"/>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313;p25">
                <a:extLst>
                  <a:ext uri="{FF2B5EF4-FFF2-40B4-BE49-F238E27FC236}">
                    <a16:creationId xmlns:a16="http://schemas.microsoft.com/office/drawing/2014/main" xmlns="" id="{AD634395-41CB-CDCD-E90B-0F44A7CED312}"/>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44" name="Google Shape;3323;p25">
            <a:extLst>
              <a:ext uri="{FF2B5EF4-FFF2-40B4-BE49-F238E27FC236}">
                <a16:creationId xmlns:a16="http://schemas.microsoft.com/office/drawing/2014/main" xmlns="" id="{1EB4B0B8-4768-F73F-62B4-D4FA6B88FDFC}"/>
              </a:ext>
            </a:extLst>
          </p:cNvPr>
          <p:cNvGrpSpPr/>
          <p:nvPr/>
        </p:nvGrpSpPr>
        <p:grpSpPr>
          <a:xfrm flipH="1">
            <a:off x="11527543" y="373605"/>
            <a:ext cx="382516" cy="329360"/>
            <a:chOff x="792185" y="5776305"/>
            <a:chExt cx="174323" cy="150098"/>
          </a:xfrm>
        </p:grpSpPr>
        <p:sp>
          <p:nvSpPr>
            <p:cNvPr id="45" name="Google Shape;3324;p25">
              <a:extLst>
                <a:ext uri="{FF2B5EF4-FFF2-40B4-BE49-F238E27FC236}">
                  <a16:creationId xmlns:a16="http://schemas.microsoft.com/office/drawing/2014/main" xmlns="" id="{FE962F5F-9D0C-5A7D-FDC7-91EF9AD64C2E}"/>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6" name="Google Shape;3325;p25">
              <a:extLst>
                <a:ext uri="{FF2B5EF4-FFF2-40B4-BE49-F238E27FC236}">
                  <a16:creationId xmlns:a16="http://schemas.microsoft.com/office/drawing/2014/main" xmlns="" id="{3DC43BD6-0794-30A2-7373-FBE0D14C3F3F}"/>
                </a:ext>
              </a:extLst>
            </p:cNvPr>
            <p:cNvGrpSpPr/>
            <p:nvPr/>
          </p:nvGrpSpPr>
          <p:grpSpPr>
            <a:xfrm>
              <a:off x="793806" y="5776305"/>
              <a:ext cx="172702" cy="149999"/>
              <a:chOff x="1488756" y="5776305"/>
              <a:chExt cx="172702" cy="149999"/>
            </a:xfrm>
          </p:grpSpPr>
          <p:sp>
            <p:nvSpPr>
              <p:cNvPr id="47" name="Google Shape;3326;p25">
                <a:extLst>
                  <a:ext uri="{FF2B5EF4-FFF2-40B4-BE49-F238E27FC236}">
                    <a16:creationId xmlns:a16="http://schemas.microsoft.com/office/drawing/2014/main" xmlns="" id="{77218DA1-67E6-1DBF-47BD-69C99C0C5626}"/>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3327;p25">
                <a:extLst>
                  <a:ext uri="{FF2B5EF4-FFF2-40B4-BE49-F238E27FC236}">
                    <a16:creationId xmlns:a16="http://schemas.microsoft.com/office/drawing/2014/main" xmlns="" id="{BBD707B3-83E9-9105-47A4-A31963BD36B2}"/>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49" name="Google Shape;3332;p25">
            <a:extLst>
              <a:ext uri="{FF2B5EF4-FFF2-40B4-BE49-F238E27FC236}">
                <a16:creationId xmlns:a16="http://schemas.microsoft.com/office/drawing/2014/main" xmlns="" id="{B0B58410-A2CF-1FF7-82F1-5FE84CAB4F5A}"/>
              </a:ext>
            </a:extLst>
          </p:cNvPr>
          <p:cNvGrpSpPr/>
          <p:nvPr/>
        </p:nvGrpSpPr>
        <p:grpSpPr>
          <a:xfrm>
            <a:off x="3328487" y="370627"/>
            <a:ext cx="221632" cy="235057"/>
            <a:chOff x="5252753" y="6551057"/>
            <a:chExt cx="310539" cy="329350"/>
          </a:xfrm>
        </p:grpSpPr>
        <p:sp>
          <p:nvSpPr>
            <p:cNvPr id="50" name="Google Shape;3333;p25">
              <a:extLst>
                <a:ext uri="{FF2B5EF4-FFF2-40B4-BE49-F238E27FC236}">
                  <a16:creationId xmlns:a16="http://schemas.microsoft.com/office/drawing/2014/main" xmlns="" id="{04DCD6D5-5373-3AFB-4FD5-755A9EF691BC}"/>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3334;p25">
              <a:extLst>
                <a:ext uri="{FF2B5EF4-FFF2-40B4-BE49-F238E27FC236}">
                  <a16:creationId xmlns:a16="http://schemas.microsoft.com/office/drawing/2014/main" xmlns="" id="{66F223FE-3D63-31DB-69BC-5F15E572B552}"/>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7291103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oogle Shape;505;p34">
            <a:extLst>
              <a:ext uri="{FF2B5EF4-FFF2-40B4-BE49-F238E27FC236}">
                <a16:creationId xmlns:a16="http://schemas.microsoft.com/office/drawing/2014/main" xmlns="" id="{D7679776-BD20-DCC8-4E15-6B8C62B5E3F9}"/>
              </a:ext>
            </a:extLst>
          </p:cNvPr>
          <p:cNvGrpSpPr/>
          <p:nvPr/>
        </p:nvGrpSpPr>
        <p:grpSpPr>
          <a:xfrm>
            <a:off x="1922959" y="1273607"/>
            <a:ext cx="8346082" cy="4310786"/>
            <a:chOff x="1256300" y="416363"/>
            <a:chExt cx="6631400" cy="4310786"/>
          </a:xfrm>
        </p:grpSpPr>
        <p:sp>
          <p:nvSpPr>
            <p:cNvPr id="108" name="Google Shape;506;p34">
              <a:extLst>
                <a:ext uri="{FF2B5EF4-FFF2-40B4-BE49-F238E27FC236}">
                  <a16:creationId xmlns:a16="http://schemas.microsoft.com/office/drawing/2014/main" xmlns="" id="{72AB3EDB-4682-3F0B-D22D-583E49D31F78}"/>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08;p34">
              <a:extLst>
                <a:ext uri="{FF2B5EF4-FFF2-40B4-BE49-F238E27FC236}">
                  <a16:creationId xmlns:a16="http://schemas.microsoft.com/office/drawing/2014/main" xmlns="" id="{3E09B900-5705-B017-0743-0BDCAC7340EA}"/>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112" name="Google Shape;510;p34">
              <a:extLst>
                <a:ext uri="{FF2B5EF4-FFF2-40B4-BE49-F238E27FC236}">
                  <a16:creationId xmlns:a16="http://schemas.microsoft.com/office/drawing/2014/main" xmlns="" id="{38C1160D-ABEF-1B3F-C5B7-FE323320BF79}"/>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a:extLst>
              <a:ext uri="{FF2B5EF4-FFF2-40B4-BE49-F238E27FC236}">
                <a16:creationId xmlns:a16="http://schemas.microsoft.com/office/drawing/2014/main" xmlns="" id="{93A3BE4D-7D85-8533-06D1-A849B45D3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439220"/>
            <a:ext cx="3429000" cy="3429000"/>
          </a:xfrm>
          <a:prstGeom prst="ellipse">
            <a:avLst/>
          </a:prstGeom>
        </p:spPr>
      </p:pic>
      <p:grpSp>
        <p:nvGrpSpPr>
          <p:cNvPr id="106" name="Group 105">
            <a:extLst>
              <a:ext uri="{FF2B5EF4-FFF2-40B4-BE49-F238E27FC236}">
                <a16:creationId xmlns:a16="http://schemas.microsoft.com/office/drawing/2014/main" xmlns="" id="{99E1A924-E85F-142A-DB48-276840FAF11D}"/>
              </a:ext>
            </a:extLst>
          </p:cNvPr>
          <p:cNvGrpSpPr/>
          <p:nvPr/>
        </p:nvGrpSpPr>
        <p:grpSpPr>
          <a:xfrm>
            <a:off x="410504" y="373605"/>
            <a:ext cx="11672622" cy="6339460"/>
            <a:chOff x="410504" y="373605"/>
            <a:chExt cx="11672622" cy="6339460"/>
          </a:xfrm>
        </p:grpSpPr>
        <p:grpSp>
          <p:nvGrpSpPr>
            <p:cNvPr id="54" name="Google Shape;3274;p25">
              <a:extLst>
                <a:ext uri="{FF2B5EF4-FFF2-40B4-BE49-F238E27FC236}">
                  <a16:creationId xmlns:a16="http://schemas.microsoft.com/office/drawing/2014/main" xmlns="" id="{D96E1AC1-CB3E-5E30-BFA2-C755A5879CE2}"/>
                </a:ext>
              </a:extLst>
            </p:cNvPr>
            <p:cNvGrpSpPr/>
            <p:nvPr/>
          </p:nvGrpSpPr>
          <p:grpSpPr>
            <a:xfrm flipH="1">
              <a:off x="410504" y="1853728"/>
              <a:ext cx="382516" cy="329360"/>
              <a:chOff x="792185" y="5776305"/>
              <a:chExt cx="174323" cy="150098"/>
            </a:xfrm>
          </p:grpSpPr>
          <p:sp>
            <p:nvSpPr>
              <p:cNvPr id="55" name="Google Shape;3275;p25">
                <a:extLst>
                  <a:ext uri="{FF2B5EF4-FFF2-40B4-BE49-F238E27FC236}">
                    <a16:creationId xmlns:a16="http://schemas.microsoft.com/office/drawing/2014/main" xmlns="" id="{BCECD691-F61E-12AC-61E1-DC1EA6D12FA8}"/>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6" name="Google Shape;3276;p25">
                <a:extLst>
                  <a:ext uri="{FF2B5EF4-FFF2-40B4-BE49-F238E27FC236}">
                    <a16:creationId xmlns:a16="http://schemas.microsoft.com/office/drawing/2014/main" xmlns="" id="{B1DFB5FD-61AF-845D-20A5-793286CD9BED}"/>
                  </a:ext>
                </a:extLst>
              </p:cNvPr>
              <p:cNvGrpSpPr/>
              <p:nvPr/>
            </p:nvGrpSpPr>
            <p:grpSpPr>
              <a:xfrm>
                <a:off x="793806" y="5776305"/>
                <a:ext cx="172702" cy="149999"/>
                <a:chOff x="1488756" y="5776305"/>
                <a:chExt cx="172702" cy="149999"/>
              </a:xfrm>
            </p:grpSpPr>
            <p:sp>
              <p:nvSpPr>
                <p:cNvPr id="57" name="Google Shape;3277;p25">
                  <a:extLst>
                    <a:ext uri="{FF2B5EF4-FFF2-40B4-BE49-F238E27FC236}">
                      <a16:creationId xmlns:a16="http://schemas.microsoft.com/office/drawing/2014/main" xmlns="" id="{CDAB98B1-468D-4094-950D-1A944BC76C49}"/>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3278;p25">
                  <a:extLst>
                    <a:ext uri="{FF2B5EF4-FFF2-40B4-BE49-F238E27FC236}">
                      <a16:creationId xmlns:a16="http://schemas.microsoft.com/office/drawing/2014/main" xmlns="" id="{2CB0F13C-A76F-14B0-AE4F-0E8443B34C0D}"/>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9" name="Google Shape;3283;p25">
              <a:extLst>
                <a:ext uri="{FF2B5EF4-FFF2-40B4-BE49-F238E27FC236}">
                  <a16:creationId xmlns:a16="http://schemas.microsoft.com/office/drawing/2014/main" xmlns="" id="{0FB22FB9-258A-F470-880E-7497C9C6BEAA}"/>
                </a:ext>
              </a:extLst>
            </p:cNvPr>
            <p:cNvGrpSpPr/>
            <p:nvPr/>
          </p:nvGrpSpPr>
          <p:grpSpPr>
            <a:xfrm rot="1103262">
              <a:off x="10778970" y="5773950"/>
              <a:ext cx="1304156" cy="901364"/>
              <a:chOff x="5966842" y="6369172"/>
              <a:chExt cx="576499" cy="398446"/>
            </a:xfrm>
          </p:grpSpPr>
          <p:sp>
            <p:nvSpPr>
              <p:cNvPr id="60" name="Google Shape;3284;p25">
                <a:extLst>
                  <a:ext uri="{FF2B5EF4-FFF2-40B4-BE49-F238E27FC236}">
                    <a16:creationId xmlns:a16="http://schemas.microsoft.com/office/drawing/2014/main" xmlns="" id="{7298686B-FA57-0014-B1EC-3305696AC159}"/>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1" name="Google Shape;3285;p25">
                <a:extLst>
                  <a:ext uri="{FF2B5EF4-FFF2-40B4-BE49-F238E27FC236}">
                    <a16:creationId xmlns:a16="http://schemas.microsoft.com/office/drawing/2014/main" xmlns="" id="{9667FA9F-AEBE-CED9-0407-39C05F568CBF}"/>
                  </a:ext>
                </a:extLst>
              </p:cNvPr>
              <p:cNvGrpSpPr/>
              <p:nvPr/>
            </p:nvGrpSpPr>
            <p:grpSpPr>
              <a:xfrm>
                <a:off x="5966842" y="6369172"/>
                <a:ext cx="576499" cy="398446"/>
                <a:chOff x="6724042" y="6369172"/>
                <a:chExt cx="576499" cy="398446"/>
              </a:xfrm>
            </p:grpSpPr>
            <p:sp>
              <p:nvSpPr>
                <p:cNvPr id="62" name="Google Shape;3286;p25">
                  <a:extLst>
                    <a:ext uri="{FF2B5EF4-FFF2-40B4-BE49-F238E27FC236}">
                      <a16:creationId xmlns:a16="http://schemas.microsoft.com/office/drawing/2014/main" xmlns="" id="{4C548599-BA2C-F24F-A840-1A75D7D69FDC}"/>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3287;p25">
                  <a:extLst>
                    <a:ext uri="{FF2B5EF4-FFF2-40B4-BE49-F238E27FC236}">
                      <a16:creationId xmlns:a16="http://schemas.microsoft.com/office/drawing/2014/main" xmlns="" id="{C733D2F4-1F99-0429-5B0F-0E03D8837F5E}"/>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3288;p25">
                  <a:extLst>
                    <a:ext uri="{FF2B5EF4-FFF2-40B4-BE49-F238E27FC236}">
                      <a16:creationId xmlns:a16="http://schemas.microsoft.com/office/drawing/2014/main" xmlns="" id="{D1AE8B34-0CD1-78A0-D5BA-919B4339D19D}"/>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3289;p25">
                  <a:extLst>
                    <a:ext uri="{FF2B5EF4-FFF2-40B4-BE49-F238E27FC236}">
                      <a16:creationId xmlns:a16="http://schemas.microsoft.com/office/drawing/2014/main" xmlns="" id="{B3A6695D-1BE6-8D85-5BCC-40392A4D26B8}"/>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3290;p25">
                  <a:extLst>
                    <a:ext uri="{FF2B5EF4-FFF2-40B4-BE49-F238E27FC236}">
                      <a16:creationId xmlns:a16="http://schemas.microsoft.com/office/drawing/2014/main" xmlns="" id="{E214B3AB-2163-6530-DBCD-6ABDF95CC3E6}"/>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3291;p25">
                  <a:extLst>
                    <a:ext uri="{FF2B5EF4-FFF2-40B4-BE49-F238E27FC236}">
                      <a16:creationId xmlns:a16="http://schemas.microsoft.com/office/drawing/2014/main" xmlns="" id="{3B558A1C-6CE2-E502-D22D-74CD3F2BFD5B}"/>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3292;p25">
                  <a:extLst>
                    <a:ext uri="{FF2B5EF4-FFF2-40B4-BE49-F238E27FC236}">
                      <a16:creationId xmlns:a16="http://schemas.microsoft.com/office/drawing/2014/main" xmlns="" id="{B9CA452F-4CD7-AFA7-A968-ABB0A12CFB4F}"/>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3293;p25">
                  <a:extLst>
                    <a:ext uri="{FF2B5EF4-FFF2-40B4-BE49-F238E27FC236}">
                      <a16:creationId xmlns:a16="http://schemas.microsoft.com/office/drawing/2014/main" xmlns="" id="{232B3E76-88AF-7893-D38C-8638BF72FD79}"/>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3294;p25">
                  <a:extLst>
                    <a:ext uri="{FF2B5EF4-FFF2-40B4-BE49-F238E27FC236}">
                      <a16:creationId xmlns:a16="http://schemas.microsoft.com/office/drawing/2014/main" xmlns="" id="{F83E7B99-D8C0-07CC-B3C3-345C23C0D7C7}"/>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3295;p25">
                  <a:extLst>
                    <a:ext uri="{FF2B5EF4-FFF2-40B4-BE49-F238E27FC236}">
                      <a16:creationId xmlns:a16="http://schemas.microsoft.com/office/drawing/2014/main" xmlns="" id="{548D9CDC-F085-AE07-B79B-81937B03BC9D}"/>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3296;p25">
                  <a:extLst>
                    <a:ext uri="{FF2B5EF4-FFF2-40B4-BE49-F238E27FC236}">
                      <a16:creationId xmlns:a16="http://schemas.microsoft.com/office/drawing/2014/main" xmlns="" id="{B598D018-0B56-8C49-4748-7029208DEFBD}"/>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3297;p25">
                  <a:extLst>
                    <a:ext uri="{FF2B5EF4-FFF2-40B4-BE49-F238E27FC236}">
                      <a16:creationId xmlns:a16="http://schemas.microsoft.com/office/drawing/2014/main" xmlns="" id="{99AE047B-D26E-4AB8-7CAD-38C34CDFE8B0}"/>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3298;p25">
                  <a:extLst>
                    <a:ext uri="{FF2B5EF4-FFF2-40B4-BE49-F238E27FC236}">
                      <a16:creationId xmlns:a16="http://schemas.microsoft.com/office/drawing/2014/main" xmlns="" id="{D8D7FE3C-3758-8EED-3418-C2BD362E5C93}"/>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75" name="Google Shape;3304;p25">
              <a:extLst>
                <a:ext uri="{FF2B5EF4-FFF2-40B4-BE49-F238E27FC236}">
                  <a16:creationId xmlns:a16="http://schemas.microsoft.com/office/drawing/2014/main" xmlns="" id="{5C66247A-87FA-EAFD-42FC-94EEFCB3036C}"/>
                </a:ext>
              </a:extLst>
            </p:cNvPr>
            <p:cNvGrpSpPr/>
            <p:nvPr/>
          </p:nvGrpSpPr>
          <p:grpSpPr>
            <a:xfrm>
              <a:off x="705317" y="5693966"/>
              <a:ext cx="1007221" cy="1019099"/>
              <a:chOff x="10646993" y="4948336"/>
              <a:chExt cx="1007221" cy="1019099"/>
            </a:xfrm>
          </p:grpSpPr>
          <p:grpSp>
            <p:nvGrpSpPr>
              <p:cNvPr id="76" name="Google Shape;3305;p25">
                <a:extLst>
                  <a:ext uri="{FF2B5EF4-FFF2-40B4-BE49-F238E27FC236}">
                    <a16:creationId xmlns:a16="http://schemas.microsoft.com/office/drawing/2014/main" xmlns="" id="{F7587C0F-17F7-C4A9-AE9B-1BF0583A0329}"/>
                  </a:ext>
                </a:extLst>
              </p:cNvPr>
              <p:cNvGrpSpPr/>
              <p:nvPr/>
            </p:nvGrpSpPr>
            <p:grpSpPr>
              <a:xfrm rot="-1050381">
                <a:off x="10872056" y="5558848"/>
                <a:ext cx="338583" cy="366141"/>
                <a:chOff x="2434787" y="710447"/>
                <a:chExt cx="397074" cy="429394"/>
              </a:xfrm>
            </p:grpSpPr>
            <p:sp>
              <p:nvSpPr>
                <p:cNvPr id="83" name="Google Shape;3306;p25">
                  <a:extLst>
                    <a:ext uri="{FF2B5EF4-FFF2-40B4-BE49-F238E27FC236}">
                      <a16:creationId xmlns:a16="http://schemas.microsoft.com/office/drawing/2014/main" xmlns="" id="{668A3B59-3F12-D4C7-3924-35C736EE7B85}"/>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3307;p25">
                  <a:extLst>
                    <a:ext uri="{FF2B5EF4-FFF2-40B4-BE49-F238E27FC236}">
                      <a16:creationId xmlns:a16="http://schemas.microsoft.com/office/drawing/2014/main" xmlns="" id="{5A1B1A6B-3631-07D8-FAC1-676160FA5902}"/>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7" name="Google Shape;3308;p25">
                <a:extLst>
                  <a:ext uri="{FF2B5EF4-FFF2-40B4-BE49-F238E27FC236}">
                    <a16:creationId xmlns:a16="http://schemas.microsoft.com/office/drawing/2014/main" xmlns="" id="{991047B4-B32C-CF74-B1FE-781237DCBB39}"/>
                  </a:ext>
                </a:extLst>
              </p:cNvPr>
              <p:cNvGrpSpPr/>
              <p:nvPr/>
            </p:nvGrpSpPr>
            <p:grpSpPr>
              <a:xfrm rot="-1050381">
                <a:off x="10692918" y="4986704"/>
                <a:ext cx="309443" cy="352991"/>
                <a:chOff x="3146735" y="424227"/>
                <a:chExt cx="362901" cy="413972"/>
              </a:xfrm>
            </p:grpSpPr>
            <p:sp>
              <p:nvSpPr>
                <p:cNvPr id="81" name="Google Shape;3309;p25">
                  <a:extLst>
                    <a:ext uri="{FF2B5EF4-FFF2-40B4-BE49-F238E27FC236}">
                      <a16:creationId xmlns:a16="http://schemas.microsoft.com/office/drawing/2014/main" xmlns="" id="{F1C0D32B-A006-0D6E-6770-6140899F44B7}"/>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3310;p25">
                  <a:extLst>
                    <a:ext uri="{FF2B5EF4-FFF2-40B4-BE49-F238E27FC236}">
                      <a16:creationId xmlns:a16="http://schemas.microsoft.com/office/drawing/2014/main" xmlns="" id="{5BF42679-DD72-F6AB-1B53-20E1A5E5CEBD}"/>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8" name="Google Shape;3311;p25">
                <a:extLst>
                  <a:ext uri="{FF2B5EF4-FFF2-40B4-BE49-F238E27FC236}">
                    <a16:creationId xmlns:a16="http://schemas.microsoft.com/office/drawing/2014/main" xmlns="" id="{D5A0B775-AA8C-54E2-F2B7-3854D1908D8B}"/>
                  </a:ext>
                </a:extLst>
              </p:cNvPr>
              <p:cNvGrpSpPr/>
              <p:nvPr/>
            </p:nvGrpSpPr>
            <p:grpSpPr>
              <a:xfrm rot="-1050381">
                <a:off x="11297454" y="5163919"/>
                <a:ext cx="317179" cy="311994"/>
                <a:chOff x="3550284" y="973643"/>
                <a:chExt cx="371974" cy="365892"/>
              </a:xfrm>
            </p:grpSpPr>
            <p:sp>
              <p:nvSpPr>
                <p:cNvPr id="79" name="Google Shape;3312;p25">
                  <a:extLst>
                    <a:ext uri="{FF2B5EF4-FFF2-40B4-BE49-F238E27FC236}">
                      <a16:creationId xmlns:a16="http://schemas.microsoft.com/office/drawing/2014/main" xmlns="" id="{48DEB918-0EC5-8BBB-4E74-D16B01A74ACB}"/>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3313;p25">
                  <a:extLst>
                    <a:ext uri="{FF2B5EF4-FFF2-40B4-BE49-F238E27FC236}">
                      <a16:creationId xmlns:a16="http://schemas.microsoft.com/office/drawing/2014/main" xmlns="" id="{DA083B96-C9C8-4A8A-AD6F-E4255D8D19D6}"/>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5" name="Google Shape;3323;p25">
              <a:extLst>
                <a:ext uri="{FF2B5EF4-FFF2-40B4-BE49-F238E27FC236}">
                  <a16:creationId xmlns:a16="http://schemas.microsoft.com/office/drawing/2014/main" xmlns="" id="{F422AF18-AD78-0B6A-20E5-F22206A19BFB}"/>
                </a:ext>
              </a:extLst>
            </p:cNvPr>
            <p:cNvGrpSpPr/>
            <p:nvPr/>
          </p:nvGrpSpPr>
          <p:grpSpPr>
            <a:xfrm flipH="1">
              <a:off x="11527543" y="373605"/>
              <a:ext cx="382516" cy="329360"/>
              <a:chOff x="792185" y="5776305"/>
              <a:chExt cx="174323" cy="150098"/>
            </a:xfrm>
          </p:grpSpPr>
          <p:sp>
            <p:nvSpPr>
              <p:cNvPr id="86" name="Google Shape;3324;p25">
                <a:extLst>
                  <a:ext uri="{FF2B5EF4-FFF2-40B4-BE49-F238E27FC236}">
                    <a16:creationId xmlns:a16="http://schemas.microsoft.com/office/drawing/2014/main" xmlns="" id="{B4A5B4C0-4461-F0BE-A396-DED8B3AEEBED}"/>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7" name="Google Shape;3325;p25">
                <a:extLst>
                  <a:ext uri="{FF2B5EF4-FFF2-40B4-BE49-F238E27FC236}">
                    <a16:creationId xmlns:a16="http://schemas.microsoft.com/office/drawing/2014/main" xmlns="" id="{EE23DAD9-EB3D-D6F0-A422-35779E58DE3D}"/>
                  </a:ext>
                </a:extLst>
              </p:cNvPr>
              <p:cNvGrpSpPr/>
              <p:nvPr/>
            </p:nvGrpSpPr>
            <p:grpSpPr>
              <a:xfrm>
                <a:off x="793806" y="5776305"/>
                <a:ext cx="172702" cy="149999"/>
                <a:chOff x="1488756" y="5776305"/>
                <a:chExt cx="172702" cy="149999"/>
              </a:xfrm>
            </p:grpSpPr>
            <p:sp>
              <p:nvSpPr>
                <p:cNvPr id="88" name="Google Shape;3326;p25">
                  <a:extLst>
                    <a:ext uri="{FF2B5EF4-FFF2-40B4-BE49-F238E27FC236}">
                      <a16:creationId xmlns:a16="http://schemas.microsoft.com/office/drawing/2014/main" xmlns="" id="{AF10D3BA-26E7-4135-66E9-90C332878FC6}"/>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3327;p25">
                  <a:extLst>
                    <a:ext uri="{FF2B5EF4-FFF2-40B4-BE49-F238E27FC236}">
                      <a16:creationId xmlns:a16="http://schemas.microsoft.com/office/drawing/2014/main" xmlns="" id="{813119C3-9984-1E63-50C9-92CF52EDE578}"/>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90" name="Google Shape;3329;p25">
              <a:extLst>
                <a:ext uri="{FF2B5EF4-FFF2-40B4-BE49-F238E27FC236}">
                  <a16:creationId xmlns:a16="http://schemas.microsoft.com/office/drawing/2014/main" xmlns="" id="{10E170C6-3C5A-9EF8-D56A-B879129CAD42}"/>
                </a:ext>
              </a:extLst>
            </p:cNvPr>
            <p:cNvGrpSpPr/>
            <p:nvPr/>
          </p:nvGrpSpPr>
          <p:grpSpPr>
            <a:xfrm>
              <a:off x="6677867" y="6113707"/>
              <a:ext cx="221615" cy="212254"/>
              <a:chOff x="5976903" y="6075225"/>
              <a:chExt cx="221615" cy="212254"/>
            </a:xfrm>
          </p:grpSpPr>
          <p:sp>
            <p:nvSpPr>
              <p:cNvPr id="91" name="Google Shape;3330;p25">
                <a:extLst>
                  <a:ext uri="{FF2B5EF4-FFF2-40B4-BE49-F238E27FC236}">
                    <a16:creationId xmlns:a16="http://schemas.microsoft.com/office/drawing/2014/main" xmlns="" id="{009D8BB9-23F3-A3B7-4CF0-490BACB8A1AB}"/>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3331;p25">
                <a:extLst>
                  <a:ext uri="{FF2B5EF4-FFF2-40B4-BE49-F238E27FC236}">
                    <a16:creationId xmlns:a16="http://schemas.microsoft.com/office/drawing/2014/main" xmlns="" id="{C35C338C-3FFA-B329-D959-75209A3581D2}"/>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3" name="Google Shape;3332;p25">
              <a:extLst>
                <a:ext uri="{FF2B5EF4-FFF2-40B4-BE49-F238E27FC236}">
                  <a16:creationId xmlns:a16="http://schemas.microsoft.com/office/drawing/2014/main" xmlns="" id="{9F310FA9-B8DB-7246-4BB9-445F44027607}"/>
                </a:ext>
              </a:extLst>
            </p:cNvPr>
            <p:cNvGrpSpPr/>
            <p:nvPr/>
          </p:nvGrpSpPr>
          <p:grpSpPr>
            <a:xfrm>
              <a:off x="3040810" y="442546"/>
              <a:ext cx="221632" cy="235057"/>
              <a:chOff x="5252753" y="6551057"/>
              <a:chExt cx="310539" cy="329350"/>
            </a:xfrm>
          </p:grpSpPr>
          <p:sp>
            <p:nvSpPr>
              <p:cNvPr id="94" name="Google Shape;3333;p25">
                <a:extLst>
                  <a:ext uri="{FF2B5EF4-FFF2-40B4-BE49-F238E27FC236}">
                    <a16:creationId xmlns:a16="http://schemas.microsoft.com/office/drawing/2014/main" xmlns="" id="{8CB886F0-D2D1-27A6-97DE-93A59D13E94F}"/>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3334;p25">
                <a:extLst>
                  <a:ext uri="{FF2B5EF4-FFF2-40B4-BE49-F238E27FC236}">
                    <a16:creationId xmlns:a16="http://schemas.microsoft.com/office/drawing/2014/main" xmlns="" id="{58101D35-69B1-5DF9-15BC-F4E06841844C}"/>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6" name="Google Shape;3425;p25">
              <a:extLst>
                <a:ext uri="{FF2B5EF4-FFF2-40B4-BE49-F238E27FC236}">
                  <a16:creationId xmlns:a16="http://schemas.microsoft.com/office/drawing/2014/main" xmlns="" id="{00730A49-18ED-6A72-48FC-23C0BB525EC7}"/>
                </a:ext>
              </a:extLst>
            </p:cNvPr>
            <p:cNvGrpSpPr/>
            <p:nvPr/>
          </p:nvGrpSpPr>
          <p:grpSpPr>
            <a:xfrm rot="-4522581" flipH="1">
              <a:off x="10476310" y="3242299"/>
              <a:ext cx="761854" cy="650369"/>
              <a:chOff x="4149214" y="8270709"/>
              <a:chExt cx="460705" cy="393288"/>
            </a:xfrm>
          </p:grpSpPr>
          <p:sp>
            <p:nvSpPr>
              <p:cNvPr id="97" name="Google Shape;3426;p25">
                <a:extLst>
                  <a:ext uri="{FF2B5EF4-FFF2-40B4-BE49-F238E27FC236}">
                    <a16:creationId xmlns:a16="http://schemas.microsoft.com/office/drawing/2014/main" xmlns="" id="{EBCA4491-F661-7655-289F-5A72D47F3F5D}"/>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 name="Google Shape;3427;p25">
                <a:extLst>
                  <a:ext uri="{FF2B5EF4-FFF2-40B4-BE49-F238E27FC236}">
                    <a16:creationId xmlns:a16="http://schemas.microsoft.com/office/drawing/2014/main" xmlns="" id="{40B251FE-287B-F0F2-76D8-E8CDEDEC594E}"/>
                  </a:ext>
                </a:extLst>
              </p:cNvPr>
              <p:cNvGrpSpPr/>
              <p:nvPr/>
            </p:nvGrpSpPr>
            <p:grpSpPr>
              <a:xfrm>
                <a:off x="4149214" y="8270808"/>
                <a:ext cx="460705" cy="392991"/>
                <a:chOff x="4792064" y="8270808"/>
                <a:chExt cx="460705" cy="392991"/>
              </a:xfrm>
            </p:grpSpPr>
            <p:sp>
              <p:nvSpPr>
                <p:cNvPr id="99" name="Google Shape;3428;p25">
                  <a:extLst>
                    <a:ext uri="{FF2B5EF4-FFF2-40B4-BE49-F238E27FC236}">
                      <a16:creationId xmlns:a16="http://schemas.microsoft.com/office/drawing/2014/main" xmlns="" id="{E9FB8011-4575-2A7B-7A91-DF2C016A912C}"/>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3429;p25">
                  <a:extLst>
                    <a:ext uri="{FF2B5EF4-FFF2-40B4-BE49-F238E27FC236}">
                      <a16:creationId xmlns:a16="http://schemas.microsoft.com/office/drawing/2014/main" xmlns="" id="{0028213D-BCC4-D8D4-B83C-8786D7EE4E70}"/>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3430;p25">
                  <a:extLst>
                    <a:ext uri="{FF2B5EF4-FFF2-40B4-BE49-F238E27FC236}">
                      <a16:creationId xmlns:a16="http://schemas.microsoft.com/office/drawing/2014/main" xmlns="" id="{DA120A9B-37D6-97C9-A768-665EFFAFF0E3}"/>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3431;p25">
                  <a:extLst>
                    <a:ext uri="{FF2B5EF4-FFF2-40B4-BE49-F238E27FC236}">
                      <a16:creationId xmlns:a16="http://schemas.microsoft.com/office/drawing/2014/main" xmlns="" id="{F7B21ED0-8E79-6D02-F5BE-7F9E406B576E}"/>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3432;p25">
                  <a:extLst>
                    <a:ext uri="{FF2B5EF4-FFF2-40B4-BE49-F238E27FC236}">
                      <a16:creationId xmlns:a16="http://schemas.microsoft.com/office/drawing/2014/main" xmlns="" id="{229F7BB7-ADAE-7B9C-E2C9-2A96245C4AFA}"/>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3433;p25">
                  <a:extLst>
                    <a:ext uri="{FF2B5EF4-FFF2-40B4-BE49-F238E27FC236}">
                      <a16:creationId xmlns:a16="http://schemas.microsoft.com/office/drawing/2014/main" xmlns="" id="{33C97540-CD36-C23E-A2DB-A4DC6536376F}"/>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
        <p:nvSpPr>
          <p:cNvPr id="3" name="TextBox 2">
            <a:extLst>
              <a:ext uri="{FF2B5EF4-FFF2-40B4-BE49-F238E27FC236}">
                <a16:creationId xmlns:a16="http://schemas.microsoft.com/office/drawing/2014/main" xmlns="" id="{BA9D8BA9-C909-52B9-A273-6ECA5D7EA9ED}"/>
              </a:ext>
            </a:extLst>
          </p:cNvPr>
          <p:cNvSpPr txBox="1"/>
          <p:nvPr/>
        </p:nvSpPr>
        <p:spPr>
          <a:xfrm>
            <a:off x="2279150" y="3678149"/>
            <a:ext cx="7777537" cy="1862048"/>
          </a:xfrm>
          <a:prstGeom prst="rect">
            <a:avLst/>
          </a:prstGeom>
          <a:noFill/>
        </p:spPr>
        <p:txBody>
          <a:bodyPr wrap="square" rtlCol="0">
            <a:spAutoFit/>
          </a:bodyPr>
          <a:lstStyle/>
          <a:p>
            <a:pPr algn="ctr"/>
            <a:r>
              <a:rPr lang="en-US" sz="11500" dirty="0">
                <a:ln>
                  <a:solidFill>
                    <a:schemeClr val="bg2">
                      <a:lumMod val="50000"/>
                    </a:schemeClr>
                  </a:solidFill>
                </a:ln>
                <a:solidFill>
                  <a:schemeClr val="accent2"/>
                </a:solidFill>
                <a:effectLst>
                  <a:glow rad="101600">
                    <a:schemeClr val="accent2">
                      <a:satMod val="175000"/>
                      <a:alpha val="40000"/>
                    </a:schemeClr>
                  </a:glow>
                </a:effectLst>
                <a:latin typeface="#9Slide07 IcielKoni" pitchFamily="2" charset="0"/>
              </a:rPr>
              <a:t>BÀI TẬP</a:t>
            </a:r>
          </a:p>
        </p:txBody>
      </p:sp>
    </p:spTree>
    <p:extLst>
      <p:ext uri="{BB962C8B-B14F-4D97-AF65-F5344CB8AC3E}">
        <p14:creationId xmlns:p14="http://schemas.microsoft.com/office/powerpoint/2010/main" val="79114903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505;p34">
            <a:extLst>
              <a:ext uri="{FF2B5EF4-FFF2-40B4-BE49-F238E27FC236}">
                <a16:creationId xmlns:a16="http://schemas.microsoft.com/office/drawing/2014/main" xmlns="" id="{ADE9DF38-4339-9FB1-FD80-CDBC94F32518}"/>
              </a:ext>
            </a:extLst>
          </p:cNvPr>
          <p:cNvGrpSpPr/>
          <p:nvPr/>
        </p:nvGrpSpPr>
        <p:grpSpPr>
          <a:xfrm>
            <a:off x="0" y="235427"/>
            <a:ext cx="12141017" cy="6622573"/>
            <a:chOff x="1256300" y="416363"/>
            <a:chExt cx="6631400" cy="4310786"/>
          </a:xfrm>
        </p:grpSpPr>
        <p:sp>
          <p:nvSpPr>
            <p:cNvPr id="4" name="Google Shape;506;p34">
              <a:extLst>
                <a:ext uri="{FF2B5EF4-FFF2-40B4-BE49-F238E27FC236}">
                  <a16:creationId xmlns:a16="http://schemas.microsoft.com/office/drawing/2014/main" xmlns="" id="{93837825-C533-E249-894C-31C168AA9B23}"/>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08;p34">
              <a:extLst>
                <a:ext uri="{FF2B5EF4-FFF2-40B4-BE49-F238E27FC236}">
                  <a16:creationId xmlns:a16="http://schemas.microsoft.com/office/drawing/2014/main" xmlns="" id="{C514C9B1-F7D2-EEC5-3FFA-F8A7094619EC}"/>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6" name="Google Shape;510;p34">
              <a:extLst>
                <a:ext uri="{FF2B5EF4-FFF2-40B4-BE49-F238E27FC236}">
                  <a16:creationId xmlns:a16="http://schemas.microsoft.com/office/drawing/2014/main" xmlns="" id="{9DCFBD88-65E3-CA6D-DA1D-4AC764D7AC99}"/>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xmlns="" id="{787CB140-4428-F15D-4F84-85909EC65F63}"/>
              </a:ext>
            </a:extLst>
          </p:cNvPr>
          <p:cNvSpPr txBox="1"/>
          <p:nvPr/>
        </p:nvSpPr>
        <p:spPr>
          <a:xfrm>
            <a:off x="533828" y="606176"/>
            <a:ext cx="11124344" cy="6001643"/>
          </a:xfrm>
          <a:prstGeom prst="rect">
            <a:avLst/>
          </a:prstGeom>
          <a:noFill/>
        </p:spPr>
        <p:txBody>
          <a:bodyPr wrap="square">
            <a:spAutoFit/>
          </a:bodyPr>
          <a:lstStyle/>
          <a:p>
            <a:pPr algn="just"/>
            <a:r>
              <a:rPr lang="vi-VN" sz="2400" b="1" i="0" dirty="0">
                <a:solidFill>
                  <a:srgbClr val="FFC000"/>
                </a:solidFill>
                <a:effectLst/>
                <a:latin typeface="+mj-lt"/>
              </a:rPr>
              <a:t>Tìm các tên riêng trong mẩu chuyện vui dưới đây và cho biết những tên riêng đó được viết như thế nào.</a:t>
            </a:r>
            <a:endParaRPr lang="vi-VN" sz="2400" b="0" i="0" dirty="0">
              <a:solidFill>
                <a:srgbClr val="FFC000"/>
              </a:solidFill>
              <a:effectLst/>
              <a:latin typeface="+mj-lt"/>
            </a:endParaRPr>
          </a:p>
          <a:p>
            <a:pPr algn="ctr"/>
            <a:r>
              <a:rPr lang="vi-VN" sz="2400" b="1" i="0" dirty="0">
                <a:solidFill>
                  <a:srgbClr val="000000"/>
                </a:solidFill>
                <a:effectLst/>
                <a:latin typeface="+mj-lt"/>
              </a:rPr>
              <a:t>Dân chơi đồ cổ</a:t>
            </a:r>
            <a:endParaRPr lang="vi-VN" sz="2400" b="0" i="0" dirty="0">
              <a:solidFill>
                <a:srgbClr val="000000"/>
              </a:solidFill>
              <a:effectLst/>
              <a:latin typeface="+mj-lt"/>
            </a:endParaRPr>
          </a:p>
          <a:p>
            <a:pPr algn="just"/>
            <a:r>
              <a:rPr lang="vi-VN" sz="2400" b="0" i="0" dirty="0">
                <a:solidFill>
                  <a:srgbClr val="000000"/>
                </a:solidFill>
                <a:effectLst/>
                <a:latin typeface="+mj-lt"/>
              </a:rPr>
              <a:t>Xưa có một anh học trò rất mê đồ cổ. Một hôm, có người đưa đến manh chiếu rách bảo là chiếu Khổng Tử đã ngồi dạy học. Anh chàng hết sức mừng rỡ, đem hết ruộng ra đổi.</a:t>
            </a:r>
          </a:p>
          <a:p>
            <a:pPr algn="just"/>
            <a:r>
              <a:rPr lang="vi-VN" sz="2400" b="0" i="0" dirty="0">
                <a:solidFill>
                  <a:srgbClr val="000000"/>
                </a:solidFill>
                <a:effectLst/>
                <a:latin typeface="+mj-lt"/>
              </a:rPr>
              <a:t>Chẳng bao lâu, lại có kẻ đem một cây gậy cũ kĩ đến bảo :</a:t>
            </a:r>
          </a:p>
          <a:p>
            <a:pPr algn="just"/>
            <a:r>
              <a:rPr lang="vi-VN" sz="2400" b="0" i="0" dirty="0">
                <a:solidFill>
                  <a:srgbClr val="000000"/>
                </a:solidFill>
                <a:effectLst/>
                <a:latin typeface="+mj-lt"/>
              </a:rPr>
              <a:t>-   Đây là cây gậy cụ tổ Chu Văn Vương dùng lúc chạy loạn, còn xưa hơn manh chiếu của Khổng Tử mấy trăm năm.</a:t>
            </a:r>
          </a:p>
          <a:p>
            <a:pPr algn="just"/>
            <a:r>
              <a:rPr lang="vi-VN" sz="2400" b="0" i="0" dirty="0">
                <a:solidFill>
                  <a:srgbClr val="000000"/>
                </a:solidFill>
                <a:effectLst/>
                <a:latin typeface="+mj-lt"/>
              </a:rPr>
              <a:t>Quá đỗi ngưỡng mộ, anh ta bèn bán hết đồ đạc trong nhà để mua gậy.</a:t>
            </a:r>
          </a:p>
          <a:p>
            <a:pPr algn="just"/>
            <a:r>
              <a:rPr lang="vi-VN" sz="2400" b="0" i="0" dirty="0">
                <a:solidFill>
                  <a:srgbClr val="000000"/>
                </a:solidFill>
                <a:effectLst/>
                <a:latin typeface="+mj-lt"/>
              </a:rPr>
              <a:t>Sau đó, lại có kẻ mang đến một chiếc bát gỗ, nói :</a:t>
            </a:r>
          </a:p>
          <a:p>
            <a:pPr algn="just"/>
            <a:r>
              <a:rPr lang="vi-VN" sz="2400" b="0" i="0" dirty="0">
                <a:solidFill>
                  <a:srgbClr val="000000"/>
                </a:solidFill>
                <a:effectLst/>
                <a:latin typeface="+mj-lt"/>
              </a:rPr>
              <a:t>-   Bát này được làm từ thời Ngũ Đế. So với nó, cái gậy đời nhà Chu ăn thua gì ?</a:t>
            </a:r>
          </a:p>
          <a:p>
            <a:pPr algn="just"/>
            <a:r>
              <a:rPr lang="vi-VN" sz="2400" b="0" i="0" dirty="0">
                <a:solidFill>
                  <a:srgbClr val="000000"/>
                </a:solidFill>
                <a:effectLst/>
                <a:latin typeface="+mj-lt"/>
              </a:rPr>
              <a:t>Chẳng thèm suy tính, anh học trò bán cả nhà đi để mua cái bát nọ.</a:t>
            </a:r>
          </a:p>
          <a:p>
            <a:pPr algn="just"/>
            <a:r>
              <a:rPr lang="vi-VN" sz="2400" b="0" i="0" dirty="0">
                <a:solidFill>
                  <a:srgbClr val="000000"/>
                </a:solidFill>
                <a:effectLst/>
                <a:latin typeface="+mj-lt"/>
              </a:rPr>
              <a:t>Thế là trắng tay phải đi ăn mày, nhưng anh ta không bao giờ xin cơm, xin gạo mà chỉ gào lên :</a:t>
            </a:r>
          </a:p>
          <a:p>
            <a:pPr algn="just"/>
            <a:r>
              <a:rPr lang="vi-VN" sz="2400" b="0" i="0" dirty="0">
                <a:solidFill>
                  <a:srgbClr val="000000"/>
                </a:solidFill>
                <a:effectLst/>
                <a:latin typeface="+mj-lt"/>
              </a:rPr>
              <a:t>-   Ới các ông các bà, ai có tiền Cửu Phủ của Khương Thái Công cho tôi xin một đồng !</a:t>
            </a:r>
          </a:p>
          <a:p>
            <a:pPr algn="r"/>
            <a:r>
              <a:rPr lang="vi-VN" sz="2400" b="0" i="0" dirty="0">
                <a:solidFill>
                  <a:srgbClr val="000000"/>
                </a:solidFill>
                <a:effectLst/>
                <a:latin typeface="+mj-lt"/>
              </a:rPr>
              <a:t>Theo BÍ QUYẾT SỐNG LÂU</a:t>
            </a:r>
          </a:p>
        </p:txBody>
      </p:sp>
    </p:spTree>
    <p:extLst>
      <p:ext uri="{BB962C8B-B14F-4D97-AF65-F5344CB8AC3E}">
        <p14:creationId xmlns:p14="http://schemas.microsoft.com/office/powerpoint/2010/main" val="97648670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BCF187E-F618-B721-4306-1093A9C9EAF8}"/>
              </a:ext>
            </a:extLst>
          </p:cNvPr>
          <p:cNvSpPr txBox="1"/>
          <p:nvPr/>
        </p:nvSpPr>
        <p:spPr>
          <a:xfrm>
            <a:off x="3316840" y="203066"/>
            <a:ext cx="5558320" cy="923330"/>
          </a:xfrm>
          <a:prstGeom prst="rect">
            <a:avLst/>
          </a:prstGeom>
          <a:noFill/>
        </p:spPr>
        <p:txBody>
          <a:bodyPr wrap="square" rtlCol="0">
            <a:spAutoFit/>
          </a:bodyPr>
          <a:lstStyle/>
          <a:p>
            <a:pPr algn="ctr"/>
            <a:r>
              <a:rPr lang="en-US" sz="5400" dirty="0">
                <a:ln>
                  <a:solidFill>
                    <a:schemeClr val="bg2">
                      <a:lumMod val="50000"/>
                    </a:schemeClr>
                  </a:solidFill>
                </a:ln>
                <a:solidFill>
                  <a:srgbClr val="FFC000"/>
                </a:solidFill>
                <a:latin typeface="iCiel Pony" panose="02000000000000000000" pitchFamily="2" charset="0"/>
              </a:rPr>
              <a:t>GIẢI NGHĨA TỪ</a:t>
            </a:r>
          </a:p>
        </p:txBody>
      </p:sp>
      <p:grpSp>
        <p:nvGrpSpPr>
          <p:cNvPr id="4" name="Google Shape;3274;p25">
            <a:extLst>
              <a:ext uri="{FF2B5EF4-FFF2-40B4-BE49-F238E27FC236}">
                <a16:creationId xmlns:a16="http://schemas.microsoft.com/office/drawing/2014/main" xmlns="" id="{8D6AAC0B-72EE-F068-008A-47CB214DB98D}"/>
              </a:ext>
            </a:extLst>
          </p:cNvPr>
          <p:cNvGrpSpPr/>
          <p:nvPr/>
        </p:nvGrpSpPr>
        <p:grpSpPr>
          <a:xfrm flipH="1">
            <a:off x="259689" y="1480123"/>
            <a:ext cx="382516" cy="329360"/>
            <a:chOff x="792185" y="5776305"/>
            <a:chExt cx="174323" cy="150098"/>
          </a:xfrm>
        </p:grpSpPr>
        <p:sp>
          <p:nvSpPr>
            <p:cNvPr id="51" name="Google Shape;3275;p25">
              <a:extLst>
                <a:ext uri="{FF2B5EF4-FFF2-40B4-BE49-F238E27FC236}">
                  <a16:creationId xmlns:a16="http://schemas.microsoft.com/office/drawing/2014/main" xmlns="" id="{CF78A1FE-5CD0-2E43-C891-F3E13A195B4D}"/>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2" name="Google Shape;3276;p25">
              <a:extLst>
                <a:ext uri="{FF2B5EF4-FFF2-40B4-BE49-F238E27FC236}">
                  <a16:creationId xmlns:a16="http://schemas.microsoft.com/office/drawing/2014/main" xmlns="" id="{11D9021D-4FCE-18A1-2EF0-397DF4537309}"/>
                </a:ext>
              </a:extLst>
            </p:cNvPr>
            <p:cNvGrpSpPr/>
            <p:nvPr/>
          </p:nvGrpSpPr>
          <p:grpSpPr>
            <a:xfrm>
              <a:off x="793806" y="5776305"/>
              <a:ext cx="172702" cy="149999"/>
              <a:chOff x="1488756" y="5776305"/>
              <a:chExt cx="172702" cy="149999"/>
            </a:xfrm>
          </p:grpSpPr>
          <p:sp>
            <p:nvSpPr>
              <p:cNvPr id="53" name="Google Shape;3277;p25">
                <a:extLst>
                  <a:ext uri="{FF2B5EF4-FFF2-40B4-BE49-F238E27FC236}">
                    <a16:creationId xmlns:a16="http://schemas.microsoft.com/office/drawing/2014/main" xmlns="" id="{79397E38-1B89-BE51-4FB2-EF814165339A}"/>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3278;p25">
                <a:extLst>
                  <a:ext uri="{FF2B5EF4-FFF2-40B4-BE49-F238E27FC236}">
                    <a16:creationId xmlns:a16="http://schemas.microsoft.com/office/drawing/2014/main" xmlns="" id="{67EF6D74-0C4F-950C-BA3D-CE376EEFDA11}"/>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6" name="Google Shape;3304;p25">
            <a:extLst>
              <a:ext uri="{FF2B5EF4-FFF2-40B4-BE49-F238E27FC236}">
                <a16:creationId xmlns:a16="http://schemas.microsoft.com/office/drawing/2014/main" xmlns="" id="{39D4FBBB-A8A4-FAC0-7A87-C69A15E5D1E8}"/>
              </a:ext>
            </a:extLst>
          </p:cNvPr>
          <p:cNvGrpSpPr/>
          <p:nvPr/>
        </p:nvGrpSpPr>
        <p:grpSpPr>
          <a:xfrm>
            <a:off x="194907" y="5423102"/>
            <a:ext cx="1007221" cy="1019099"/>
            <a:chOff x="10646993" y="4948336"/>
            <a:chExt cx="1007221" cy="1019099"/>
          </a:xfrm>
        </p:grpSpPr>
        <p:grpSp>
          <p:nvGrpSpPr>
            <p:cNvPr id="27" name="Google Shape;3305;p25">
              <a:extLst>
                <a:ext uri="{FF2B5EF4-FFF2-40B4-BE49-F238E27FC236}">
                  <a16:creationId xmlns:a16="http://schemas.microsoft.com/office/drawing/2014/main" xmlns="" id="{A45B7509-2F19-1421-B9A1-BFA09244640A}"/>
                </a:ext>
              </a:extLst>
            </p:cNvPr>
            <p:cNvGrpSpPr/>
            <p:nvPr/>
          </p:nvGrpSpPr>
          <p:grpSpPr>
            <a:xfrm rot="-1050381">
              <a:off x="10872056" y="5558848"/>
              <a:ext cx="338583" cy="366141"/>
              <a:chOff x="2434787" y="710447"/>
              <a:chExt cx="397074" cy="429394"/>
            </a:xfrm>
          </p:grpSpPr>
          <p:sp>
            <p:nvSpPr>
              <p:cNvPr id="34" name="Google Shape;3306;p25">
                <a:extLst>
                  <a:ext uri="{FF2B5EF4-FFF2-40B4-BE49-F238E27FC236}">
                    <a16:creationId xmlns:a16="http://schemas.microsoft.com/office/drawing/2014/main" xmlns="" id="{723EC8ED-E458-7FF9-9A73-30E0700C5623}"/>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307;p25">
                <a:extLst>
                  <a:ext uri="{FF2B5EF4-FFF2-40B4-BE49-F238E27FC236}">
                    <a16:creationId xmlns:a16="http://schemas.microsoft.com/office/drawing/2014/main" xmlns="" id="{1D488506-7947-B108-A079-28A90C684A4D}"/>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 name="Google Shape;3308;p25">
              <a:extLst>
                <a:ext uri="{FF2B5EF4-FFF2-40B4-BE49-F238E27FC236}">
                  <a16:creationId xmlns:a16="http://schemas.microsoft.com/office/drawing/2014/main" xmlns="" id="{C64DEA71-AF60-31B1-DED1-3BFF22509622}"/>
                </a:ext>
              </a:extLst>
            </p:cNvPr>
            <p:cNvGrpSpPr/>
            <p:nvPr/>
          </p:nvGrpSpPr>
          <p:grpSpPr>
            <a:xfrm rot="-1050381">
              <a:off x="10692918" y="4986704"/>
              <a:ext cx="309443" cy="352991"/>
              <a:chOff x="3146735" y="424227"/>
              <a:chExt cx="362901" cy="413972"/>
            </a:xfrm>
          </p:grpSpPr>
          <p:sp>
            <p:nvSpPr>
              <p:cNvPr id="32" name="Google Shape;3309;p25">
                <a:extLst>
                  <a:ext uri="{FF2B5EF4-FFF2-40B4-BE49-F238E27FC236}">
                    <a16:creationId xmlns:a16="http://schemas.microsoft.com/office/drawing/2014/main" xmlns="" id="{1AE6D3CF-0DCD-602F-67DA-D49FB88DB450}"/>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10;p25">
                <a:extLst>
                  <a:ext uri="{FF2B5EF4-FFF2-40B4-BE49-F238E27FC236}">
                    <a16:creationId xmlns:a16="http://schemas.microsoft.com/office/drawing/2014/main" xmlns="" id="{30BB55AA-3922-F87E-DF5B-EEE95E2422F8}"/>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 name="Google Shape;3311;p25">
              <a:extLst>
                <a:ext uri="{FF2B5EF4-FFF2-40B4-BE49-F238E27FC236}">
                  <a16:creationId xmlns:a16="http://schemas.microsoft.com/office/drawing/2014/main" xmlns="" id="{9587AE51-DD42-1B19-AFB2-9222F9C24E6F}"/>
                </a:ext>
              </a:extLst>
            </p:cNvPr>
            <p:cNvGrpSpPr/>
            <p:nvPr/>
          </p:nvGrpSpPr>
          <p:grpSpPr>
            <a:xfrm rot="-1050381">
              <a:off x="11297454" y="5163919"/>
              <a:ext cx="317179" cy="311994"/>
              <a:chOff x="3550284" y="973643"/>
              <a:chExt cx="371974" cy="365892"/>
            </a:xfrm>
          </p:grpSpPr>
          <p:sp>
            <p:nvSpPr>
              <p:cNvPr id="30" name="Google Shape;3312;p25">
                <a:extLst>
                  <a:ext uri="{FF2B5EF4-FFF2-40B4-BE49-F238E27FC236}">
                    <a16:creationId xmlns:a16="http://schemas.microsoft.com/office/drawing/2014/main" xmlns="" id="{0AEAF351-C8F5-4E0D-B74C-0F1E8BBCDA95}"/>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313;p25">
                <a:extLst>
                  <a:ext uri="{FF2B5EF4-FFF2-40B4-BE49-F238E27FC236}">
                    <a16:creationId xmlns:a16="http://schemas.microsoft.com/office/drawing/2014/main" xmlns="" id="{E37B80DC-4701-0550-7E92-741533433678}"/>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7" name="Google Shape;3323;p25">
            <a:extLst>
              <a:ext uri="{FF2B5EF4-FFF2-40B4-BE49-F238E27FC236}">
                <a16:creationId xmlns:a16="http://schemas.microsoft.com/office/drawing/2014/main" xmlns="" id="{161D2C16-35CA-5F89-A965-0BE666606F73}"/>
              </a:ext>
            </a:extLst>
          </p:cNvPr>
          <p:cNvGrpSpPr/>
          <p:nvPr/>
        </p:nvGrpSpPr>
        <p:grpSpPr>
          <a:xfrm flipH="1">
            <a:off x="11315083" y="431515"/>
            <a:ext cx="382516" cy="329360"/>
            <a:chOff x="792185" y="5776305"/>
            <a:chExt cx="174323" cy="150098"/>
          </a:xfrm>
        </p:grpSpPr>
        <p:sp>
          <p:nvSpPr>
            <p:cNvPr id="23" name="Google Shape;3324;p25">
              <a:extLst>
                <a:ext uri="{FF2B5EF4-FFF2-40B4-BE49-F238E27FC236}">
                  <a16:creationId xmlns:a16="http://schemas.microsoft.com/office/drawing/2014/main" xmlns="" id="{D92CAEDE-452D-9C80-E52D-03E24158D6E9}"/>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 name="Google Shape;3325;p25">
              <a:extLst>
                <a:ext uri="{FF2B5EF4-FFF2-40B4-BE49-F238E27FC236}">
                  <a16:creationId xmlns:a16="http://schemas.microsoft.com/office/drawing/2014/main" xmlns="" id="{5524B98C-E7CE-6EC7-607C-41DC88899E44}"/>
                </a:ext>
              </a:extLst>
            </p:cNvPr>
            <p:cNvGrpSpPr/>
            <p:nvPr/>
          </p:nvGrpSpPr>
          <p:grpSpPr>
            <a:xfrm>
              <a:off x="793806" y="5776305"/>
              <a:ext cx="172702" cy="149999"/>
              <a:chOff x="1488756" y="5776305"/>
              <a:chExt cx="172702" cy="149999"/>
            </a:xfrm>
          </p:grpSpPr>
          <p:sp>
            <p:nvSpPr>
              <p:cNvPr id="25" name="Google Shape;3326;p25">
                <a:extLst>
                  <a:ext uri="{FF2B5EF4-FFF2-40B4-BE49-F238E27FC236}">
                    <a16:creationId xmlns:a16="http://schemas.microsoft.com/office/drawing/2014/main" xmlns="" id="{4C40F86E-4A88-B01A-D904-90C318542A84}"/>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3327;p25">
                <a:extLst>
                  <a:ext uri="{FF2B5EF4-FFF2-40B4-BE49-F238E27FC236}">
                    <a16:creationId xmlns:a16="http://schemas.microsoft.com/office/drawing/2014/main" xmlns="" id="{9778B7B6-FBA5-AD9E-9B8B-5C62D82D8921}"/>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 name="Google Shape;3329;p25">
            <a:extLst>
              <a:ext uri="{FF2B5EF4-FFF2-40B4-BE49-F238E27FC236}">
                <a16:creationId xmlns:a16="http://schemas.microsoft.com/office/drawing/2014/main" xmlns="" id="{C9594BAA-F586-F617-9646-05E1E4225B43}"/>
              </a:ext>
            </a:extLst>
          </p:cNvPr>
          <p:cNvGrpSpPr/>
          <p:nvPr/>
        </p:nvGrpSpPr>
        <p:grpSpPr>
          <a:xfrm>
            <a:off x="6527052" y="5740102"/>
            <a:ext cx="221615" cy="212254"/>
            <a:chOff x="5976903" y="6075225"/>
            <a:chExt cx="221615" cy="212254"/>
          </a:xfrm>
        </p:grpSpPr>
        <p:sp>
          <p:nvSpPr>
            <p:cNvPr id="21" name="Google Shape;3330;p25">
              <a:extLst>
                <a:ext uri="{FF2B5EF4-FFF2-40B4-BE49-F238E27FC236}">
                  <a16:creationId xmlns:a16="http://schemas.microsoft.com/office/drawing/2014/main" xmlns="" id="{2C323BFE-3375-BAC0-C5FD-D6875A2E85FD}"/>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331;p25">
              <a:extLst>
                <a:ext uri="{FF2B5EF4-FFF2-40B4-BE49-F238E27FC236}">
                  <a16:creationId xmlns:a16="http://schemas.microsoft.com/office/drawing/2014/main" xmlns="" id="{94B6C90D-625C-ECF8-1640-7FB1A9C585B4}"/>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 name="Google Shape;3332;p25">
            <a:extLst>
              <a:ext uri="{FF2B5EF4-FFF2-40B4-BE49-F238E27FC236}">
                <a16:creationId xmlns:a16="http://schemas.microsoft.com/office/drawing/2014/main" xmlns="" id="{F535989F-A9C4-DC6A-57BE-4EC066A87BC1}"/>
              </a:ext>
            </a:extLst>
          </p:cNvPr>
          <p:cNvGrpSpPr/>
          <p:nvPr/>
        </p:nvGrpSpPr>
        <p:grpSpPr>
          <a:xfrm>
            <a:off x="2098885" y="407988"/>
            <a:ext cx="221632" cy="235057"/>
            <a:chOff x="5252753" y="6551057"/>
            <a:chExt cx="310539" cy="329350"/>
          </a:xfrm>
        </p:grpSpPr>
        <p:sp>
          <p:nvSpPr>
            <p:cNvPr id="19" name="Google Shape;3333;p25">
              <a:extLst>
                <a:ext uri="{FF2B5EF4-FFF2-40B4-BE49-F238E27FC236}">
                  <a16:creationId xmlns:a16="http://schemas.microsoft.com/office/drawing/2014/main" xmlns="" id="{1D580834-07B8-750D-8301-D62F997DBF79}"/>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334;p25">
              <a:extLst>
                <a:ext uri="{FF2B5EF4-FFF2-40B4-BE49-F238E27FC236}">
                  <a16:creationId xmlns:a16="http://schemas.microsoft.com/office/drawing/2014/main" xmlns="" id="{80932A21-293A-AD81-39D4-68A55E823F20}"/>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 name="Google Shape;3425;p25">
            <a:extLst>
              <a:ext uri="{FF2B5EF4-FFF2-40B4-BE49-F238E27FC236}">
                <a16:creationId xmlns:a16="http://schemas.microsoft.com/office/drawing/2014/main" xmlns="" id="{0D74A274-C2EB-CE11-937F-8A9D57C02213}"/>
              </a:ext>
            </a:extLst>
          </p:cNvPr>
          <p:cNvGrpSpPr/>
          <p:nvPr/>
        </p:nvGrpSpPr>
        <p:grpSpPr>
          <a:xfrm rot="17077419" flipH="1">
            <a:off x="11096057" y="2642663"/>
            <a:ext cx="761854" cy="650369"/>
            <a:chOff x="4149214" y="8270709"/>
            <a:chExt cx="460705" cy="393288"/>
          </a:xfrm>
        </p:grpSpPr>
        <p:sp>
          <p:nvSpPr>
            <p:cNvPr id="11" name="Google Shape;3426;p25">
              <a:extLst>
                <a:ext uri="{FF2B5EF4-FFF2-40B4-BE49-F238E27FC236}">
                  <a16:creationId xmlns:a16="http://schemas.microsoft.com/office/drawing/2014/main" xmlns="" id="{E40F9EC8-3D37-DABB-6200-8F613CBF756E}"/>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 name="Google Shape;3427;p25">
              <a:extLst>
                <a:ext uri="{FF2B5EF4-FFF2-40B4-BE49-F238E27FC236}">
                  <a16:creationId xmlns:a16="http://schemas.microsoft.com/office/drawing/2014/main" xmlns="" id="{DABB389B-5082-6924-735A-9E27C33CA1D5}"/>
                </a:ext>
              </a:extLst>
            </p:cNvPr>
            <p:cNvGrpSpPr/>
            <p:nvPr/>
          </p:nvGrpSpPr>
          <p:grpSpPr>
            <a:xfrm>
              <a:off x="4149214" y="8270808"/>
              <a:ext cx="460705" cy="392991"/>
              <a:chOff x="4792064" y="8270808"/>
              <a:chExt cx="460705" cy="392991"/>
            </a:xfrm>
          </p:grpSpPr>
          <p:sp>
            <p:nvSpPr>
              <p:cNvPr id="13" name="Google Shape;3428;p25">
                <a:extLst>
                  <a:ext uri="{FF2B5EF4-FFF2-40B4-BE49-F238E27FC236}">
                    <a16:creationId xmlns:a16="http://schemas.microsoft.com/office/drawing/2014/main" xmlns="" id="{42B069B9-E00E-8E03-3DC3-D07BA04CDAC2}"/>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3429;p25">
                <a:extLst>
                  <a:ext uri="{FF2B5EF4-FFF2-40B4-BE49-F238E27FC236}">
                    <a16:creationId xmlns:a16="http://schemas.microsoft.com/office/drawing/2014/main" xmlns="" id="{D4716EA7-423D-6534-3588-78C8023A6926}"/>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430;p25">
                <a:extLst>
                  <a:ext uri="{FF2B5EF4-FFF2-40B4-BE49-F238E27FC236}">
                    <a16:creationId xmlns:a16="http://schemas.microsoft.com/office/drawing/2014/main" xmlns="" id="{9AAC2182-76EC-67C1-4558-CEE967618A4C}"/>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3431;p25">
                <a:extLst>
                  <a:ext uri="{FF2B5EF4-FFF2-40B4-BE49-F238E27FC236}">
                    <a16:creationId xmlns:a16="http://schemas.microsoft.com/office/drawing/2014/main" xmlns="" id="{302D3998-552D-8519-D05A-14EF0FE54816}"/>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3432;p25">
                <a:extLst>
                  <a:ext uri="{FF2B5EF4-FFF2-40B4-BE49-F238E27FC236}">
                    <a16:creationId xmlns:a16="http://schemas.microsoft.com/office/drawing/2014/main" xmlns="" id="{7037F74D-C52D-F022-EFDF-9C66919C019D}"/>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3433;p25">
                <a:extLst>
                  <a:ext uri="{FF2B5EF4-FFF2-40B4-BE49-F238E27FC236}">
                    <a16:creationId xmlns:a16="http://schemas.microsoft.com/office/drawing/2014/main" xmlns="" id="{ACE93BAC-9B35-CC55-09A2-6DFA7D74F6ED}"/>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60" name="Group 59">
            <a:extLst>
              <a:ext uri="{FF2B5EF4-FFF2-40B4-BE49-F238E27FC236}">
                <a16:creationId xmlns:a16="http://schemas.microsoft.com/office/drawing/2014/main" xmlns="" id="{084BB9E0-B519-B3F1-E4A3-84F732EBD17B}"/>
              </a:ext>
            </a:extLst>
          </p:cNvPr>
          <p:cNvGrpSpPr/>
          <p:nvPr/>
        </p:nvGrpSpPr>
        <p:grpSpPr>
          <a:xfrm>
            <a:off x="1139799" y="1169082"/>
            <a:ext cx="9713870" cy="1006623"/>
            <a:chOff x="1139799" y="1428352"/>
            <a:chExt cx="9713870" cy="1006623"/>
          </a:xfrm>
        </p:grpSpPr>
        <p:grpSp>
          <p:nvGrpSpPr>
            <p:cNvPr id="55" name="Google Shape;505;p34">
              <a:extLst>
                <a:ext uri="{FF2B5EF4-FFF2-40B4-BE49-F238E27FC236}">
                  <a16:creationId xmlns:a16="http://schemas.microsoft.com/office/drawing/2014/main" xmlns="" id="{2B419F9B-4635-200B-97FB-6A489AF076A4}"/>
                </a:ext>
              </a:extLst>
            </p:cNvPr>
            <p:cNvGrpSpPr/>
            <p:nvPr/>
          </p:nvGrpSpPr>
          <p:grpSpPr>
            <a:xfrm>
              <a:off x="1139799" y="1428352"/>
              <a:ext cx="9713870" cy="1006623"/>
              <a:chOff x="1256300" y="416363"/>
              <a:chExt cx="6631400" cy="4310786"/>
            </a:xfrm>
          </p:grpSpPr>
          <p:sp>
            <p:nvSpPr>
              <p:cNvPr id="56" name="Google Shape;506;p34">
                <a:extLst>
                  <a:ext uri="{FF2B5EF4-FFF2-40B4-BE49-F238E27FC236}">
                    <a16:creationId xmlns:a16="http://schemas.microsoft.com/office/drawing/2014/main" xmlns="" id="{FDCC9225-7366-E59C-2813-84FA03B33DCC}"/>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sp>
            <p:nvSpPr>
              <p:cNvPr id="57" name="Google Shape;508;p34">
                <a:extLst>
                  <a:ext uri="{FF2B5EF4-FFF2-40B4-BE49-F238E27FC236}">
                    <a16:creationId xmlns:a16="http://schemas.microsoft.com/office/drawing/2014/main" xmlns="" id="{B7D8E588-1EB5-FA0C-8198-5FD256D55DF8}"/>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58" name="Google Shape;510;p34">
                <a:extLst>
                  <a:ext uri="{FF2B5EF4-FFF2-40B4-BE49-F238E27FC236}">
                    <a16:creationId xmlns:a16="http://schemas.microsoft.com/office/drawing/2014/main" xmlns="" id="{83519F85-0B86-6733-7719-A61CEDECA2C2}"/>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grpSp>
        <p:sp>
          <p:nvSpPr>
            <p:cNvPr id="59" name="TextBox 58">
              <a:extLst>
                <a:ext uri="{FF2B5EF4-FFF2-40B4-BE49-F238E27FC236}">
                  <a16:creationId xmlns:a16="http://schemas.microsoft.com/office/drawing/2014/main" xmlns="" id="{0B110BD8-0E12-32E4-61FF-23F51D4BEFCD}"/>
                </a:ext>
              </a:extLst>
            </p:cNvPr>
            <p:cNvSpPr txBox="1"/>
            <p:nvPr/>
          </p:nvSpPr>
          <p:spPr>
            <a:xfrm>
              <a:off x="1510301" y="1551398"/>
              <a:ext cx="9051533" cy="830997"/>
            </a:xfrm>
            <a:prstGeom prst="rect">
              <a:avLst/>
            </a:prstGeom>
            <a:noFill/>
          </p:spPr>
          <p:txBody>
            <a:bodyPr wrap="square" rtlCol="0">
              <a:spAutoFit/>
            </a:bodyPr>
            <a:lstStyle/>
            <a:p>
              <a:r>
                <a:rPr lang="en-US" sz="2400" b="1" dirty="0" err="1">
                  <a:solidFill>
                    <a:srgbClr val="080808"/>
                  </a:solidFill>
                  <a:latin typeface="Times New Roman" panose="02020603050405020304" pitchFamily="18" charset="0"/>
                  <a:cs typeface="Times New Roman" panose="02020603050405020304" pitchFamily="18" charset="0"/>
                </a:rPr>
                <a:t>Khổng</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Tử</a:t>
              </a:r>
              <a:r>
                <a:rPr lang="en-US" sz="2400" b="1" dirty="0">
                  <a:solidFill>
                    <a:srgbClr val="080808"/>
                  </a:solidFill>
                  <a:latin typeface="Times New Roman" panose="02020603050405020304" pitchFamily="18" charset="0"/>
                  <a:cs typeface="Times New Roman" panose="02020603050405020304" pitchFamily="18" charset="0"/>
                </a:rPr>
                <a:t> </a:t>
              </a:r>
              <a:r>
                <a:rPr lang="en-US" sz="2400" dirty="0">
                  <a:solidFill>
                    <a:srgbClr val="080808"/>
                  </a:solidFill>
                  <a:latin typeface="Times New Roman" panose="02020603050405020304" pitchFamily="18" charset="0"/>
                  <a:cs typeface="Times New Roman" panose="02020603050405020304" pitchFamily="18" charset="0"/>
                </a:rPr>
                <a:t>(551 – 479 </a:t>
              </a:r>
              <a:r>
                <a:rPr lang="en-US" sz="2400" dirty="0" err="1">
                  <a:solidFill>
                    <a:srgbClr val="080808"/>
                  </a:solidFill>
                  <a:latin typeface="Times New Roman" panose="02020603050405020304" pitchFamily="18" charset="0"/>
                  <a:cs typeface="Times New Roman" panose="02020603050405020304" pitchFamily="18" charset="0"/>
                </a:rPr>
                <a:t>trước</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Công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nguyên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tên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thật</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là</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Khổng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Khâu</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nhà</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tư</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tưởng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lớn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của</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Trung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Hoa</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cổ</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đại</a:t>
              </a:r>
              <a:r>
                <a:rPr lang="en-US" sz="2400" dirty="0">
                  <a:solidFill>
                    <a:srgbClr val="080808"/>
                  </a:solidFill>
                  <a:latin typeface="Times New Roman" panose="02020603050405020304" pitchFamily="18" charset="0"/>
                  <a:cs typeface="Times New Roman" panose="02020603050405020304" pitchFamily="18" charset="0"/>
                </a:rPr>
                <a:t>. </a:t>
              </a:r>
            </a:p>
          </p:txBody>
        </p:sp>
      </p:grpSp>
      <p:grpSp>
        <p:nvGrpSpPr>
          <p:cNvPr id="61" name="Group 60">
            <a:extLst>
              <a:ext uri="{FF2B5EF4-FFF2-40B4-BE49-F238E27FC236}">
                <a16:creationId xmlns:a16="http://schemas.microsoft.com/office/drawing/2014/main" xmlns="" id="{CC888DC8-2D62-E0BD-3A90-B2D817AD3865}"/>
              </a:ext>
            </a:extLst>
          </p:cNvPr>
          <p:cNvGrpSpPr/>
          <p:nvPr/>
        </p:nvGrpSpPr>
        <p:grpSpPr>
          <a:xfrm>
            <a:off x="1127813" y="2287253"/>
            <a:ext cx="9713870" cy="1006623"/>
            <a:chOff x="1139799" y="1428352"/>
            <a:chExt cx="9713870" cy="1006623"/>
          </a:xfrm>
        </p:grpSpPr>
        <p:grpSp>
          <p:nvGrpSpPr>
            <p:cNvPr id="62" name="Google Shape;505;p34">
              <a:extLst>
                <a:ext uri="{FF2B5EF4-FFF2-40B4-BE49-F238E27FC236}">
                  <a16:creationId xmlns:a16="http://schemas.microsoft.com/office/drawing/2014/main" xmlns="" id="{1B8894EC-D7C9-ABB4-AB20-AB6F742D6A85}"/>
                </a:ext>
              </a:extLst>
            </p:cNvPr>
            <p:cNvGrpSpPr/>
            <p:nvPr/>
          </p:nvGrpSpPr>
          <p:grpSpPr>
            <a:xfrm>
              <a:off x="1139799" y="1428352"/>
              <a:ext cx="9713870" cy="1006623"/>
              <a:chOff x="1256300" y="416363"/>
              <a:chExt cx="6631400" cy="4310786"/>
            </a:xfrm>
          </p:grpSpPr>
          <p:sp>
            <p:nvSpPr>
              <p:cNvPr id="64" name="Google Shape;506;p34">
                <a:extLst>
                  <a:ext uri="{FF2B5EF4-FFF2-40B4-BE49-F238E27FC236}">
                    <a16:creationId xmlns:a16="http://schemas.microsoft.com/office/drawing/2014/main" xmlns="" id="{00271B0D-3693-E703-4860-325858050F66}"/>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sp>
            <p:nvSpPr>
              <p:cNvPr id="65" name="Google Shape;508;p34">
                <a:extLst>
                  <a:ext uri="{FF2B5EF4-FFF2-40B4-BE49-F238E27FC236}">
                    <a16:creationId xmlns:a16="http://schemas.microsoft.com/office/drawing/2014/main" xmlns="" id="{3F0A9B1E-FEBE-A585-2803-21BD495F686B}"/>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66" name="Google Shape;510;p34">
                <a:extLst>
                  <a:ext uri="{FF2B5EF4-FFF2-40B4-BE49-F238E27FC236}">
                    <a16:creationId xmlns:a16="http://schemas.microsoft.com/office/drawing/2014/main" xmlns="" id="{85992341-CECC-1722-D4BD-A093C5A225AC}"/>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grpSp>
        <p:sp>
          <p:nvSpPr>
            <p:cNvPr id="63" name="TextBox 62">
              <a:extLst>
                <a:ext uri="{FF2B5EF4-FFF2-40B4-BE49-F238E27FC236}">
                  <a16:creationId xmlns:a16="http://schemas.microsoft.com/office/drawing/2014/main" xmlns="" id="{EFE908CD-CC34-81DA-AC09-173A883F538B}"/>
                </a:ext>
              </a:extLst>
            </p:cNvPr>
            <p:cNvSpPr txBox="1"/>
            <p:nvPr/>
          </p:nvSpPr>
          <p:spPr>
            <a:xfrm>
              <a:off x="1510301" y="1551398"/>
              <a:ext cx="9051533" cy="830997"/>
            </a:xfrm>
            <a:prstGeom prst="rect">
              <a:avLst/>
            </a:prstGeom>
            <a:noFill/>
          </p:spPr>
          <p:txBody>
            <a:bodyPr wrap="square" rtlCol="0">
              <a:spAutoFit/>
            </a:bodyPr>
            <a:lstStyle/>
            <a:p>
              <a:r>
                <a:rPr lang="en-US" sz="2400" b="1" dirty="0">
                  <a:solidFill>
                    <a:srgbClr val="080808"/>
                  </a:solidFill>
                  <a:latin typeface="Times New Roman" panose="02020603050405020304" pitchFamily="18" charset="0"/>
                  <a:cs typeface="Times New Roman" panose="02020603050405020304" pitchFamily="18" charset="0"/>
                </a:rPr>
                <a:t>Chu </a:t>
              </a:r>
              <a:r>
                <a:rPr lang="en-US" sz="2400" b="1" dirty="0" err="1">
                  <a:solidFill>
                    <a:srgbClr val="080808"/>
                  </a:solidFill>
                  <a:latin typeface="Times New Roman" panose="02020603050405020304" pitchFamily="18" charset="0"/>
                  <a:cs typeface="Times New Roman" panose="02020603050405020304" pitchFamily="18" charset="0"/>
                </a:rPr>
                <a:t>Văn</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Vương</a:t>
              </a:r>
              <a:r>
                <a:rPr lang="en-US" sz="2400" b="1" dirty="0">
                  <a:solidFill>
                    <a:srgbClr val="080808"/>
                  </a:solidFill>
                  <a:latin typeface="Times New Roman" panose="02020603050405020304" pitchFamily="18" charset="0"/>
                  <a:cs typeface="Times New Roman" panose="02020603050405020304" pitchFamily="18" charset="0"/>
                </a:rPr>
                <a:t> </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vua</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nước</a:t>
              </a:r>
              <a:r>
                <a:rPr lang="en-US" sz="2400" dirty="0">
                  <a:solidFill>
                    <a:srgbClr val="080808"/>
                  </a:solidFill>
                  <a:latin typeface="Times New Roman" panose="02020603050405020304" pitchFamily="18" charset="0"/>
                  <a:cs typeface="Times New Roman" panose="02020603050405020304" pitchFamily="18" charset="0"/>
                </a:rPr>
                <a:t> Chu, </a:t>
              </a:r>
              <a:r>
                <a:rPr lang="en-US" sz="2400" dirty="0" err="1">
                  <a:solidFill>
                    <a:srgbClr val="080808"/>
                  </a:solidFill>
                  <a:latin typeface="Times New Roman" panose="02020603050405020304" pitchFamily="18" charset="0"/>
                  <a:cs typeface="Times New Roman" panose="02020603050405020304" pitchFamily="18" charset="0"/>
                </a:rPr>
                <a:t>sống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vào</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khoảng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đầu</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thế</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kỉ</a:t>
              </a:r>
              <a:r>
                <a:rPr lang="en-US" sz="2400" dirty="0">
                  <a:solidFill>
                    <a:srgbClr val="080808"/>
                  </a:solidFill>
                  <a:latin typeface="Times New Roman" panose="02020603050405020304" pitchFamily="18" charset="0"/>
                  <a:cs typeface="Times New Roman" panose="02020603050405020304" pitchFamily="18" charset="0"/>
                </a:rPr>
                <a:t> XI </a:t>
              </a:r>
              <a:r>
                <a:rPr lang="en-US" sz="2400" dirty="0" err="1">
                  <a:solidFill>
                    <a:srgbClr val="080808"/>
                  </a:solidFill>
                  <a:latin typeface="Times New Roman" panose="02020603050405020304" pitchFamily="18" charset="0"/>
                  <a:cs typeface="Times New Roman" panose="02020603050405020304" pitchFamily="18" charset="0"/>
                </a:rPr>
                <a:t>trước</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Công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nguyên</a:t>
              </a:r>
              <a:r>
                <a:rPr lang="en-US" sz="2400" dirty="0">
                  <a:solidFill>
                    <a:srgbClr val="080808"/>
                  </a:solidFill>
                  <a:latin typeface="Times New Roman" panose="02020603050405020304" pitchFamily="18" charset="0"/>
                  <a:cs typeface="Times New Roman" panose="02020603050405020304" pitchFamily="18" charset="0"/>
                </a:rPr>
                <a:t>.</a:t>
              </a:r>
            </a:p>
          </p:txBody>
        </p:sp>
      </p:grpSp>
      <p:grpSp>
        <p:nvGrpSpPr>
          <p:cNvPr id="67" name="Group 66">
            <a:extLst>
              <a:ext uri="{FF2B5EF4-FFF2-40B4-BE49-F238E27FC236}">
                <a16:creationId xmlns:a16="http://schemas.microsoft.com/office/drawing/2014/main" xmlns="" id="{92EA26D3-F184-1AD0-13D3-DA4738E6E816}"/>
              </a:ext>
            </a:extLst>
          </p:cNvPr>
          <p:cNvGrpSpPr/>
          <p:nvPr/>
        </p:nvGrpSpPr>
        <p:grpSpPr>
          <a:xfrm>
            <a:off x="1115826" y="3395149"/>
            <a:ext cx="9713870" cy="1006623"/>
            <a:chOff x="1139799" y="1428352"/>
            <a:chExt cx="9713870" cy="1006623"/>
          </a:xfrm>
        </p:grpSpPr>
        <p:grpSp>
          <p:nvGrpSpPr>
            <p:cNvPr id="68" name="Google Shape;505;p34">
              <a:extLst>
                <a:ext uri="{FF2B5EF4-FFF2-40B4-BE49-F238E27FC236}">
                  <a16:creationId xmlns:a16="http://schemas.microsoft.com/office/drawing/2014/main" xmlns="" id="{E0D19F77-7E1A-4A7D-3188-8311D60C0DEA}"/>
                </a:ext>
              </a:extLst>
            </p:cNvPr>
            <p:cNvGrpSpPr/>
            <p:nvPr/>
          </p:nvGrpSpPr>
          <p:grpSpPr>
            <a:xfrm>
              <a:off x="1139799" y="1428352"/>
              <a:ext cx="9713870" cy="1006623"/>
              <a:chOff x="1256300" y="416363"/>
              <a:chExt cx="6631400" cy="4310786"/>
            </a:xfrm>
          </p:grpSpPr>
          <p:sp>
            <p:nvSpPr>
              <p:cNvPr id="70" name="Google Shape;506;p34">
                <a:extLst>
                  <a:ext uri="{FF2B5EF4-FFF2-40B4-BE49-F238E27FC236}">
                    <a16:creationId xmlns:a16="http://schemas.microsoft.com/office/drawing/2014/main" xmlns="" id="{106BEE6E-60B9-128A-D2F0-C93D4D85A6B8}"/>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sp>
            <p:nvSpPr>
              <p:cNvPr id="71" name="Google Shape;508;p34">
                <a:extLst>
                  <a:ext uri="{FF2B5EF4-FFF2-40B4-BE49-F238E27FC236}">
                    <a16:creationId xmlns:a16="http://schemas.microsoft.com/office/drawing/2014/main" xmlns="" id="{87AFAF76-23C4-B23A-4ADE-78521B68D6C1}"/>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72" name="Google Shape;510;p34">
                <a:extLst>
                  <a:ext uri="{FF2B5EF4-FFF2-40B4-BE49-F238E27FC236}">
                    <a16:creationId xmlns:a16="http://schemas.microsoft.com/office/drawing/2014/main" xmlns="" id="{725CAC19-A8F8-E64C-40BF-D491CE45EA15}"/>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grpSp>
        <p:sp>
          <p:nvSpPr>
            <p:cNvPr id="69" name="TextBox 68">
              <a:extLst>
                <a:ext uri="{FF2B5EF4-FFF2-40B4-BE49-F238E27FC236}">
                  <a16:creationId xmlns:a16="http://schemas.microsoft.com/office/drawing/2014/main" xmlns="" id="{C622DAE7-9A94-9706-84A9-AF67E9A51FA1}"/>
                </a:ext>
              </a:extLst>
            </p:cNvPr>
            <p:cNvSpPr txBox="1"/>
            <p:nvPr/>
          </p:nvSpPr>
          <p:spPr>
            <a:xfrm>
              <a:off x="1510301" y="1551398"/>
              <a:ext cx="9051533" cy="830997"/>
            </a:xfrm>
            <a:prstGeom prst="rect">
              <a:avLst/>
            </a:prstGeom>
            <a:noFill/>
          </p:spPr>
          <p:txBody>
            <a:bodyPr wrap="square" rtlCol="0">
              <a:spAutoFit/>
            </a:bodyPr>
            <a:lstStyle/>
            <a:p>
              <a:r>
                <a:rPr lang="en-US" sz="2400" b="1" dirty="0" err="1">
                  <a:solidFill>
                    <a:srgbClr val="080808"/>
                  </a:solidFill>
                  <a:latin typeface="Times New Roman" panose="02020603050405020304" pitchFamily="18" charset="0"/>
                  <a:cs typeface="Times New Roman" panose="02020603050405020304" pitchFamily="18" charset="0"/>
                </a:rPr>
                <a:t>Ngũ</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Đế</a:t>
              </a:r>
              <a:r>
                <a:rPr lang="en-US" sz="2400" b="1" dirty="0">
                  <a:solidFill>
                    <a:srgbClr val="080808"/>
                  </a:solidFill>
                  <a:latin typeface="Times New Roman" panose="02020603050405020304" pitchFamily="18" charset="0"/>
                  <a:cs typeface="Times New Roman" panose="02020603050405020304" pitchFamily="18" charset="0"/>
                </a:rPr>
                <a:t> </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tức</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Hoàng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Đế</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Chuyên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Húc</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Cốc</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Nghiêu</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Thuấn</a:t>
              </a:r>
              <a:r>
                <a:rPr lang="en-US" sz="2400" dirty="0">
                  <a:solidFill>
                    <a:srgbClr val="080808"/>
                  </a:solidFill>
                  <a:latin typeface="Times New Roman" panose="02020603050405020304" pitchFamily="18" charset="0"/>
                  <a:cs typeface="Times New Roman" panose="02020603050405020304" pitchFamily="18" charset="0"/>
                </a:rPr>
                <a:t> – </a:t>
              </a:r>
              <a:r>
                <a:rPr lang="en-US" sz="2400" dirty="0" err="1">
                  <a:solidFill>
                    <a:srgbClr val="080808"/>
                  </a:solidFill>
                  <a:latin typeface="Times New Roman" panose="02020603050405020304" pitchFamily="18" charset="0"/>
                  <a:cs typeface="Times New Roman" panose="02020603050405020304" pitchFamily="18" charset="0"/>
                </a:rPr>
                <a:t>theo</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truyền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thuyết</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là</a:t>
              </a:r>
              <a:r>
                <a:rPr lang="en-US" sz="2400" dirty="0">
                  <a:solidFill>
                    <a:srgbClr val="080808"/>
                  </a:solidFill>
                  <a:latin typeface="Times New Roman" panose="02020603050405020304" pitchFamily="18" charset="0"/>
                  <a:cs typeface="Times New Roman" panose="02020603050405020304" pitchFamily="18" charset="0"/>
                </a:rPr>
                <a:t> 5 </a:t>
              </a:r>
              <a:r>
                <a:rPr lang="en-US" sz="2400" dirty="0" err="1">
                  <a:solidFill>
                    <a:srgbClr val="080808"/>
                  </a:solidFill>
                  <a:latin typeface="Times New Roman" panose="02020603050405020304" pitchFamily="18" charset="0"/>
                  <a:cs typeface="Times New Roman" panose="02020603050405020304" pitchFamily="18" charset="0"/>
                </a:rPr>
                <a:t>vị</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vua</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thời</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thượng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cổ</a:t>
              </a:r>
              <a:r>
                <a:rPr lang="en-US" sz="2400" dirty="0">
                  <a:solidFill>
                    <a:srgbClr val="080808"/>
                  </a:solidFill>
                  <a:latin typeface="Times New Roman" panose="02020603050405020304" pitchFamily="18" charset="0"/>
                  <a:cs typeface="Times New Roman" panose="02020603050405020304" pitchFamily="18" charset="0"/>
                </a:rPr>
                <a:t> ở </a:t>
              </a:r>
              <a:r>
                <a:rPr lang="en-US" sz="2400" dirty="0" err="1">
                  <a:solidFill>
                    <a:srgbClr val="080808"/>
                  </a:solidFill>
                  <a:latin typeface="Times New Roman" panose="02020603050405020304" pitchFamily="18" charset="0"/>
                  <a:cs typeface="Times New Roman" panose="02020603050405020304" pitchFamily="18" charset="0"/>
                </a:rPr>
                <a:t>Trung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Hoa</a:t>
              </a:r>
              <a:r>
                <a:rPr lang="en-US" sz="2400" dirty="0">
                  <a:solidFill>
                    <a:srgbClr val="080808"/>
                  </a:solidFill>
                  <a:latin typeface="Times New Roman" panose="02020603050405020304" pitchFamily="18" charset="0"/>
                  <a:cs typeface="Times New Roman" panose="02020603050405020304" pitchFamily="18" charset="0"/>
                </a:rPr>
                <a:t>.</a:t>
              </a:r>
            </a:p>
          </p:txBody>
        </p:sp>
      </p:grpSp>
      <p:grpSp>
        <p:nvGrpSpPr>
          <p:cNvPr id="73" name="Group 72">
            <a:extLst>
              <a:ext uri="{FF2B5EF4-FFF2-40B4-BE49-F238E27FC236}">
                <a16:creationId xmlns:a16="http://schemas.microsoft.com/office/drawing/2014/main" xmlns="" id="{FADCED7C-DD88-1789-26BA-4E7A2CA43EA9}"/>
              </a:ext>
            </a:extLst>
          </p:cNvPr>
          <p:cNvGrpSpPr/>
          <p:nvPr/>
        </p:nvGrpSpPr>
        <p:grpSpPr>
          <a:xfrm>
            <a:off x="1134662" y="4564691"/>
            <a:ext cx="9713870" cy="1006623"/>
            <a:chOff x="1139799" y="1428352"/>
            <a:chExt cx="9713870" cy="1006623"/>
          </a:xfrm>
        </p:grpSpPr>
        <p:grpSp>
          <p:nvGrpSpPr>
            <p:cNvPr id="74" name="Google Shape;505;p34">
              <a:extLst>
                <a:ext uri="{FF2B5EF4-FFF2-40B4-BE49-F238E27FC236}">
                  <a16:creationId xmlns:a16="http://schemas.microsoft.com/office/drawing/2014/main" xmlns="" id="{7D38ACF0-8421-0847-5FAD-C1501F40822F}"/>
                </a:ext>
              </a:extLst>
            </p:cNvPr>
            <p:cNvGrpSpPr/>
            <p:nvPr/>
          </p:nvGrpSpPr>
          <p:grpSpPr>
            <a:xfrm>
              <a:off x="1139799" y="1428352"/>
              <a:ext cx="9713870" cy="1006623"/>
              <a:chOff x="1256300" y="416363"/>
              <a:chExt cx="6631400" cy="4310786"/>
            </a:xfrm>
          </p:grpSpPr>
          <p:sp>
            <p:nvSpPr>
              <p:cNvPr id="76" name="Google Shape;506;p34">
                <a:extLst>
                  <a:ext uri="{FF2B5EF4-FFF2-40B4-BE49-F238E27FC236}">
                    <a16:creationId xmlns:a16="http://schemas.microsoft.com/office/drawing/2014/main" xmlns="" id="{5293A0C4-6002-A0A8-F419-5A647AC1864D}"/>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sp>
            <p:nvSpPr>
              <p:cNvPr id="77" name="Google Shape;508;p34">
                <a:extLst>
                  <a:ext uri="{FF2B5EF4-FFF2-40B4-BE49-F238E27FC236}">
                    <a16:creationId xmlns:a16="http://schemas.microsoft.com/office/drawing/2014/main" xmlns="" id="{A8CBC502-3110-0D36-019E-E6D157EB113D}"/>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78" name="Google Shape;510;p34">
                <a:extLst>
                  <a:ext uri="{FF2B5EF4-FFF2-40B4-BE49-F238E27FC236}">
                    <a16:creationId xmlns:a16="http://schemas.microsoft.com/office/drawing/2014/main" xmlns="" id="{CD5A2A1D-B3E2-E3CF-7115-51084F0EC99E}"/>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grpSp>
        <p:sp>
          <p:nvSpPr>
            <p:cNvPr id="75" name="TextBox 74">
              <a:extLst>
                <a:ext uri="{FF2B5EF4-FFF2-40B4-BE49-F238E27FC236}">
                  <a16:creationId xmlns:a16="http://schemas.microsoft.com/office/drawing/2014/main" xmlns="" id="{46D021B7-517C-0FFE-2963-C35F07DB4588}"/>
                </a:ext>
              </a:extLst>
            </p:cNvPr>
            <p:cNvSpPr txBox="1"/>
            <p:nvPr/>
          </p:nvSpPr>
          <p:spPr>
            <a:xfrm>
              <a:off x="1510301" y="1551398"/>
              <a:ext cx="9051533" cy="830997"/>
            </a:xfrm>
            <a:prstGeom prst="rect">
              <a:avLst/>
            </a:prstGeom>
            <a:noFill/>
          </p:spPr>
          <p:txBody>
            <a:bodyPr wrap="square" rtlCol="0">
              <a:spAutoFit/>
            </a:bodyPr>
            <a:lstStyle/>
            <a:p>
              <a:r>
                <a:rPr lang="en-US" sz="2400" b="1" dirty="0" err="1">
                  <a:solidFill>
                    <a:srgbClr val="080808"/>
                  </a:solidFill>
                  <a:latin typeface="Times New Roman" panose="02020603050405020304" pitchFamily="18" charset="0"/>
                  <a:cs typeface="Times New Roman" panose="02020603050405020304" pitchFamily="18" charset="0"/>
                </a:rPr>
                <a:t>Khương</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Thái</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Công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còn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gọi</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là</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Khương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Tử</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Nha</a:t>
              </a:r>
              <a:r>
                <a:rPr lang="en-US" sz="2400" dirty="0">
                  <a:solidFill>
                    <a:srgbClr val="080808"/>
                  </a:solidFill>
                  <a:latin typeface="Times New Roman" panose="02020603050405020304" pitchFamily="18" charset="0"/>
                  <a:cs typeface="Times New Roman" panose="02020603050405020304" pitchFamily="18" charset="0"/>
                </a:rPr>
                <a:t> hay </a:t>
              </a:r>
              <a:r>
                <a:rPr lang="en-US" sz="2400" dirty="0" err="1">
                  <a:solidFill>
                    <a:srgbClr val="080808"/>
                  </a:solidFill>
                  <a:latin typeface="Times New Roman" panose="02020603050405020304" pitchFamily="18" charset="0"/>
                  <a:cs typeface="Times New Roman" panose="02020603050405020304" pitchFamily="18" charset="0"/>
                </a:rPr>
                <a:t>Lã</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Vọng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quân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sư</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của</a:t>
              </a:r>
              <a:r>
                <a:rPr lang="en-US" sz="2400" dirty="0">
                  <a:solidFill>
                    <a:srgbClr val="080808"/>
                  </a:solidFill>
                  <a:latin typeface="Times New Roman" panose="02020603050405020304" pitchFamily="18" charset="0"/>
                  <a:cs typeface="Times New Roman" panose="02020603050405020304" pitchFamily="18" charset="0"/>
                </a:rPr>
                <a:t> Chu </a:t>
              </a:r>
              <a:r>
                <a:rPr lang="en-US" sz="2400" dirty="0" err="1">
                  <a:solidFill>
                    <a:srgbClr val="080808"/>
                  </a:solidFill>
                  <a:latin typeface="Times New Roman" panose="02020603050405020304" pitchFamily="18" charset="0"/>
                  <a:cs typeface="Times New Roman" panose="02020603050405020304" pitchFamily="18" charset="0"/>
                </a:rPr>
                <a:t>Văn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Vương</a:t>
              </a:r>
              <a:r>
                <a:rPr lang="en-US" sz="2400" dirty="0">
                  <a:solidFill>
                    <a:srgbClr val="080808"/>
                  </a:solidFill>
                  <a:latin typeface="Times New Roman" panose="02020603050405020304" pitchFamily="18" charset="0"/>
                  <a:cs typeface="Times New Roman" panose="02020603050405020304" pitchFamily="18" charset="0"/>
                </a:rPr>
                <a:t>. </a:t>
              </a:r>
            </a:p>
          </p:txBody>
        </p:sp>
      </p:grpSp>
      <p:grpSp>
        <p:nvGrpSpPr>
          <p:cNvPr id="79" name="Group 78">
            <a:extLst>
              <a:ext uri="{FF2B5EF4-FFF2-40B4-BE49-F238E27FC236}">
                <a16:creationId xmlns:a16="http://schemas.microsoft.com/office/drawing/2014/main" xmlns="" id="{2FA41ACF-A05D-A2E3-57DE-13C4C5C86474}"/>
              </a:ext>
            </a:extLst>
          </p:cNvPr>
          <p:cNvGrpSpPr/>
          <p:nvPr/>
        </p:nvGrpSpPr>
        <p:grpSpPr>
          <a:xfrm>
            <a:off x="1143224" y="5703410"/>
            <a:ext cx="9713870" cy="1006623"/>
            <a:chOff x="1139799" y="1428352"/>
            <a:chExt cx="9713870" cy="1006623"/>
          </a:xfrm>
        </p:grpSpPr>
        <p:grpSp>
          <p:nvGrpSpPr>
            <p:cNvPr id="80" name="Google Shape;505;p34">
              <a:extLst>
                <a:ext uri="{FF2B5EF4-FFF2-40B4-BE49-F238E27FC236}">
                  <a16:creationId xmlns:a16="http://schemas.microsoft.com/office/drawing/2014/main" xmlns="" id="{59A5AD1A-1885-53E8-DDED-899E38B77328}"/>
                </a:ext>
              </a:extLst>
            </p:cNvPr>
            <p:cNvGrpSpPr/>
            <p:nvPr/>
          </p:nvGrpSpPr>
          <p:grpSpPr>
            <a:xfrm>
              <a:off x="1139799" y="1428352"/>
              <a:ext cx="9713870" cy="1006623"/>
              <a:chOff x="1256300" y="416363"/>
              <a:chExt cx="6631400" cy="4310786"/>
            </a:xfrm>
          </p:grpSpPr>
          <p:sp>
            <p:nvSpPr>
              <p:cNvPr id="82" name="Google Shape;506;p34">
                <a:extLst>
                  <a:ext uri="{FF2B5EF4-FFF2-40B4-BE49-F238E27FC236}">
                    <a16:creationId xmlns:a16="http://schemas.microsoft.com/office/drawing/2014/main" xmlns="" id="{C448257C-3C8C-82E3-2DD9-AE2EA97133F2}"/>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sp>
            <p:nvSpPr>
              <p:cNvPr id="83" name="Google Shape;508;p34">
                <a:extLst>
                  <a:ext uri="{FF2B5EF4-FFF2-40B4-BE49-F238E27FC236}">
                    <a16:creationId xmlns:a16="http://schemas.microsoft.com/office/drawing/2014/main" xmlns="" id="{B5E539B0-74A8-8237-27C0-F72A94D94249}"/>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84" name="Google Shape;510;p34">
                <a:extLst>
                  <a:ext uri="{FF2B5EF4-FFF2-40B4-BE49-F238E27FC236}">
                    <a16:creationId xmlns:a16="http://schemas.microsoft.com/office/drawing/2014/main" xmlns="" id="{38385562-8856-3E90-4560-2C928789F22D}"/>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grpSp>
        <p:sp>
          <p:nvSpPr>
            <p:cNvPr id="81" name="TextBox 80">
              <a:extLst>
                <a:ext uri="{FF2B5EF4-FFF2-40B4-BE49-F238E27FC236}">
                  <a16:creationId xmlns:a16="http://schemas.microsoft.com/office/drawing/2014/main" xmlns="" id="{ECAF8361-2C54-5C1D-4DFF-F52606456A20}"/>
                </a:ext>
              </a:extLst>
            </p:cNvPr>
            <p:cNvSpPr txBox="1"/>
            <p:nvPr/>
          </p:nvSpPr>
          <p:spPr>
            <a:xfrm>
              <a:off x="1510301" y="1551398"/>
              <a:ext cx="9051533" cy="461665"/>
            </a:xfrm>
            <a:prstGeom prst="rect">
              <a:avLst/>
            </a:prstGeom>
            <a:noFill/>
          </p:spPr>
          <p:txBody>
            <a:bodyPr wrap="square" rtlCol="0">
              <a:spAutoFit/>
            </a:bodyPr>
            <a:lstStyle/>
            <a:p>
              <a:r>
                <a:rPr lang="en-US" sz="2400" b="1" dirty="0" err="1">
                  <a:solidFill>
                    <a:srgbClr val="080808"/>
                  </a:solidFill>
                  <a:latin typeface="Times New Roman" panose="02020603050405020304" pitchFamily="18" charset="0"/>
                  <a:cs typeface="Times New Roman" panose="02020603050405020304" pitchFamily="18" charset="0"/>
                </a:rPr>
                <a:t>Cửu</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Phủ</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tên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một</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loại</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tiền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cổ</a:t>
              </a:r>
              <a:r>
                <a:rPr lang="en-US" sz="2400" dirty="0">
                  <a:solidFill>
                    <a:srgbClr val="080808"/>
                  </a:solidFill>
                  <a:latin typeface="Times New Roman" panose="02020603050405020304" pitchFamily="18" charset="0"/>
                  <a:cs typeface="Times New Roman" panose="02020603050405020304" pitchFamily="18" charset="0"/>
                </a:rPr>
                <a:t> ở </a:t>
              </a:r>
              <a:r>
                <a:rPr lang="en-US" sz="2400" dirty="0" err="1">
                  <a:solidFill>
                    <a:srgbClr val="080808"/>
                  </a:solidFill>
                  <a:latin typeface="Times New Roman" panose="02020603050405020304" pitchFamily="18" charset="0"/>
                  <a:cs typeface="Times New Roman" panose="02020603050405020304" pitchFamily="18" charset="0"/>
                </a:rPr>
                <a:t>Trung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Quốc</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thời</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xưa</a:t>
              </a:r>
              <a:r>
                <a:rPr lang="en-US" sz="2400" dirty="0">
                  <a:solidFill>
                    <a:srgbClr val="080808"/>
                  </a:solidFill>
                  <a:latin typeface="Times New Roman" panose="02020603050405020304" pitchFamily="18" charset="0"/>
                  <a:cs typeface="Times New Roman" panose="02020603050405020304" pitchFamily="18" charset="0"/>
                </a:rPr>
                <a:t>.</a:t>
              </a:r>
            </a:p>
          </p:txBody>
        </p:sp>
      </p:grpSp>
      <p:grpSp>
        <p:nvGrpSpPr>
          <p:cNvPr id="5" name="Google Shape;3283;p25">
            <a:extLst>
              <a:ext uri="{FF2B5EF4-FFF2-40B4-BE49-F238E27FC236}">
                <a16:creationId xmlns:a16="http://schemas.microsoft.com/office/drawing/2014/main" xmlns="" id="{47C9DBD2-5095-CB2A-FE72-D8D7FE20AA01}"/>
              </a:ext>
            </a:extLst>
          </p:cNvPr>
          <p:cNvGrpSpPr/>
          <p:nvPr/>
        </p:nvGrpSpPr>
        <p:grpSpPr>
          <a:xfrm rot="1103262">
            <a:off x="10114446" y="5626376"/>
            <a:ext cx="1304156" cy="901364"/>
            <a:chOff x="5966842" y="6369172"/>
            <a:chExt cx="576499" cy="398446"/>
          </a:xfrm>
        </p:grpSpPr>
        <p:sp>
          <p:nvSpPr>
            <p:cNvPr id="36" name="Google Shape;3284;p25">
              <a:extLst>
                <a:ext uri="{FF2B5EF4-FFF2-40B4-BE49-F238E27FC236}">
                  <a16:creationId xmlns:a16="http://schemas.microsoft.com/office/drawing/2014/main" xmlns="" id="{4A3E39AB-45F6-7B9E-A3FE-9DCABBA241A0}"/>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3285;p25">
              <a:extLst>
                <a:ext uri="{FF2B5EF4-FFF2-40B4-BE49-F238E27FC236}">
                  <a16:creationId xmlns:a16="http://schemas.microsoft.com/office/drawing/2014/main" xmlns="" id="{DA722DB2-4C22-8321-2E46-9E2631066127}"/>
                </a:ext>
              </a:extLst>
            </p:cNvPr>
            <p:cNvGrpSpPr/>
            <p:nvPr/>
          </p:nvGrpSpPr>
          <p:grpSpPr>
            <a:xfrm>
              <a:off x="5966842" y="6369172"/>
              <a:ext cx="576499" cy="398446"/>
              <a:chOff x="6724042" y="6369172"/>
              <a:chExt cx="576499" cy="398446"/>
            </a:xfrm>
          </p:grpSpPr>
          <p:sp>
            <p:nvSpPr>
              <p:cNvPr id="38" name="Google Shape;3286;p25">
                <a:extLst>
                  <a:ext uri="{FF2B5EF4-FFF2-40B4-BE49-F238E27FC236}">
                    <a16:creationId xmlns:a16="http://schemas.microsoft.com/office/drawing/2014/main" xmlns="" id="{B94F61B7-D8D5-339F-B6F2-0912C9618AB8}"/>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287;p25">
                <a:extLst>
                  <a:ext uri="{FF2B5EF4-FFF2-40B4-BE49-F238E27FC236}">
                    <a16:creationId xmlns:a16="http://schemas.microsoft.com/office/drawing/2014/main" xmlns="" id="{161CDE62-60C2-D3D4-4B05-0B531C528CBA}"/>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288;p25">
                <a:extLst>
                  <a:ext uri="{FF2B5EF4-FFF2-40B4-BE49-F238E27FC236}">
                    <a16:creationId xmlns:a16="http://schemas.microsoft.com/office/drawing/2014/main" xmlns="" id="{6CE2DD33-8514-D693-F7F2-AB8697CBEDB3}"/>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89;p25">
                <a:extLst>
                  <a:ext uri="{FF2B5EF4-FFF2-40B4-BE49-F238E27FC236}">
                    <a16:creationId xmlns:a16="http://schemas.microsoft.com/office/drawing/2014/main" xmlns="" id="{9025BE78-9248-AF08-9AA5-5E7D82C1BC5F}"/>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290;p25">
                <a:extLst>
                  <a:ext uri="{FF2B5EF4-FFF2-40B4-BE49-F238E27FC236}">
                    <a16:creationId xmlns:a16="http://schemas.microsoft.com/office/drawing/2014/main" xmlns="" id="{DDDF0D07-0835-3D2B-3223-3392B5363CE4}"/>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291;p25">
                <a:extLst>
                  <a:ext uri="{FF2B5EF4-FFF2-40B4-BE49-F238E27FC236}">
                    <a16:creationId xmlns:a16="http://schemas.microsoft.com/office/drawing/2014/main" xmlns="" id="{813BC684-48B6-F438-AA93-14A3ED5F86CA}"/>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292;p25">
                <a:extLst>
                  <a:ext uri="{FF2B5EF4-FFF2-40B4-BE49-F238E27FC236}">
                    <a16:creationId xmlns:a16="http://schemas.microsoft.com/office/drawing/2014/main" xmlns="" id="{B1440229-E600-D448-4FE1-C0B7862A55A4}"/>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3293;p25">
                <a:extLst>
                  <a:ext uri="{FF2B5EF4-FFF2-40B4-BE49-F238E27FC236}">
                    <a16:creationId xmlns:a16="http://schemas.microsoft.com/office/drawing/2014/main" xmlns="" id="{DE123A0F-0744-F056-3CD5-ED4C0154B1D0}"/>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3294;p25">
                <a:extLst>
                  <a:ext uri="{FF2B5EF4-FFF2-40B4-BE49-F238E27FC236}">
                    <a16:creationId xmlns:a16="http://schemas.microsoft.com/office/drawing/2014/main" xmlns="" id="{99A8A37A-69B6-8467-092D-07BA2540C8E4}"/>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3295;p25">
                <a:extLst>
                  <a:ext uri="{FF2B5EF4-FFF2-40B4-BE49-F238E27FC236}">
                    <a16:creationId xmlns:a16="http://schemas.microsoft.com/office/drawing/2014/main" xmlns="" id="{FF9BDF68-AAF6-5C17-267D-0EDE61F4AC4B}"/>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3296;p25">
                <a:extLst>
                  <a:ext uri="{FF2B5EF4-FFF2-40B4-BE49-F238E27FC236}">
                    <a16:creationId xmlns:a16="http://schemas.microsoft.com/office/drawing/2014/main" xmlns="" id="{E377E8A0-6E3B-AC17-ECC2-4CA07E40D4E4}"/>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3297;p25">
                <a:extLst>
                  <a:ext uri="{FF2B5EF4-FFF2-40B4-BE49-F238E27FC236}">
                    <a16:creationId xmlns:a16="http://schemas.microsoft.com/office/drawing/2014/main" xmlns="" id="{885E2848-7C17-9F09-62AB-7567D00EF6F8}"/>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3298;p25">
                <a:extLst>
                  <a:ext uri="{FF2B5EF4-FFF2-40B4-BE49-F238E27FC236}">
                    <a16:creationId xmlns:a16="http://schemas.microsoft.com/office/drawing/2014/main" xmlns="" id="{57624398-7E6D-DD70-DAA5-9D471360C251}"/>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404908749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barn(inVertical)">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barn(inVertical)">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barn(inVertical)">
                                      <p:cBhvr>
                                        <p:cTn id="27" dur="5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barn(inVertical)">
                                      <p:cBhvr>
                                        <p:cTn id="3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505;p34">
            <a:extLst>
              <a:ext uri="{FF2B5EF4-FFF2-40B4-BE49-F238E27FC236}">
                <a16:creationId xmlns:a16="http://schemas.microsoft.com/office/drawing/2014/main" xmlns="" id="{ADE9DF38-4339-9FB1-FD80-CDBC94F32518}"/>
              </a:ext>
            </a:extLst>
          </p:cNvPr>
          <p:cNvGrpSpPr/>
          <p:nvPr/>
        </p:nvGrpSpPr>
        <p:grpSpPr>
          <a:xfrm>
            <a:off x="0" y="235427"/>
            <a:ext cx="12141017" cy="6622573"/>
            <a:chOff x="1256300" y="416363"/>
            <a:chExt cx="6631400" cy="4310786"/>
          </a:xfrm>
        </p:grpSpPr>
        <p:sp>
          <p:nvSpPr>
            <p:cNvPr id="4" name="Google Shape;506;p34">
              <a:extLst>
                <a:ext uri="{FF2B5EF4-FFF2-40B4-BE49-F238E27FC236}">
                  <a16:creationId xmlns:a16="http://schemas.microsoft.com/office/drawing/2014/main" xmlns="" id="{93837825-C533-E249-894C-31C168AA9B23}"/>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08;p34">
              <a:extLst>
                <a:ext uri="{FF2B5EF4-FFF2-40B4-BE49-F238E27FC236}">
                  <a16:creationId xmlns:a16="http://schemas.microsoft.com/office/drawing/2014/main" xmlns="" id="{C514C9B1-F7D2-EEC5-3FFA-F8A7094619EC}"/>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6" name="Google Shape;510;p34">
              <a:extLst>
                <a:ext uri="{FF2B5EF4-FFF2-40B4-BE49-F238E27FC236}">
                  <a16:creationId xmlns:a16="http://schemas.microsoft.com/office/drawing/2014/main" xmlns="" id="{9DCFBD88-65E3-CA6D-DA1D-4AC764D7AC99}"/>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a:extLst>
              <a:ext uri="{FF2B5EF4-FFF2-40B4-BE49-F238E27FC236}">
                <a16:creationId xmlns:a16="http://schemas.microsoft.com/office/drawing/2014/main" xmlns="" id="{1F9428EF-5AAF-C81A-5676-F1CC7C9470F3}"/>
              </a:ext>
            </a:extLst>
          </p:cNvPr>
          <p:cNvSpPr/>
          <p:nvPr/>
        </p:nvSpPr>
        <p:spPr>
          <a:xfrm>
            <a:off x="3727807" y="2845942"/>
            <a:ext cx="2118189" cy="3784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4A3384A-D2BD-734B-E0ED-070BEBAAC4EF}"/>
              </a:ext>
            </a:extLst>
          </p:cNvPr>
          <p:cNvSpPr/>
          <p:nvPr/>
        </p:nvSpPr>
        <p:spPr>
          <a:xfrm>
            <a:off x="1095910" y="3195262"/>
            <a:ext cx="1349339" cy="37158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1EB65780-498C-554D-BD9A-7389E22766E8}"/>
              </a:ext>
            </a:extLst>
          </p:cNvPr>
          <p:cNvSpPr/>
          <p:nvPr/>
        </p:nvSpPr>
        <p:spPr>
          <a:xfrm>
            <a:off x="4059271" y="4288972"/>
            <a:ext cx="1035243" cy="3783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D0E9225-BD92-1B92-865E-372CC5FAD272}"/>
              </a:ext>
            </a:extLst>
          </p:cNvPr>
          <p:cNvSpPr/>
          <p:nvPr/>
        </p:nvSpPr>
        <p:spPr>
          <a:xfrm>
            <a:off x="4456050" y="5791199"/>
            <a:ext cx="1150093" cy="3507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869408FD-304A-191A-703D-6BAB4E822437}"/>
              </a:ext>
            </a:extLst>
          </p:cNvPr>
          <p:cNvSpPr/>
          <p:nvPr/>
        </p:nvSpPr>
        <p:spPr>
          <a:xfrm>
            <a:off x="8426889" y="4332514"/>
            <a:ext cx="575597" cy="3616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6EF9C24-7726-2D40-0FB8-02524FB41C57}"/>
              </a:ext>
            </a:extLst>
          </p:cNvPr>
          <p:cNvSpPr/>
          <p:nvPr/>
        </p:nvSpPr>
        <p:spPr>
          <a:xfrm>
            <a:off x="6096000" y="5791200"/>
            <a:ext cx="2394857" cy="3399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0CEA897-4FC1-47E9-1B87-4A1A0DCBF312}"/>
              </a:ext>
            </a:extLst>
          </p:cNvPr>
          <p:cNvSpPr/>
          <p:nvPr/>
        </p:nvSpPr>
        <p:spPr>
          <a:xfrm>
            <a:off x="1315092" y="2126751"/>
            <a:ext cx="1345915" cy="3595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787CB140-4428-F15D-4F84-85909EC65F63}"/>
              </a:ext>
            </a:extLst>
          </p:cNvPr>
          <p:cNvSpPr txBox="1"/>
          <p:nvPr/>
        </p:nvSpPr>
        <p:spPr>
          <a:xfrm>
            <a:off x="533828" y="606176"/>
            <a:ext cx="11124344" cy="6001643"/>
          </a:xfrm>
          <a:prstGeom prst="rect">
            <a:avLst/>
          </a:prstGeom>
          <a:noFill/>
        </p:spPr>
        <p:txBody>
          <a:bodyPr wrap="square">
            <a:spAutoFit/>
          </a:bodyPr>
          <a:lstStyle/>
          <a:p>
            <a:pPr algn="just"/>
            <a:r>
              <a:rPr lang="vi-VN" sz="2400" b="1" i="0" dirty="0">
                <a:solidFill>
                  <a:srgbClr val="FFC000"/>
                </a:solidFill>
                <a:effectLst/>
                <a:latin typeface="+mj-lt"/>
              </a:rPr>
              <a:t>Tìm các tên riêng trong mẩu chuyện vui dưới đây và cho biết những tên riêng đó được viết như thế nào.</a:t>
            </a:r>
            <a:endParaRPr lang="vi-VN" sz="2400" b="0" i="0" dirty="0">
              <a:solidFill>
                <a:srgbClr val="FFC000"/>
              </a:solidFill>
              <a:effectLst/>
              <a:latin typeface="+mj-lt"/>
            </a:endParaRPr>
          </a:p>
          <a:p>
            <a:pPr algn="ctr"/>
            <a:r>
              <a:rPr lang="vi-VN" sz="2400" b="1" i="0" dirty="0">
                <a:solidFill>
                  <a:srgbClr val="000000"/>
                </a:solidFill>
                <a:effectLst/>
                <a:latin typeface="+mj-lt"/>
              </a:rPr>
              <a:t>Dân chơi đồ cổ</a:t>
            </a:r>
            <a:endParaRPr lang="vi-VN" sz="2400" b="0" i="0" dirty="0">
              <a:solidFill>
                <a:srgbClr val="000000"/>
              </a:solidFill>
              <a:effectLst/>
              <a:latin typeface="+mj-lt"/>
            </a:endParaRPr>
          </a:p>
          <a:p>
            <a:pPr algn="just"/>
            <a:r>
              <a:rPr lang="vi-VN" sz="2400" b="0" i="0" dirty="0">
                <a:solidFill>
                  <a:srgbClr val="000000"/>
                </a:solidFill>
                <a:effectLst/>
                <a:latin typeface="+mj-lt"/>
              </a:rPr>
              <a:t>Xưa có một anh học trò rất mê đồ cổ. Một hôm, có người đưa đến manh chiếu rách bảo là chiếu Khổng Tử đã ngồi dạy học. Anh chàng hết sức mừng rỡ, đem hết ruộng ra đổi.</a:t>
            </a:r>
          </a:p>
          <a:p>
            <a:pPr algn="just"/>
            <a:r>
              <a:rPr lang="vi-VN" sz="2400" b="0" i="0" dirty="0">
                <a:solidFill>
                  <a:srgbClr val="000000"/>
                </a:solidFill>
                <a:effectLst/>
                <a:latin typeface="+mj-lt"/>
              </a:rPr>
              <a:t>Chẳng bao lâu, lại có kẻ đem một cây gậy cũ kĩ đến bảo :</a:t>
            </a:r>
          </a:p>
          <a:p>
            <a:pPr algn="just"/>
            <a:r>
              <a:rPr lang="vi-VN" sz="2400" b="0" i="0" dirty="0">
                <a:solidFill>
                  <a:srgbClr val="000000"/>
                </a:solidFill>
                <a:effectLst/>
                <a:latin typeface="+mj-lt"/>
              </a:rPr>
              <a:t>-   Đây là cây gậy cụ tổ Chu Văn Vương dùng lúc chạy loạn, còn xưa hơn manh chiếu của Khổng Tử mấy trăm năm.</a:t>
            </a:r>
          </a:p>
          <a:p>
            <a:pPr algn="just"/>
            <a:r>
              <a:rPr lang="vi-VN" sz="2400" b="0" i="0" dirty="0">
                <a:solidFill>
                  <a:srgbClr val="000000"/>
                </a:solidFill>
                <a:effectLst/>
                <a:latin typeface="+mj-lt"/>
              </a:rPr>
              <a:t>Quá đỗi ngưỡng mộ, anh ta bèn bán hết đồ đạc trong nhà để mua gậy.</a:t>
            </a:r>
          </a:p>
          <a:p>
            <a:pPr algn="just"/>
            <a:r>
              <a:rPr lang="vi-VN" sz="2400" b="0" i="0" dirty="0">
                <a:solidFill>
                  <a:srgbClr val="000000"/>
                </a:solidFill>
                <a:effectLst/>
                <a:latin typeface="+mj-lt"/>
              </a:rPr>
              <a:t>Sau đó, lại có kẻ mang đến một chiếc bát gỗ, nói :</a:t>
            </a:r>
          </a:p>
          <a:p>
            <a:pPr algn="just"/>
            <a:r>
              <a:rPr lang="vi-VN" sz="2400" b="0" i="0" dirty="0">
                <a:solidFill>
                  <a:srgbClr val="000000"/>
                </a:solidFill>
                <a:effectLst/>
                <a:latin typeface="+mj-lt"/>
              </a:rPr>
              <a:t>-   Bát này được làm từ thời Ngũ Đế. So với nó, cái gậy đời nhà Chu ăn thua gì ?</a:t>
            </a:r>
          </a:p>
          <a:p>
            <a:pPr algn="just"/>
            <a:r>
              <a:rPr lang="vi-VN" sz="2400" b="0" i="0" dirty="0">
                <a:solidFill>
                  <a:srgbClr val="000000"/>
                </a:solidFill>
                <a:effectLst/>
                <a:latin typeface="+mj-lt"/>
              </a:rPr>
              <a:t>Chẳng thèm suy tính, anh học trò bán cả nhà đi để mua cái bát nọ.</a:t>
            </a:r>
          </a:p>
          <a:p>
            <a:pPr algn="just"/>
            <a:r>
              <a:rPr lang="vi-VN" sz="2400" b="0" i="0" dirty="0">
                <a:solidFill>
                  <a:srgbClr val="000000"/>
                </a:solidFill>
                <a:effectLst/>
                <a:latin typeface="+mj-lt"/>
              </a:rPr>
              <a:t>Thế là trắng tay phải đi ăn mày, nhưng anh ta không bao giờ xin cơm, xin gạo mà chỉ gào lên :</a:t>
            </a:r>
          </a:p>
          <a:p>
            <a:pPr algn="just"/>
            <a:r>
              <a:rPr lang="vi-VN" sz="2400" b="0" i="0" dirty="0">
                <a:solidFill>
                  <a:srgbClr val="000000"/>
                </a:solidFill>
                <a:effectLst/>
                <a:latin typeface="+mj-lt"/>
              </a:rPr>
              <a:t>-   Ới các ông các bà, ai có tiền Cửu Phủ của Khương Thái Công cho tôi xin một đồng !</a:t>
            </a:r>
          </a:p>
          <a:p>
            <a:pPr algn="r"/>
            <a:r>
              <a:rPr lang="vi-VN" sz="2400" b="0" i="0" dirty="0">
                <a:solidFill>
                  <a:srgbClr val="000000"/>
                </a:solidFill>
                <a:effectLst/>
                <a:latin typeface="+mj-lt"/>
              </a:rPr>
              <a:t>Theo BÍ QUYẾT SỐNG LÂU</a:t>
            </a:r>
          </a:p>
        </p:txBody>
      </p:sp>
    </p:spTree>
    <p:extLst>
      <p:ext uri="{BB962C8B-B14F-4D97-AF65-F5344CB8AC3E}">
        <p14:creationId xmlns:p14="http://schemas.microsoft.com/office/powerpoint/2010/main" val="212802796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1" grpId="0" animBg="1"/>
      <p:bldP spid="13" grpId="0" animBg="1"/>
      <p:bldP spid="7"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15BA2948-40F0-0788-E3CB-BF8B79943214}"/>
              </a:ext>
            </a:extLst>
          </p:cNvPr>
          <p:cNvSpPr/>
          <p:nvPr/>
        </p:nvSpPr>
        <p:spPr>
          <a:xfrm>
            <a:off x="1212351" y="1674690"/>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xmlns="" id="{F8D5B562-8FD2-E13C-AB9B-4D08C6303BB4}"/>
              </a:ext>
            </a:extLst>
          </p:cNvPr>
          <p:cNvSpPr/>
          <p:nvPr/>
        </p:nvSpPr>
        <p:spPr>
          <a:xfrm>
            <a:off x="1226051" y="4298881"/>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8BE3A57E-417E-5A93-6AAE-2A8DA7F2812B}"/>
              </a:ext>
            </a:extLst>
          </p:cNvPr>
          <p:cNvSpPr/>
          <p:nvPr/>
        </p:nvSpPr>
        <p:spPr>
          <a:xfrm>
            <a:off x="1207215" y="3622499"/>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FF848A75-A1C1-BE9E-47DE-9A6FE8961D18}"/>
              </a:ext>
            </a:extLst>
          </p:cNvPr>
          <p:cNvSpPr txBox="1"/>
          <p:nvPr/>
        </p:nvSpPr>
        <p:spPr>
          <a:xfrm>
            <a:off x="2034286" y="1684964"/>
            <a:ext cx="2486344" cy="523220"/>
          </a:xfrm>
          <a:prstGeom prst="rect">
            <a:avLst/>
          </a:prstGeom>
          <a:noFill/>
        </p:spPr>
        <p:txBody>
          <a:bodyPr wrap="square" rtlCol="0">
            <a:spAutoFit/>
          </a:bodyPr>
          <a:lstStyle/>
          <a:p>
            <a:r>
              <a:rPr lang="vi-VN" sz="2800" b="0" i="0" dirty="0">
                <a:solidFill>
                  <a:srgbClr val="000000"/>
                </a:solidFill>
                <a:effectLst/>
                <a:latin typeface="+mj-lt"/>
              </a:rPr>
              <a:t>Khổng Tử</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8D0D0AE4-18D2-55DF-00A7-285064B52C42}"/>
              </a:ext>
            </a:extLst>
          </p:cNvPr>
          <p:cNvSpPr txBox="1"/>
          <p:nvPr/>
        </p:nvSpPr>
        <p:spPr>
          <a:xfrm>
            <a:off x="2255181" y="3652465"/>
            <a:ext cx="2958957" cy="523220"/>
          </a:xfrm>
          <a:prstGeom prst="rect">
            <a:avLst/>
          </a:prstGeom>
          <a:noFill/>
        </p:spPr>
        <p:txBody>
          <a:bodyPr wrap="square" rtlCol="0">
            <a:spAutoFit/>
          </a:bodyPr>
          <a:lstStyle/>
          <a:p>
            <a:r>
              <a:rPr lang="vi-VN" sz="2800" b="0" i="0">
                <a:solidFill>
                  <a:srgbClr val="000000"/>
                </a:solidFill>
                <a:effectLst/>
                <a:latin typeface="+mj-lt"/>
              </a:rPr>
              <a:t>Chu</a:t>
            </a:r>
            <a:endParaRPr lang="en-US" sz="2800" dirty="0">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xmlns="" id="{EB4A0469-EE5A-F42A-CDAE-C0EECB40CBDE}"/>
              </a:ext>
            </a:extLst>
          </p:cNvPr>
          <p:cNvSpPr/>
          <p:nvPr/>
        </p:nvSpPr>
        <p:spPr>
          <a:xfrm>
            <a:off x="1214064" y="4954715"/>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7F704456-7895-E7F9-A693-553551B67339}"/>
              </a:ext>
            </a:extLst>
          </p:cNvPr>
          <p:cNvSpPr txBox="1"/>
          <p:nvPr/>
        </p:nvSpPr>
        <p:spPr>
          <a:xfrm>
            <a:off x="2243195" y="4318571"/>
            <a:ext cx="2958957" cy="523220"/>
          </a:xfrm>
          <a:prstGeom prst="rect">
            <a:avLst/>
          </a:prstGeom>
          <a:noFill/>
        </p:spPr>
        <p:txBody>
          <a:bodyPr wrap="square" rtlCol="0">
            <a:spAutoFit/>
          </a:bodyPr>
          <a:lstStyle/>
          <a:p>
            <a:r>
              <a:rPr lang="vi-VN" sz="2800" b="0" i="0">
                <a:solidFill>
                  <a:srgbClr val="000000"/>
                </a:solidFill>
                <a:effectLst/>
                <a:latin typeface="+mj-lt"/>
              </a:rPr>
              <a:t>Cửu Phủ</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EE5E4062-BC94-62AB-F40D-D348D3E3BF2F}"/>
              </a:ext>
            </a:extLst>
          </p:cNvPr>
          <p:cNvSpPr txBox="1"/>
          <p:nvPr/>
        </p:nvSpPr>
        <p:spPr>
          <a:xfrm>
            <a:off x="1655857" y="4943583"/>
            <a:ext cx="2958957" cy="523220"/>
          </a:xfrm>
          <a:prstGeom prst="rect">
            <a:avLst/>
          </a:prstGeom>
          <a:noFill/>
        </p:spPr>
        <p:txBody>
          <a:bodyPr wrap="square" rtlCol="0">
            <a:spAutoFit/>
          </a:bodyPr>
          <a:lstStyle/>
          <a:p>
            <a:r>
              <a:rPr lang="vi-VN" sz="2800" b="0" i="0">
                <a:solidFill>
                  <a:srgbClr val="000000"/>
                </a:solidFill>
                <a:effectLst/>
                <a:latin typeface="+mj-lt"/>
              </a:rPr>
              <a:t>Khương Thái Công</a:t>
            </a:r>
            <a:endParaRPr lang="en-US" sz="2800" dirty="0">
              <a:latin typeface="Times New Roman" panose="02020603050405020304" pitchFamily="18" charset="0"/>
              <a:cs typeface="Times New Roman" panose="02020603050405020304" pitchFamily="18" charset="0"/>
            </a:endParaRPr>
          </a:p>
        </p:txBody>
      </p:sp>
      <p:sp>
        <p:nvSpPr>
          <p:cNvPr id="77" name="Speech Bubble: Rectangle with Corners Rounded 76">
            <a:extLst>
              <a:ext uri="{FF2B5EF4-FFF2-40B4-BE49-F238E27FC236}">
                <a16:creationId xmlns:a16="http://schemas.microsoft.com/office/drawing/2014/main" xmlns="" id="{081967AC-2E6C-23D6-4B0F-BB702EC38347}"/>
              </a:ext>
            </a:extLst>
          </p:cNvPr>
          <p:cNvSpPr/>
          <p:nvPr/>
        </p:nvSpPr>
        <p:spPr>
          <a:xfrm>
            <a:off x="5402494" y="1489753"/>
            <a:ext cx="5169615" cy="2476072"/>
          </a:xfrm>
          <a:prstGeom prst="wedgeRoundRectCallout">
            <a:avLst>
              <a:gd name="adj1" fmla="val 29068"/>
              <a:gd name="adj2" fmla="val 57761"/>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peech Bubble: Rectangle with Corners Rounded 75">
            <a:extLst>
              <a:ext uri="{FF2B5EF4-FFF2-40B4-BE49-F238E27FC236}">
                <a16:creationId xmlns:a16="http://schemas.microsoft.com/office/drawing/2014/main" xmlns="" id="{90F74686-69D5-C9B6-FFCD-42DDCD3A5FC6}"/>
              </a:ext>
            </a:extLst>
          </p:cNvPr>
          <p:cNvSpPr/>
          <p:nvPr/>
        </p:nvSpPr>
        <p:spPr>
          <a:xfrm>
            <a:off x="5486400" y="1623317"/>
            <a:ext cx="5003515" cy="2167847"/>
          </a:xfrm>
          <a:prstGeom prst="wedgeRoundRectCallout">
            <a:avLst>
              <a:gd name="adj1" fmla="val 29068"/>
              <a:gd name="adj2" fmla="val 57761"/>
              <a:gd name="adj3" fmla="val 16667"/>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BB018F53-1F01-2AF4-B6CC-FF3F677E2DE7}"/>
              </a:ext>
            </a:extLst>
          </p:cNvPr>
          <p:cNvSpPr txBox="1"/>
          <p:nvPr/>
        </p:nvSpPr>
        <p:spPr>
          <a:xfrm>
            <a:off x="5641981" y="1575858"/>
            <a:ext cx="4745192" cy="2246769"/>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xmlns="" id="{2C5DE47F-991F-9EA0-4845-C76DE4EE8BDD}"/>
              </a:ext>
            </a:extLst>
          </p:cNvPr>
          <p:cNvSpPr txBox="1"/>
          <p:nvPr/>
        </p:nvSpPr>
        <p:spPr>
          <a:xfrm>
            <a:off x="5804900" y="2116480"/>
            <a:ext cx="4582274"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p:txBody>
      </p:sp>
      <p:sp>
        <p:nvSpPr>
          <p:cNvPr id="13" name="Rectangle: Rounded Corners 12">
            <a:extLst>
              <a:ext uri="{FF2B5EF4-FFF2-40B4-BE49-F238E27FC236}">
                <a16:creationId xmlns:a16="http://schemas.microsoft.com/office/drawing/2014/main" xmlns="" id="{6C90614E-31A4-DB4E-0FCA-6EEDD10EFA0B}"/>
              </a:ext>
            </a:extLst>
          </p:cNvPr>
          <p:cNvSpPr/>
          <p:nvPr/>
        </p:nvSpPr>
        <p:spPr>
          <a:xfrm>
            <a:off x="1210639" y="2309976"/>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EDABE940-0998-30B8-DBB3-66F3AB204718}"/>
              </a:ext>
            </a:extLst>
          </p:cNvPr>
          <p:cNvSpPr txBox="1"/>
          <p:nvPr/>
        </p:nvSpPr>
        <p:spPr>
          <a:xfrm>
            <a:off x="1950379" y="2309975"/>
            <a:ext cx="2958957" cy="523220"/>
          </a:xfrm>
          <a:prstGeom prst="rect">
            <a:avLst/>
          </a:prstGeom>
          <a:noFill/>
        </p:spPr>
        <p:txBody>
          <a:bodyPr wrap="square" rtlCol="0">
            <a:spAutoFit/>
          </a:bodyPr>
          <a:lstStyle/>
          <a:p>
            <a:r>
              <a:rPr lang="vi-VN" sz="2800" b="0" i="0">
                <a:solidFill>
                  <a:srgbClr val="000000"/>
                </a:solidFill>
                <a:effectLst/>
                <a:latin typeface="+mj-lt"/>
              </a:rPr>
              <a:t>Chu Văn Vương</a:t>
            </a:r>
            <a:endParaRPr lang="en-US" sz="2800" dirty="0">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xmlns="" id="{45C97709-156B-67EB-2ED0-8F3C32019E5C}"/>
              </a:ext>
            </a:extLst>
          </p:cNvPr>
          <p:cNvSpPr/>
          <p:nvPr/>
        </p:nvSpPr>
        <p:spPr>
          <a:xfrm>
            <a:off x="1208927" y="2966666"/>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9E2658C-CF24-49D1-E19F-3FCE92310C11}"/>
              </a:ext>
            </a:extLst>
          </p:cNvPr>
          <p:cNvSpPr txBox="1"/>
          <p:nvPr/>
        </p:nvSpPr>
        <p:spPr>
          <a:xfrm>
            <a:off x="2277441" y="3018305"/>
            <a:ext cx="2958957" cy="523220"/>
          </a:xfrm>
          <a:prstGeom prst="rect">
            <a:avLst/>
          </a:prstGeom>
          <a:noFill/>
        </p:spPr>
        <p:txBody>
          <a:bodyPr wrap="square" rtlCol="0">
            <a:spAutoFit/>
          </a:bodyPr>
          <a:lstStyle/>
          <a:p>
            <a:r>
              <a:rPr lang="vi-VN" sz="2800" b="0" i="0">
                <a:solidFill>
                  <a:srgbClr val="000000"/>
                </a:solidFill>
                <a:effectLst/>
                <a:latin typeface="+mj-lt"/>
              </a:rPr>
              <a:t>Ngũ Đế</a:t>
            </a:r>
            <a:endParaRPr lang="en-US" sz="2800" dirty="0">
              <a:latin typeface="Times New Roman" panose="02020603050405020304" pitchFamily="18" charset="0"/>
              <a:cs typeface="Times New Roman" panose="02020603050405020304" pitchFamily="18" charset="0"/>
            </a:endParaRPr>
          </a:p>
        </p:txBody>
      </p:sp>
      <p:grpSp>
        <p:nvGrpSpPr>
          <p:cNvPr id="21" name="Google Shape;3274;p25">
            <a:extLst>
              <a:ext uri="{FF2B5EF4-FFF2-40B4-BE49-F238E27FC236}">
                <a16:creationId xmlns:a16="http://schemas.microsoft.com/office/drawing/2014/main" xmlns="" id="{F5AD18C0-AA2C-FBB9-4364-F3DA28706F5E}"/>
              </a:ext>
            </a:extLst>
          </p:cNvPr>
          <p:cNvGrpSpPr/>
          <p:nvPr/>
        </p:nvGrpSpPr>
        <p:grpSpPr>
          <a:xfrm flipH="1">
            <a:off x="341883" y="1924328"/>
            <a:ext cx="382516" cy="329360"/>
            <a:chOff x="792185" y="5776305"/>
            <a:chExt cx="174323" cy="150098"/>
          </a:xfrm>
        </p:grpSpPr>
        <p:sp>
          <p:nvSpPr>
            <p:cNvPr id="68" name="Google Shape;3275;p25">
              <a:extLst>
                <a:ext uri="{FF2B5EF4-FFF2-40B4-BE49-F238E27FC236}">
                  <a16:creationId xmlns:a16="http://schemas.microsoft.com/office/drawing/2014/main" xmlns="" id="{36C917B4-80DC-22EA-A0DE-51AB6C224B22}"/>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9" name="Google Shape;3276;p25">
              <a:extLst>
                <a:ext uri="{FF2B5EF4-FFF2-40B4-BE49-F238E27FC236}">
                  <a16:creationId xmlns:a16="http://schemas.microsoft.com/office/drawing/2014/main" xmlns="" id="{7DA23513-A9AB-AB23-7D99-4A360FB3F965}"/>
                </a:ext>
              </a:extLst>
            </p:cNvPr>
            <p:cNvGrpSpPr/>
            <p:nvPr/>
          </p:nvGrpSpPr>
          <p:grpSpPr>
            <a:xfrm>
              <a:off x="793806" y="5776305"/>
              <a:ext cx="172702" cy="149999"/>
              <a:chOff x="1488756" y="5776305"/>
              <a:chExt cx="172702" cy="149999"/>
            </a:xfrm>
          </p:grpSpPr>
          <p:sp>
            <p:nvSpPr>
              <p:cNvPr id="70" name="Google Shape;3277;p25">
                <a:extLst>
                  <a:ext uri="{FF2B5EF4-FFF2-40B4-BE49-F238E27FC236}">
                    <a16:creationId xmlns:a16="http://schemas.microsoft.com/office/drawing/2014/main" xmlns="" id="{94364DFB-620C-9414-7840-2C5614C6A1D5}"/>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3278;p25">
                <a:extLst>
                  <a:ext uri="{FF2B5EF4-FFF2-40B4-BE49-F238E27FC236}">
                    <a16:creationId xmlns:a16="http://schemas.microsoft.com/office/drawing/2014/main" xmlns="" id="{C5A1CE7F-CBBE-560D-24EA-9730C147C31C}"/>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 name="Google Shape;3304;p25">
            <a:extLst>
              <a:ext uri="{FF2B5EF4-FFF2-40B4-BE49-F238E27FC236}">
                <a16:creationId xmlns:a16="http://schemas.microsoft.com/office/drawing/2014/main" xmlns="" id="{28188454-683E-8ED1-A132-42F7351C9AB4}"/>
              </a:ext>
            </a:extLst>
          </p:cNvPr>
          <p:cNvGrpSpPr/>
          <p:nvPr/>
        </p:nvGrpSpPr>
        <p:grpSpPr>
          <a:xfrm>
            <a:off x="287375" y="5579631"/>
            <a:ext cx="1007221" cy="1019099"/>
            <a:chOff x="10646993" y="4948336"/>
            <a:chExt cx="1007221" cy="1019099"/>
          </a:xfrm>
        </p:grpSpPr>
        <p:grpSp>
          <p:nvGrpSpPr>
            <p:cNvPr id="44" name="Google Shape;3305;p25">
              <a:extLst>
                <a:ext uri="{FF2B5EF4-FFF2-40B4-BE49-F238E27FC236}">
                  <a16:creationId xmlns:a16="http://schemas.microsoft.com/office/drawing/2014/main" xmlns="" id="{E147A861-7316-BFDD-A95E-F7AE227E202A}"/>
                </a:ext>
              </a:extLst>
            </p:cNvPr>
            <p:cNvGrpSpPr/>
            <p:nvPr/>
          </p:nvGrpSpPr>
          <p:grpSpPr>
            <a:xfrm rot="-1050381">
              <a:off x="10872056" y="5558848"/>
              <a:ext cx="338583" cy="366141"/>
              <a:chOff x="2434787" y="710447"/>
              <a:chExt cx="397074" cy="429394"/>
            </a:xfrm>
          </p:grpSpPr>
          <p:sp>
            <p:nvSpPr>
              <p:cNvPr id="51" name="Google Shape;3306;p25">
                <a:extLst>
                  <a:ext uri="{FF2B5EF4-FFF2-40B4-BE49-F238E27FC236}">
                    <a16:creationId xmlns:a16="http://schemas.microsoft.com/office/drawing/2014/main" xmlns="" id="{92AEFB6E-6772-7E56-4888-EE3EBA91CECB}"/>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3307;p25">
                <a:extLst>
                  <a:ext uri="{FF2B5EF4-FFF2-40B4-BE49-F238E27FC236}">
                    <a16:creationId xmlns:a16="http://schemas.microsoft.com/office/drawing/2014/main" xmlns="" id="{261292DB-818D-6B46-DA60-F50BA1113BCE}"/>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3308;p25">
              <a:extLst>
                <a:ext uri="{FF2B5EF4-FFF2-40B4-BE49-F238E27FC236}">
                  <a16:creationId xmlns:a16="http://schemas.microsoft.com/office/drawing/2014/main" xmlns="" id="{8ED2102D-E3F4-95AA-64B9-0092E946639F}"/>
                </a:ext>
              </a:extLst>
            </p:cNvPr>
            <p:cNvGrpSpPr/>
            <p:nvPr/>
          </p:nvGrpSpPr>
          <p:grpSpPr>
            <a:xfrm rot="-1050381">
              <a:off x="10692918" y="4986704"/>
              <a:ext cx="309443" cy="352991"/>
              <a:chOff x="3146735" y="424227"/>
              <a:chExt cx="362901" cy="413972"/>
            </a:xfrm>
          </p:grpSpPr>
          <p:sp>
            <p:nvSpPr>
              <p:cNvPr id="49" name="Google Shape;3309;p25">
                <a:extLst>
                  <a:ext uri="{FF2B5EF4-FFF2-40B4-BE49-F238E27FC236}">
                    <a16:creationId xmlns:a16="http://schemas.microsoft.com/office/drawing/2014/main" xmlns="" id="{D9C5726A-87FA-1C74-5A7C-69F2EF9320C2}"/>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3310;p25">
                <a:extLst>
                  <a:ext uri="{FF2B5EF4-FFF2-40B4-BE49-F238E27FC236}">
                    <a16:creationId xmlns:a16="http://schemas.microsoft.com/office/drawing/2014/main" xmlns="" id="{74EA081D-7DCF-169E-DDA9-DF5F6FDB2829}"/>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 name="Google Shape;3311;p25">
              <a:extLst>
                <a:ext uri="{FF2B5EF4-FFF2-40B4-BE49-F238E27FC236}">
                  <a16:creationId xmlns:a16="http://schemas.microsoft.com/office/drawing/2014/main" xmlns="" id="{9A507E8C-46CC-667F-C658-6DF4ABE7E595}"/>
                </a:ext>
              </a:extLst>
            </p:cNvPr>
            <p:cNvGrpSpPr/>
            <p:nvPr/>
          </p:nvGrpSpPr>
          <p:grpSpPr>
            <a:xfrm rot="-1050381">
              <a:off x="11297454" y="5163919"/>
              <a:ext cx="317179" cy="311994"/>
              <a:chOff x="3550284" y="973643"/>
              <a:chExt cx="371974" cy="365892"/>
            </a:xfrm>
          </p:grpSpPr>
          <p:sp>
            <p:nvSpPr>
              <p:cNvPr id="47" name="Google Shape;3312;p25">
                <a:extLst>
                  <a:ext uri="{FF2B5EF4-FFF2-40B4-BE49-F238E27FC236}">
                    <a16:creationId xmlns:a16="http://schemas.microsoft.com/office/drawing/2014/main" xmlns="" id="{1CB43A95-F7CE-F7DE-923B-ACA4ABED6665}"/>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3313;p25">
                <a:extLst>
                  <a:ext uri="{FF2B5EF4-FFF2-40B4-BE49-F238E27FC236}">
                    <a16:creationId xmlns:a16="http://schemas.microsoft.com/office/drawing/2014/main" xmlns="" id="{8E556353-383F-61E4-CCD9-CBF0BFA4479E}"/>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4" name="Google Shape;3323;p25">
            <a:extLst>
              <a:ext uri="{FF2B5EF4-FFF2-40B4-BE49-F238E27FC236}">
                <a16:creationId xmlns:a16="http://schemas.microsoft.com/office/drawing/2014/main" xmlns="" id="{49808AA6-3195-3B36-6E30-CF10A19A57A5}"/>
              </a:ext>
            </a:extLst>
          </p:cNvPr>
          <p:cNvGrpSpPr/>
          <p:nvPr/>
        </p:nvGrpSpPr>
        <p:grpSpPr>
          <a:xfrm flipH="1">
            <a:off x="11458922" y="444205"/>
            <a:ext cx="382516" cy="329360"/>
            <a:chOff x="792185" y="5776305"/>
            <a:chExt cx="174323" cy="150098"/>
          </a:xfrm>
        </p:grpSpPr>
        <p:sp>
          <p:nvSpPr>
            <p:cNvPr id="40" name="Google Shape;3324;p25">
              <a:extLst>
                <a:ext uri="{FF2B5EF4-FFF2-40B4-BE49-F238E27FC236}">
                  <a16:creationId xmlns:a16="http://schemas.microsoft.com/office/drawing/2014/main" xmlns="" id="{8EA4DB9C-15B1-4B13-4E23-1B2BE41E2354}"/>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3325;p25">
              <a:extLst>
                <a:ext uri="{FF2B5EF4-FFF2-40B4-BE49-F238E27FC236}">
                  <a16:creationId xmlns:a16="http://schemas.microsoft.com/office/drawing/2014/main" xmlns="" id="{FA9F0B88-4145-3C1B-59F2-956B6949791E}"/>
                </a:ext>
              </a:extLst>
            </p:cNvPr>
            <p:cNvGrpSpPr/>
            <p:nvPr/>
          </p:nvGrpSpPr>
          <p:grpSpPr>
            <a:xfrm>
              <a:off x="793806" y="5776305"/>
              <a:ext cx="172702" cy="149999"/>
              <a:chOff x="1488756" y="5776305"/>
              <a:chExt cx="172702" cy="149999"/>
            </a:xfrm>
          </p:grpSpPr>
          <p:sp>
            <p:nvSpPr>
              <p:cNvPr id="42" name="Google Shape;3326;p25">
                <a:extLst>
                  <a:ext uri="{FF2B5EF4-FFF2-40B4-BE49-F238E27FC236}">
                    <a16:creationId xmlns:a16="http://schemas.microsoft.com/office/drawing/2014/main" xmlns="" id="{57E50E05-6326-7BD9-22EF-A481894FFC83}"/>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327;p25">
                <a:extLst>
                  <a:ext uri="{FF2B5EF4-FFF2-40B4-BE49-F238E27FC236}">
                    <a16:creationId xmlns:a16="http://schemas.microsoft.com/office/drawing/2014/main" xmlns="" id="{208BDDA0-A1CD-DE98-0EE6-8B4E946A9AA9}"/>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5" name="Google Shape;3329;p25">
            <a:extLst>
              <a:ext uri="{FF2B5EF4-FFF2-40B4-BE49-F238E27FC236}">
                <a16:creationId xmlns:a16="http://schemas.microsoft.com/office/drawing/2014/main" xmlns="" id="{B6654CA9-BB08-EF4E-36E6-B35FEEEE4357}"/>
              </a:ext>
            </a:extLst>
          </p:cNvPr>
          <p:cNvGrpSpPr/>
          <p:nvPr/>
        </p:nvGrpSpPr>
        <p:grpSpPr>
          <a:xfrm>
            <a:off x="6804455" y="6400064"/>
            <a:ext cx="221615" cy="212254"/>
            <a:chOff x="5976903" y="6075225"/>
            <a:chExt cx="221615" cy="212254"/>
          </a:xfrm>
        </p:grpSpPr>
        <p:sp>
          <p:nvSpPr>
            <p:cNvPr id="38" name="Google Shape;3330;p25">
              <a:extLst>
                <a:ext uri="{FF2B5EF4-FFF2-40B4-BE49-F238E27FC236}">
                  <a16:creationId xmlns:a16="http://schemas.microsoft.com/office/drawing/2014/main" xmlns="" id="{497AC7AB-12F5-FBC2-BBC9-9877232FB59A}"/>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331;p25">
              <a:extLst>
                <a:ext uri="{FF2B5EF4-FFF2-40B4-BE49-F238E27FC236}">
                  <a16:creationId xmlns:a16="http://schemas.microsoft.com/office/drawing/2014/main" xmlns="" id="{A8F131A4-CF50-4913-E940-1DA4CA205F17}"/>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 name="Google Shape;3332;p25">
            <a:extLst>
              <a:ext uri="{FF2B5EF4-FFF2-40B4-BE49-F238E27FC236}">
                <a16:creationId xmlns:a16="http://schemas.microsoft.com/office/drawing/2014/main" xmlns="" id="{3D7BF9A3-A521-84E3-CF39-E58D42A841D2}"/>
              </a:ext>
            </a:extLst>
          </p:cNvPr>
          <p:cNvGrpSpPr/>
          <p:nvPr/>
        </p:nvGrpSpPr>
        <p:grpSpPr>
          <a:xfrm>
            <a:off x="1883128" y="656984"/>
            <a:ext cx="221632" cy="235057"/>
            <a:chOff x="5252753" y="6551057"/>
            <a:chExt cx="310539" cy="329350"/>
          </a:xfrm>
        </p:grpSpPr>
        <p:sp>
          <p:nvSpPr>
            <p:cNvPr id="36" name="Google Shape;3333;p25">
              <a:extLst>
                <a:ext uri="{FF2B5EF4-FFF2-40B4-BE49-F238E27FC236}">
                  <a16:creationId xmlns:a16="http://schemas.microsoft.com/office/drawing/2014/main" xmlns="" id="{233C2BF0-9595-19E8-B11C-45A98244A604}"/>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34;p25">
              <a:extLst>
                <a:ext uri="{FF2B5EF4-FFF2-40B4-BE49-F238E27FC236}">
                  <a16:creationId xmlns:a16="http://schemas.microsoft.com/office/drawing/2014/main" xmlns="" id="{8E303D5B-0880-6920-FE47-8205B24CBE30}"/>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 name="Google Shape;3425;p25">
            <a:extLst>
              <a:ext uri="{FF2B5EF4-FFF2-40B4-BE49-F238E27FC236}">
                <a16:creationId xmlns:a16="http://schemas.microsoft.com/office/drawing/2014/main" xmlns="" id="{8BBAF705-2E3A-3171-AB80-22C84967B8E1}"/>
              </a:ext>
            </a:extLst>
          </p:cNvPr>
          <p:cNvGrpSpPr/>
          <p:nvPr/>
        </p:nvGrpSpPr>
        <p:grpSpPr>
          <a:xfrm rot="17077419" flipH="1">
            <a:off x="10911123" y="2162194"/>
            <a:ext cx="761854" cy="650369"/>
            <a:chOff x="4149214" y="8270709"/>
            <a:chExt cx="460705" cy="393288"/>
          </a:xfrm>
        </p:grpSpPr>
        <p:sp>
          <p:nvSpPr>
            <p:cNvPr id="28" name="Google Shape;3426;p25">
              <a:extLst>
                <a:ext uri="{FF2B5EF4-FFF2-40B4-BE49-F238E27FC236}">
                  <a16:creationId xmlns:a16="http://schemas.microsoft.com/office/drawing/2014/main" xmlns="" id="{363225A7-45F9-DAEB-2096-AC56F76995BB}"/>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9" name="Google Shape;3427;p25">
              <a:extLst>
                <a:ext uri="{FF2B5EF4-FFF2-40B4-BE49-F238E27FC236}">
                  <a16:creationId xmlns:a16="http://schemas.microsoft.com/office/drawing/2014/main" xmlns="" id="{8C6B3B20-6C9A-92F2-72BE-32241D3A4BB4}"/>
                </a:ext>
              </a:extLst>
            </p:cNvPr>
            <p:cNvGrpSpPr/>
            <p:nvPr/>
          </p:nvGrpSpPr>
          <p:grpSpPr>
            <a:xfrm>
              <a:off x="4149214" y="8270808"/>
              <a:ext cx="460705" cy="392991"/>
              <a:chOff x="4792064" y="8270808"/>
              <a:chExt cx="460705" cy="392991"/>
            </a:xfrm>
          </p:grpSpPr>
          <p:sp>
            <p:nvSpPr>
              <p:cNvPr id="30" name="Google Shape;3428;p25">
                <a:extLst>
                  <a:ext uri="{FF2B5EF4-FFF2-40B4-BE49-F238E27FC236}">
                    <a16:creationId xmlns:a16="http://schemas.microsoft.com/office/drawing/2014/main" xmlns="" id="{47C63008-2358-8490-692C-1413B8DCC135}"/>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429;p25">
                <a:extLst>
                  <a:ext uri="{FF2B5EF4-FFF2-40B4-BE49-F238E27FC236}">
                    <a16:creationId xmlns:a16="http://schemas.microsoft.com/office/drawing/2014/main" xmlns="" id="{D1E3968D-7E26-8B22-D284-834C376BA003}"/>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430;p25">
                <a:extLst>
                  <a:ext uri="{FF2B5EF4-FFF2-40B4-BE49-F238E27FC236}">
                    <a16:creationId xmlns:a16="http://schemas.microsoft.com/office/drawing/2014/main" xmlns="" id="{272751ED-4E12-720B-3299-CB33B6294CD2}"/>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431;p25">
                <a:extLst>
                  <a:ext uri="{FF2B5EF4-FFF2-40B4-BE49-F238E27FC236}">
                    <a16:creationId xmlns:a16="http://schemas.microsoft.com/office/drawing/2014/main" xmlns="" id="{003424AB-EA0D-544C-3894-3B7842011DA0}"/>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32;p25">
                <a:extLst>
                  <a:ext uri="{FF2B5EF4-FFF2-40B4-BE49-F238E27FC236}">
                    <a16:creationId xmlns:a16="http://schemas.microsoft.com/office/drawing/2014/main" xmlns="" id="{B5443E22-6E08-77E1-3FD6-125AA62B16BF}"/>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433;p25">
                <a:extLst>
                  <a:ext uri="{FF2B5EF4-FFF2-40B4-BE49-F238E27FC236}">
                    <a16:creationId xmlns:a16="http://schemas.microsoft.com/office/drawing/2014/main" xmlns="" id="{6EBA2FE1-6413-68FD-23F3-26259A5D130D}"/>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75" name="Picture 74">
            <a:extLst>
              <a:ext uri="{FF2B5EF4-FFF2-40B4-BE49-F238E27FC236}">
                <a16:creationId xmlns:a16="http://schemas.microsoft.com/office/drawing/2014/main" xmlns="" id="{5A8E2A92-66ED-57F0-5B33-985BB3A3BED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9986" r="91271">
                        <a14:foregroundMark x1="20391" y1="20855" x2="32053" y2="81795"/>
                        <a14:foregroundMark x1="27723" y1="41453" x2="18994" y2="86838"/>
                        <a14:foregroundMark x1="18994" y1="86838" x2="15642" y2="87863"/>
                        <a14:foregroundMark x1="24930" y1="20000" x2="27374" y2="47179"/>
                        <a14:foregroundMark x1="27374" y1="47179" x2="27723" y2="48120"/>
                        <a14:foregroundMark x1="31075" y1="20855" x2="28911" y2="36496"/>
                        <a14:foregroundMark x1="17807" y1="47009" x2="19204" y2="55983"/>
                        <a14:foregroundMark x1="32263" y1="42906" x2="35335" y2="56923"/>
                        <a14:foregroundMark x1="35335" y1="56923" x2="35335" y2="61795"/>
                        <a14:foregroundMark x1="31774" y1="83248" x2="35545" y2="88120"/>
                        <a14:foregroundMark x1="35126" y1="55641" x2="34846" y2="64701"/>
                        <a14:foregroundMark x1="21369" y1="56581" x2="19204" y2="66667"/>
                        <a14:foregroundMark x1="19483" y1="55641" x2="20670" y2="65812"/>
                        <a14:foregroundMark x1="31075" y1="40855" x2="34148" y2="53333"/>
                        <a14:foregroundMark x1="36034" y1="47863" x2="36034" y2="54786"/>
                        <a14:foregroundMark x1="38408" y1="49573" x2="24232" y2="51880"/>
                        <a14:foregroundMark x1="21858" y1="13333" x2="10964" y2="19402"/>
                        <a14:foregroundMark x1="10964" y1="19402" x2="10964" y2="19402"/>
                        <a14:foregroundMark x1="14944" y1="13590" x2="28492" y2="14188"/>
                        <a14:foregroundMark x1="28492" y1="14188" x2="32472" y2="23162"/>
                        <a14:foregroundMark x1="34148" y1="16838" x2="32751" y2="24359"/>
                        <a14:foregroundMark x1="78701" y1="26923" x2="65223" y2="30427"/>
                        <a14:foregroundMark x1="65223" y1="30427" x2="61383" y2="24957"/>
                        <a14:foregroundMark x1="65433" y1="34530" x2="68296" y2="39744"/>
                        <a14:foregroundMark x1="79399" y1="19145" x2="85335" y2="35043"/>
                        <a14:foregroundMark x1="90293" y1="34188" x2="91271" y2="35043"/>
                        <a14:foregroundMark x1="54260" y1="35043" x2="49581" y2="41795"/>
                        <a14:foregroundMark x1="72277" y1="50427" x2="78561" y2="87863"/>
                        <a14:foregroundMark x1="78561" y1="87863" x2="80796" y2="88120"/>
                        <a14:foregroundMark x1="68017" y1="75128" x2="63617" y2="87521"/>
                        <a14:foregroundMark x1="63617" y1="87521" x2="59497" y2="88120"/>
                        <a14:foregroundMark x1="17318" y1="12137" x2="26536" y2="11282"/>
                        <a14:foregroundMark x1="15223" y1="20000" x2="14944" y2="34786"/>
                        <a14:foregroundMark x1="14944" y1="34786" x2="14944" y2="34786"/>
                        <a14:foregroundMark x1="28003" y1="57949" x2="32053" y2="71368"/>
                        <a14:foregroundMark x1="63757" y1="84957" x2="60196" y2="87607"/>
                      </a14:backgroundRemoval>
                    </a14:imgEffect>
                  </a14:imgLayer>
                </a14:imgProps>
              </a:ext>
              <a:ext uri="{28A0092B-C50C-407E-A947-70E740481C1C}">
                <a14:useLocalDpi xmlns:a14="http://schemas.microsoft.com/office/drawing/2010/main" val="0"/>
              </a:ext>
            </a:extLst>
          </a:blip>
          <a:stretch>
            <a:fillRect/>
          </a:stretch>
        </p:blipFill>
        <p:spPr>
          <a:xfrm>
            <a:off x="7704038" y="3613935"/>
            <a:ext cx="4336870" cy="3543392"/>
          </a:xfrm>
          <a:prstGeom prst="rect">
            <a:avLst/>
          </a:prstGeom>
        </p:spPr>
      </p:pic>
      <p:sp>
        <p:nvSpPr>
          <p:cNvPr id="20" name="TextBox 19">
            <a:extLst>
              <a:ext uri="{FF2B5EF4-FFF2-40B4-BE49-F238E27FC236}">
                <a16:creationId xmlns:a16="http://schemas.microsoft.com/office/drawing/2014/main" xmlns="" id="{09FCC2E6-24E6-73CF-0BB8-AC9BF5451802}"/>
              </a:ext>
            </a:extLst>
          </p:cNvPr>
          <p:cNvSpPr txBox="1"/>
          <p:nvPr/>
        </p:nvSpPr>
        <p:spPr>
          <a:xfrm>
            <a:off x="3025862" y="258810"/>
            <a:ext cx="6304663" cy="1015663"/>
          </a:xfrm>
          <a:prstGeom prst="rect">
            <a:avLst/>
          </a:prstGeom>
          <a:noFill/>
        </p:spPr>
        <p:txBody>
          <a:bodyPr wrap="square" rtlCol="0">
            <a:spAutoFit/>
          </a:bodyPr>
          <a:lstStyle/>
          <a:p>
            <a:pPr algn="ctr"/>
            <a:r>
              <a:rPr lang="en-US" sz="6000" dirty="0">
                <a:ln>
                  <a:solidFill>
                    <a:schemeClr val="bg2">
                      <a:lumMod val="50000"/>
                    </a:schemeClr>
                  </a:solidFill>
                </a:ln>
                <a:solidFill>
                  <a:schemeClr val="accent2"/>
                </a:solidFill>
                <a:latin typeface="#9Slide07 IcielKoni" pitchFamily="2" charset="0"/>
              </a:rPr>
              <a:t>CÁC TÊN RIÊNG </a:t>
            </a:r>
          </a:p>
        </p:txBody>
      </p:sp>
    </p:spTree>
    <p:extLst>
      <p:ext uri="{BB962C8B-B14F-4D97-AF65-F5344CB8AC3E}">
        <p14:creationId xmlns:p14="http://schemas.microsoft.com/office/powerpoint/2010/main" val="250882415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76"/>
                                        </p:tgtEl>
                                        <p:attrNameLst>
                                          <p:attrName>style.visibility</p:attrName>
                                        </p:attrNameLst>
                                      </p:cBhvr>
                                      <p:to>
                                        <p:strVal val="visible"/>
                                      </p:to>
                                    </p:set>
                                    <p:animEffect transition="in" filter="fade">
                                      <p:cBhvr>
                                        <p:cTn id="60" dur="1000"/>
                                        <p:tgtEl>
                                          <p:spTgt spid="76"/>
                                        </p:tgtEl>
                                      </p:cBhvr>
                                    </p:animEffect>
                                    <p:anim calcmode="lin" valueType="num">
                                      <p:cBhvr>
                                        <p:cTn id="61" dur="1000" fill="hold"/>
                                        <p:tgtEl>
                                          <p:spTgt spid="76"/>
                                        </p:tgtEl>
                                        <p:attrNameLst>
                                          <p:attrName>ppt_x</p:attrName>
                                        </p:attrNameLst>
                                      </p:cBhvr>
                                      <p:tavLst>
                                        <p:tav tm="0">
                                          <p:val>
                                            <p:strVal val="#ppt_x"/>
                                          </p:val>
                                        </p:tav>
                                        <p:tav tm="100000">
                                          <p:val>
                                            <p:strVal val="#ppt_x"/>
                                          </p:val>
                                        </p:tav>
                                      </p:tavLst>
                                    </p:anim>
                                    <p:anim calcmode="lin" valueType="num">
                                      <p:cBhvr>
                                        <p:cTn id="62" dur="1000" fill="hold"/>
                                        <p:tgtEl>
                                          <p:spTgt spid="7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xit" presetSubtype="4" fill="hold" grpId="1" nodeType="clickEffect">
                                  <p:stCondLst>
                                    <p:cond delay="0"/>
                                  </p:stCondLst>
                                  <p:childTnLst>
                                    <p:animEffect transition="out" filter="wipe(down)">
                                      <p:cBhvr>
                                        <p:cTn id="76" dur="500"/>
                                        <p:tgtEl>
                                          <p:spTgt spid="11"/>
                                        </p:tgtEl>
                                      </p:cBhvr>
                                    </p:animEffect>
                                    <p:set>
                                      <p:cBhvr>
                                        <p:cTn id="77" dur="1" fill="hold">
                                          <p:stCondLst>
                                            <p:cond delay="499"/>
                                          </p:stCondLst>
                                        </p:cTn>
                                        <p:tgtEl>
                                          <p:spTgt spid="11"/>
                                        </p:tgtEl>
                                        <p:attrNameLst>
                                          <p:attrName>style.visibility</p:attrName>
                                        </p:attrNameLst>
                                      </p:cBhvr>
                                      <p:to>
                                        <p:strVal val="hidden"/>
                                      </p:to>
                                    </p:set>
                                  </p:childTnLst>
                                </p:cTn>
                              </p:par>
                              <p:par>
                                <p:cTn id="78" presetID="22" presetClass="entr" presetSubtype="4"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down)">
                                      <p:cBhvr>
                                        <p:cTn id="8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5" grpId="0" animBg="1"/>
      <p:bldP spid="3" grpId="0"/>
      <p:bldP spid="6" grpId="0"/>
      <p:bldP spid="17" grpId="0" animBg="1"/>
      <p:bldP spid="7" grpId="0"/>
      <p:bldP spid="8" grpId="0"/>
      <p:bldP spid="77" grpId="0" animBg="1"/>
      <p:bldP spid="76" grpId="0" animBg="1"/>
      <p:bldP spid="22" grpId="0"/>
      <p:bldP spid="11" grpId="0"/>
      <p:bldP spid="11" grpId="1"/>
      <p:bldP spid="13" grpId="0" animBg="1"/>
      <p:bldP spid="4" grpId="0"/>
      <p:bldP spid="14" grpId="0" animBg="1"/>
      <p:bldP spid="5"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505;p34">
            <a:extLst>
              <a:ext uri="{FF2B5EF4-FFF2-40B4-BE49-F238E27FC236}">
                <a16:creationId xmlns:a16="http://schemas.microsoft.com/office/drawing/2014/main" xmlns="" id="{07B6FB71-81CD-402D-F132-C56C7C620D22}"/>
              </a:ext>
            </a:extLst>
          </p:cNvPr>
          <p:cNvGrpSpPr/>
          <p:nvPr/>
        </p:nvGrpSpPr>
        <p:grpSpPr>
          <a:xfrm>
            <a:off x="1922959" y="1150317"/>
            <a:ext cx="8346082" cy="4007310"/>
            <a:chOff x="1256300" y="416363"/>
            <a:chExt cx="6631400" cy="4310786"/>
          </a:xfrm>
        </p:grpSpPr>
        <p:sp>
          <p:nvSpPr>
            <p:cNvPr id="5" name="Google Shape;506;p34">
              <a:extLst>
                <a:ext uri="{FF2B5EF4-FFF2-40B4-BE49-F238E27FC236}">
                  <a16:creationId xmlns:a16="http://schemas.microsoft.com/office/drawing/2014/main" xmlns="" id="{93FB94A2-FE55-857C-6BED-34785964CE7C}"/>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08;p34">
              <a:extLst>
                <a:ext uri="{FF2B5EF4-FFF2-40B4-BE49-F238E27FC236}">
                  <a16:creationId xmlns:a16="http://schemas.microsoft.com/office/drawing/2014/main" xmlns="" id="{9298543B-8C25-0C4A-1201-EDC62FA9CCC4}"/>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7" name="Google Shape;510;p34">
              <a:extLst>
                <a:ext uri="{FF2B5EF4-FFF2-40B4-BE49-F238E27FC236}">
                  <a16:creationId xmlns:a16="http://schemas.microsoft.com/office/drawing/2014/main" xmlns="" id="{523030D4-5329-66E9-8208-0510B6AB5E8D}"/>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xmlns="" id="{D93E08ED-49DE-A394-1E71-7A8CFFE6C423}"/>
              </a:ext>
            </a:extLst>
          </p:cNvPr>
          <p:cNvSpPr txBox="1"/>
          <p:nvPr/>
        </p:nvSpPr>
        <p:spPr>
          <a:xfrm>
            <a:off x="2706261" y="1982450"/>
            <a:ext cx="7516525" cy="1446550"/>
          </a:xfrm>
          <a:prstGeom prst="rect">
            <a:avLst/>
          </a:prstGeom>
          <a:noFill/>
        </p:spPr>
        <p:txBody>
          <a:bodyPr wrap="square" rtlCol="0">
            <a:spAutoFit/>
          </a:bodyPr>
          <a:lstStyle/>
          <a:p>
            <a:r>
              <a:rPr lang="en-US" sz="4400" dirty="0" err="1">
                <a:solidFill>
                  <a:srgbClr val="080808"/>
                </a:solidFill>
                <a:latin typeface="Times New Roman" panose="02020603050405020304" pitchFamily="18" charset="0"/>
                <a:cs typeface="Times New Roman" panose="02020603050405020304" pitchFamily="18" charset="0"/>
              </a:rPr>
              <a:t>Em</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có</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suy</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nghĩ</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gì</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về</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tính</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cách</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của</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anh</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chàng</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mê</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đồ</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cổ</a:t>
            </a:r>
            <a:r>
              <a:rPr lang="en-US" sz="4400" dirty="0">
                <a:solidFill>
                  <a:srgbClr val="080808"/>
                </a:solidFill>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xmlns="" id="{7AD5881E-F809-CD62-BD7C-517532173A7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9986" r="91271">
                        <a14:foregroundMark x1="20391" y1="20855" x2="32053" y2="81795"/>
                        <a14:foregroundMark x1="27723" y1="41453" x2="18994" y2="86838"/>
                        <a14:foregroundMark x1="18994" y1="86838" x2="15642" y2="87863"/>
                        <a14:foregroundMark x1="24930" y1="20000" x2="27374" y2="47179"/>
                        <a14:foregroundMark x1="27374" y1="47179" x2="27723" y2="48120"/>
                        <a14:foregroundMark x1="31075" y1="20855" x2="28911" y2="36496"/>
                        <a14:foregroundMark x1="17807" y1="47009" x2="19204" y2="55983"/>
                        <a14:foregroundMark x1="32263" y1="42906" x2="35335" y2="56923"/>
                        <a14:foregroundMark x1="35335" y1="56923" x2="35335" y2="61795"/>
                        <a14:foregroundMark x1="31774" y1="83248" x2="35545" y2="88120"/>
                        <a14:foregroundMark x1="35126" y1="55641" x2="34846" y2="64701"/>
                        <a14:foregroundMark x1="21369" y1="56581" x2="19204" y2="66667"/>
                        <a14:foregroundMark x1="19483" y1="55641" x2="20670" y2="65812"/>
                        <a14:foregroundMark x1="31075" y1="40855" x2="34148" y2="53333"/>
                        <a14:foregroundMark x1="36034" y1="47863" x2="36034" y2="54786"/>
                        <a14:foregroundMark x1="38408" y1="49573" x2="24232" y2="51880"/>
                        <a14:foregroundMark x1="21858" y1="13333" x2="10964" y2="19402"/>
                        <a14:foregroundMark x1="10964" y1="19402" x2="10964" y2="19402"/>
                        <a14:foregroundMark x1="14944" y1="13590" x2="28492" y2="14188"/>
                        <a14:foregroundMark x1="28492" y1="14188" x2="32472" y2="23162"/>
                        <a14:foregroundMark x1="34148" y1="16838" x2="32751" y2="24359"/>
                        <a14:foregroundMark x1="78701" y1="26923" x2="65223" y2="30427"/>
                        <a14:foregroundMark x1="65223" y1="30427" x2="61383" y2="24957"/>
                        <a14:foregroundMark x1="65433" y1="34530" x2="68296" y2="39744"/>
                        <a14:foregroundMark x1="79399" y1="19145" x2="85335" y2="35043"/>
                        <a14:foregroundMark x1="90293" y1="34188" x2="91271" y2="35043"/>
                        <a14:foregroundMark x1="54260" y1="35043" x2="49581" y2="41795"/>
                        <a14:foregroundMark x1="72277" y1="50427" x2="78561" y2="87863"/>
                        <a14:foregroundMark x1="78561" y1="87863" x2="80796" y2="88120"/>
                        <a14:foregroundMark x1="68017" y1="75128" x2="63617" y2="87521"/>
                        <a14:foregroundMark x1="63617" y1="87521" x2="59497" y2="88120"/>
                        <a14:foregroundMark x1="17318" y1="12137" x2="26536" y2="11282"/>
                        <a14:foregroundMark x1="15223" y1="20000" x2="14944" y2="34786"/>
                        <a14:foregroundMark x1="14944" y1="34786" x2="14944" y2="34786"/>
                        <a14:foregroundMark x1="28003" y1="57949" x2="32053" y2="71368"/>
                        <a14:foregroundMark x1="63757" y1="84957" x2="60196" y2="87607"/>
                      </a14:backgroundRemoval>
                    </a14:imgEffect>
                  </a14:imgLayer>
                </a14:imgProps>
              </a:ext>
              <a:ext uri="{28A0092B-C50C-407E-A947-70E740481C1C}">
                <a14:useLocalDpi xmlns:a14="http://schemas.microsoft.com/office/drawing/2010/main" val="0"/>
              </a:ext>
            </a:extLst>
          </a:blip>
          <a:stretch>
            <a:fillRect/>
          </a:stretch>
        </p:blipFill>
        <p:spPr>
          <a:xfrm>
            <a:off x="7437576" y="3061699"/>
            <a:ext cx="4860187" cy="3970962"/>
          </a:xfrm>
          <a:prstGeom prst="rect">
            <a:avLst/>
          </a:prstGeom>
        </p:spPr>
      </p:pic>
      <p:grpSp>
        <p:nvGrpSpPr>
          <p:cNvPr id="9" name="Google Shape;3274;p25">
            <a:extLst>
              <a:ext uri="{FF2B5EF4-FFF2-40B4-BE49-F238E27FC236}">
                <a16:creationId xmlns:a16="http://schemas.microsoft.com/office/drawing/2014/main" xmlns="" id="{6ACF6866-C2E5-2C47-0B12-E5F4B80E0CFD}"/>
              </a:ext>
            </a:extLst>
          </p:cNvPr>
          <p:cNvGrpSpPr/>
          <p:nvPr/>
        </p:nvGrpSpPr>
        <p:grpSpPr>
          <a:xfrm flipH="1">
            <a:off x="259689" y="1739393"/>
            <a:ext cx="382516" cy="329360"/>
            <a:chOff x="792185" y="5776305"/>
            <a:chExt cx="174323" cy="150098"/>
          </a:xfrm>
        </p:grpSpPr>
        <p:sp>
          <p:nvSpPr>
            <p:cNvPr id="56" name="Google Shape;3275;p25">
              <a:extLst>
                <a:ext uri="{FF2B5EF4-FFF2-40B4-BE49-F238E27FC236}">
                  <a16:creationId xmlns:a16="http://schemas.microsoft.com/office/drawing/2014/main" xmlns="" id="{A71AD108-5C46-6180-AB14-DFCDCE9295D6}"/>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7" name="Google Shape;3276;p25">
              <a:extLst>
                <a:ext uri="{FF2B5EF4-FFF2-40B4-BE49-F238E27FC236}">
                  <a16:creationId xmlns:a16="http://schemas.microsoft.com/office/drawing/2014/main" xmlns="" id="{CD4CECBB-4D0A-ACBA-BCA0-D208706F7EA9}"/>
                </a:ext>
              </a:extLst>
            </p:cNvPr>
            <p:cNvGrpSpPr/>
            <p:nvPr/>
          </p:nvGrpSpPr>
          <p:grpSpPr>
            <a:xfrm>
              <a:off x="793806" y="5776305"/>
              <a:ext cx="172702" cy="149999"/>
              <a:chOff x="1488756" y="5776305"/>
              <a:chExt cx="172702" cy="149999"/>
            </a:xfrm>
          </p:grpSpPr>
          <p:sp>
            <p:nvSpPr>
              <p:cNvPr id="58" name="Google Shape;3277;p25">
                <a:extLst>
                  <a:ext uri="{FF2B5EF4-FFF2-40B4-BE49-F238E27FC236}">
                    <a16:creationId xmlns:a16="http://schemas.microsoft.com/office/drawing/2014/main" xmlns="" id="{CA7A9A62-D089-A628-79FA-AF147417E707}"/>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3278;p25">
                <a:extLst>
                  <a:ext uri="{FF2B5EF4-FFF2-40B4-BE49-F238E27FC236}">
                    <a16:creationId xmlns:a16="http://schemas.microsoft.com/office/drawing/2014/main" xmlns="" id="{356F98E7-1584-A2B4-7C11-69F0EBB6214C}"/>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1" name="Google Shape;3304;p25">
            <a:extLst>
              <a:ext uri="{FF2B5EF4-FFF2-40B4-BE49-F238E27FC236}">
                <a16:creationId xmlns:a16="http://schemas.microsoft.com/office/drawing/2014/main" xmlns="" id="{3C5978F7-6E23-D9E4-6E55-FB7763AAFC71}"/>
              </a:ext>
            </a:extLst>
          </p:cNvPr>
          <p:cNvGrpSpPr/>
          <p:nvPr/>
        </p:nvGrpSpPr>
        <p:grpSpPr>
          <a:xfrm>
            <a:off x="1715482" y="699406"/>
            <a:ext cx="1007221" cy="1019099"/>
            <a:chOff x="10646993" y="4948336"/>
            <a:chExt cx="1007221" cy="1019099"/>
          </a:xfrm>
        </p:grpSpPr>
        <p:grpSp>
          <p:nvGrpSpPr>
            <p:cNvPr id="32" name="Google Shape;3305;p25">
              <a:extLst>
                <a:ext uri="{FF2B5EF4-FFF2-40B4-BE49-F238E27FC236}">
                  <a16:creationId xmlns:a16="http://schemas.microsoft.com/office/drawing/2014/main" xmlns="" id="{471EE211-9CDD-A1A0-2A12-97FDE036AE58}"/>
                </a:ext>
              </a:extLst>
            </p:cNvPr>
            <p:cNvGrpSpPr/>
            <p:nvPr/>
          </p:nvGrpSpPr>
          <p:grpSpPr>
            <a:xfrm rot="-1050381">
              <a:off x="10872056" y="5558848"/>
              <a:ext cx="338583" cy="366141"/>
              <a:chOff x="2434787" y="710447"/>
              <a:chExt cx="397074" cy="429394"/>
            </a:xfrm>
          </p:grpSpPr>
          <p:sp>
            <p:nvSpPr>
              <p:cNvPr id="39" name="Google Shape;3306;p25">
                <a:extLst>
                  <a:ext uri="{FF2B5EF4-FFF2-40B4-BE49-F238E27FC236}">
                    <a16:creationId xmlns:a16="http://schemas.microsoft.com/office/drawing/2014/main" xmlns="" id="{90D63705-5917-4337-C3B9-7D6AE40B69F9}"/>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307;p25">
                <a:extLst>
                  <a:ext uri="{FF2B5EF4-FFF2-40B4-BE49-F238E27FC236}">
                    <a16:creationId xmlns:a16="http://schemas.microsoft.com/office/drawing/2014/main" xmlns="" id="{A797FC01-B1F2-658E-5190-84E7A6AAC11A}"/>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 name="Google Shape;3308;p25">
              <a:extLst>
                <a:ext uri="{FF2B5EF4-FFF2-40B4-BE49-F238E27FC236}">
                  <a16:creationId xmlns:a16="http://schemas.microsoft.com/office/drawing/2014/main" xmlns="" id="{E9C4EA63-5A77-3176-B7E3-2A2A4693934F}"/>
                </a:ext>
              </a:extLst>
            </p:cNvPr>
            <p:cNvGrpSpPr/>
            <p:nvPr/>
          </p:nvGrpSpPr>
          <p:grpSpPr>
            <a:xfrm rot="-1050381">
              <a:off x="10692918" y="4986704"/>
              <a:ext cx="309443" cy="352991"/>
              <a:chOff x="3146735" y="424227"/>
              <a:chExt cx="362901" cy="413972"/>
            </a:xfrm>
          </p:grpSpPr>
          <p:sp>
            <p:nvSpPr>
              <p:cNvPr id="37" name="Google Shape;3309;p25">
                <a:extLst>
                  <a:ext uri="{FF2B5EF4-FFF2-40B4-BE49-F238E27FC236}">
                    <a16:creationId xmlns:a16="http://schemas.microsoft.com/office/drawing/2014/main" xmlns="" id="{79CE503A-DF6E-D094-F65D-73CACA8F1C03}"/>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310;p25">
                <a:extLst>
                  <a:ext uri="{FF2B5EF4-FFF2-40B4-BE49-F238E27FC236}">
                    <a16:creationId xmlns:a16="http://schemas.microsoft.com/office/drawing/2014/main" xmlns="" id="{2D35B64C-D2A1-1724-4569-B0ECDC2C99F0}"/>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4" name="Google Shape;3311;p25">
              <a:extLst>
                <a:ext uri="{FF2B5EF4-FFF2-40B4-BE49-F238E27FC236}">
                  <a16:creationId xmlns:a16="http://schemas.microsoft.com/office/drawing/2014/main" xmlns="" id="{FE524071-FC00-D10F-7CE9-8B35DEC6FB53}"/>
                </a:ext>
              </a:extLst>
            </p:cNvPr>
            <p:cNvGrpSpPr/>
            <p:nvPr/>
          </p:nvGrpSpPr>
          <p:grpSpPr>
            <a:xfrm rot="-1050381">
              <a:off x="11297454" y="5163919"/>
              <a:ext cx="317179" cy="311994"/>
              <a:chOff x="3550284" y="973643"/>
              <a:chExt cx="371974" cy="365892"/>
            </a:xfrm>
          </p:grpSpPr>
          <p:sp>
            <p:nvSpPr>
              <p:cNvPr id="35" name="Google Shape;3312;p25">
                <a:extLst>
                  <a:ext uri="{FF2B5EF4-FFF2-40B4-BE49-F238E27FC236}">
                    <a16:creationId xmlns:a16="http://schemas.microsoft.com/office/drawing/2014/main" xmlns="" id="{E0005D06-FEE1-8B33-F124-03BD3D228B33}"/>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313;p25">
                <a:extLst>
                  <a:ext uri="{FF2B5EF4-FFF2-40B4-BE49-F238E27FC236}">
                    <a16:creationId xmlns:a16="http://schemas.microsoft.com/office/drawing/2014/main" xmlns="" id="{1989571E-D8AD-FDB2-E8BD-E2F3A2B3DB46}"/>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2" name="Google Shape;3323;p25">
            <a:extLst>
              <a:ext uri="{FF2B5EF4-FFF2-40B4-BE49-F238E27FC236}">
                <a16:creationId xmlns:a16="http://schemas.microsoft.com/office/drawing/2014/main" xmlns="" id="{FAD8C4E1-E783-BC42-A8A3-07B5A9A8E68C}"/>
              </a:ext>
            </a:extLst>
          </p:cNvPr>
          <p:cNvGrpSpPr/>
          <p:nvPr/>
        </p:nvGrpSpPr>
        <p:grpSpPr>
          <a:xfrm flipH="1">
            <a:off x="11376728" y="259270"/>
            <a:ext cx="382516" cy="329360"/>
            <a:chOff x="792185" y="5776305"/>
            <a:chExt cx="174323" cy="150098"/>
          </a:xfrm>
        </p:grpSpPr>
        <p:sp>
          <p:nvSpPr>
            <p:cNvPr id="28" name="Google Shape;3324;p25">
              <a:extLst>
                <a:ext uri="{FF2B5EF4-FFF2-40B4-BE49-F238E27FC236}">
                  <a16:creationId xmlns:a16="http://schemas.microsoft.com/office/drawing/2014/main" xmlns="" id="{451F24EA-D03A-A382-9B29-6B595D5D26C6}"/>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9" name="Google Shape;3325;p25">
              <a:extLst>
                <a:ext uri="{FF2B5EF4-FFF2-40B4-BE49-F238E27FC236}">
                  <a16:creationId xmlns:a16="http://schemas.microsoft.com/office/drawing/2014/main" xmlns="" id="{41970035-CA07-08FF-AB03-02900E2C68C6}"/>
                </a:ext>
              </a:extLst>
            </p:cNvPr>
            <p:cNvGrpSpPr/>
            <p:nvPr/>
          </p:nvGrpSpPr>
          <p:grpSpPr>
            <a:xfrm>
              <a:off x="793806" y="5776305"/>
              <a:ext cx="172702" cy="149999"/>
              <a:chOff x="1488756" y="5776305"/>
              <a:chExt cx="172702" cy="149999"/>
            </a:xfrm>
          </p:grpSpPr>
          <p:sp>
            <p:nvSpPr>
              <p:cNvPr id="30" name="Google Shape;3326;p25">
                <a:extLst>
                  <a:ext uri="{FF2B5EF4-FFF2-40B4-BE49-F238E27FC236}">
                    <a16:creationId xmlns:a16="http://schemas.microsoft.com/office/drawing/2014/main" xmlns="" id="{79ED2335-6DA0-C761-8AAC-B9E0CBEC39EB}"/>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327;p25">
                <a:extLst>
                  <a:ext uri="{FF2B5EF4-FFF2-40B4-BE49-F238E27FC236}">
                    <a16:creationId xmlns:a16="http://schemas.microsoft.com/office/drawing/2014/main" xmlns="" id="{6125D67D-3EE9-5DB6-A38F-B257F739E865}"/>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3" name="Google Shape;3329;p25">
            <a:extLst>
              <a:ext uri="{FF2B5EF4-FFF2-40B4-BE49-F238E27FC236}">
                <a16:creationId xmlns:a16="http://schemas.microsoft.com/office/drawing/2014/main" xmlns="" id="{C1AAEDD9-4980-6333-5C65-556A752EF38E}"/>
              </a:ext>
            </a:extLst>
          </p:cNvPr>
          <p:cNvGrpSpPr/>
          <p:nvPr/>
        </p:nvGrpSpPr>
        <p:grpSpPr>
          <a:xfrm>
            <a:off x="6527052" y="5999372"/>
            <a:ext cx="221615" cy="212254"/>
            <a:chOff x="5976903" y="6075225"/>
            <a:chExt cx="221615" cy="212254"/>
          </a:xfrm>
        </p:grpSpPr>
        <p:sp>
          <p:nvSpPr>
            <p:cNvPr id="26" name="Google Shape;3330;p25">
              <a:extLst>
                <a:ext uri="{FF2B5EF4-FFF2-40B4-BE49-F238E27FC236}">
                  <a16:creationId xmlns:a16="http://schemas.microsoft.com/office/drawing/2014/main" xmlns="" id="{41670764-7CF8-1556-FD88-C3296C5C793F}"/>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3331;p25">
              <a:extLst>
                <a:ext uri="{FF2B5EF4-FFF2-40B4-BE49-F238E27FC236}">
                  <a16:creationId xmlns:a16="http://schemas.microsoft.com/office/drawing/2014/main" xmlns="" id="{D23A0AA3-413F-0054-61D8-03FDCAE85314}"/>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 name="Google Shape;3332;p25">
            <a:extLst>
              <a:ext uri="{FF2B5EF4-FFF2-40B4-BE49-F238E27FC236}">
                <a16:creationId xmlns:a16="http://schemas.microsoft.com/office/drawing/2014/main" xmlns="" id="{0FE9DB77-A66A-164F-EAC0-F0CBB4602AF3}"/>
              </a:ext>
            </a:extLst>
          </p:cNvPr>
          <p:cNvGrpSpPr/>
          <p:nvPr/>
        </p:nvGrpSpPr>
        <p:grpSpPr>
          <a:xfrm>
            <a:off x="2889995" y="328211"/>
            <a:ext cx="221632" cy="235057"/>
            <a:chOff x="5252753" y="6551057"/>
            <a:chExt cx="310539" cy="329350"/>
          </a:xfrm>
        </p:grpSpPr>
        <p:sp>
          <p:nvSpPr>
            <p:cNvPr id="24" name="Google Shape;3333;p25">
              <a:extLst>
                <a:ext uri="{FF2B5EF4-FFF2-40B4-BE49-F238E27FC236}">
                  <a16:creationId xmlns:a16="http://schemas.microsoft.com/office/drawing/2014/main" xmlns="" id="{1BA7FDDE-6039-1FE6-A453-6E38882DCBB1}"/>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3334;p25">
              <a:extLst>
                <a:ext uri="{FF2B5EF4-FFF2-40B4-BE49-F238E27FC236}">
                  <a16:creationId xmlns:a16="http://schemas.microsoft.com/office/drawing/2014/main" xmlns="" id="{955F16CD-1FAF-8CC0-BD86-6B0A24CDD47D}"/>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 name="Google Shape;3425;p25">
            <a:extLst>
              <a:ext uri="{FF2B5EF4-FFF2-40B4-BE49-F238E27FC236}">
                <a16:creationId xmlns:a16="http://schemas.microsoft.com/office/drawing/2014/main" xmlns="" id="{A1F4469B-E9D2-733C-89A0-AF84DD73ABF0}"/>
              </a:ext>
            </a:extLst>
          </p:cNvPr>
          <p:cNvGrpSpPr/>
          <p:nvPr/>
        </p:nvGrpSpPr>
        <p:grpSpPr>
          <a:xfrm rot="17077419" flipH="1">
            <a:off x="8527517" y="590248"/>
            <a:ext cx="761854" cy="650369"/>
            <a:chOff x="4149214" y="8270709"/>
            <a:chExt cx="460705" cy="393288"/>
          </a:xfrm>
        </p:grpSpPr>
        <p:sp>
          <p:nvSpPr>
            <p:cNvPr id="16" name="Google Shape;3426;p25">
              <a:extLst>
                <a:ext uri="{FF2B5EF4-FFF2-40B4-BE49-F238E27FC236}">
                  <a16:creationId xmlns:a16="http://schemas.microsoft.com/office/drawing/2014/main" xmlns="" id="{66B0ACBD-5690-AD7C-FFD8-6198C2D41B83}"/>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 name="Google Shape;3427;p25">
              <a:extLst>
                <a:ext uri="{FF2B5EF4-FFF2-40B4-BE49-F238E27FC236}">
                  <a16:creationId xmlns:a16="http://schemas.microsoft.com/office/drawing/2014/main" xmlns="" id="{B225909C-6921-A50B-8926-45A69CFFF702}"/>
                </a:ext>
              </a:extLst>
            </p:cNvPr>
            <p:cNvGrpSpPr/>
            <p:nvPr/>
          </p:nvGrpSpPr>
          <p:grpSpPr>
            <a:xfrm>
              <a:off x="4149214" y="8270808"/>
              <a:ext cx="460705" cy="392991"/>
              <a:chOff x="4792064" y="8270808"/>
              <a:chExt cx="460705" cy="392991"/>
            </a:xfrm>
          </p:grpSpPr>
          <p:sp>
            <p:nvSpPr>
              <p:cNvPr id="18" name="Google Shape;3428;p25">
                <a:extLst>
                  <a:ext uri="{FF2B5EF4-FFF2-40B4-BE49-F238E27FC236}">
                    <a16:creationId xmlns:a16="http://schemas.microsoft.com/office/drawing/2014/main" xmlns="" id="{A0DA234E-D77A-DEA2-E10D-709E5D8CCA97}"/>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3429;p25">
                <a:extLst>
                  <a:ext uri="{FF2B5EF4-FFF2-40B4-BE49-F238E27FC236}">
                    <a16:creationId xmlns:a16="http://schemas.microsoft.com/office/drawing/2014/main" xmlns="" id="{6AEC0FAE-5B14-0670-9874-56D9550AB313}"/>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430;p25">
                <a:extLst>
                  <a:ext uri="{FF2B5EF4-FFF2-40B4-BE49-F238E27FC236}">
                    <a16:creationId xmlns:a16="http://schemas.microsoft.com/office/drawing/2014/main" xmlns="" id="{531F0205-E510-C5E0-C31D-30851C923FFA}"/>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431;p25">
                <a:extLst>
                  <a:ext uri="{FF2B5EF4-FFF2-40B4-BE49-F238E27FC236}">
                    <a16:creationId xmlns:a16="http://schemas.microsoft.com/office/drawing/2014/main" xmlns="" id="{5504A4FD-67CE-E928-315E-C45E407D57CC}"/>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432;p25">
                <a:extLst>
                  <a:ext uri="{FF2B5EF4-FFF2-40B4-BE49-F238E27FC236}">
                    <a16:creationId xmlns:a16="http://schemas.microsoft.com/office/drawing/2014/main" xmlns="" id="{6412BD41-F02A-FBEF-EBD8-6FF558899F95}"/>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433;p25">
                <a:extLst>
                  <a:ext uri="{FF2B5EF4-FFF2-40B4-BE49-F238E27FC236}">
                    <a16:creationId xmlns:a16="http://schemas.microsoft.com/office/drawing/2014/main" xmlns="" id="{5154DF9B-108A-C553-907D-0CDCAFF6C511}"/>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61" name="Picture 60">
            <a:extLst>
              <a:ext uri="{FF2B5EF4-FFF2-40B4-BE49-F238E27FC236}">
                <a16:creationId xmlns:a16="http://schemas.microsoft.com/office/drawing/2014/main" xmlns="" id="{465E5004-A51A-32E2-7A78-9FCE54ADB5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314" y="2887038"/>
            <a:ext cx="4060860" cy="4060860"/>
          </a:xfrm>
          <a:prstGeom prst="rect">
            <a:avLst/>
          </a:prstGeom>
        </p:spPr>
      </p:pic>
    </p:spTree>
    <p:extLst>
      <p:ext uri="{BB962C8B-B14F-4D97-AF65-F5344CB8AC3E}">
        <p14:creationId xmlns:p14="http://schemas.microsoft.com/office/powerpoint/2010/main" val="32428235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E3558BD-31D4-5922-54AA-6491EC3B5FAC}"/>
              </a:ext>
            </a:extLst>
          </p:cNvPr>
          <p:cNvSpPr txBox="1"/>
          <p:nvPr/>
        </p:nvSpPr>
        <p:spPr>
          <a:xfrm>
            <a:off x="4071991" y="626723"/>
            <a:ext cx="4048018" cy="1323439"/>
          </a:xfrm>
          <a:prstGeom prst="rect">
            <a:avLst/>
          </a:prstGeom>
          <a:noFill/>
        </p:spPr>
        <p:txBody>
          <a:bodyPr wrap="square" rtlCol="0">
            <a:spAutoFit/>
          </a:bodyPr>
          <a:lstStyle/>
          <a:p>
            <a:r>
              <a:rPr lang="en-US" sz="8000" dirty="0">
                <a:ln w="12700">
                  <a:solidFill>
                    <a:schemeClr val="bg1">
                      <a:lumMod val="50000"/>
                    </a:schemeClr>
                  </a:solidFill>
                </a:ln>
                <a:solidFill>
                  <a:schemeClr val="bg1">
                    <a:lumMod val="20000"/>
                    <a:lumOff val="80000"/>
                  </a:schemeClr>
                </a:solidFill>
                <a:effectLst>
                  <a:glow rad="139700">
                    <a:schemeClr val="accent5">
                      <a:satMod val="175000"/>
                      <a:alpha val="40000"/>
                    </a:schemeClr>
                  </a:glow>
                </a:effectLst>
                <a:latin typeface="#9Slide07 IcielKoni" pitchFamily="2" charset="0"/>
              </a:rPr>
              <a:t>DẶN DÒ</a:t>
            </a:r>
          </a:p>
        </p:txBody>
      </p:sp>
      <p:pic>
        <p:nvPicPr>
          <p:cNvPr id="4" name="Picture 3">
            <a:extLst>
              <a:ext uri="{FF2B5EF4-FFF2-40B4-BE49-F238E27FC236}">
                <a16:creationId xmlns:a16="http://schemas.microsoft.com/office/drawing/2014/main" xmlns="" id="{06F20657-FB71-4C9C-17CA-FDB4EB3FA47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356" b="94906" l="6313" r="94875">
                        <a14:foregroundMark x1="11188" y1="59044" x2="17563" y2="90852"/>
                        <a14:foregroundMark x1="39375" y1="80561" x2="72563" y2="79938"/>
                        <a14:foregroundMark x1="33500" y1="88773" x2="84438" y2="84927"/>
                        <a14:foregroundMark x1="84438" y1="84927" x2="90438" y2="84927"/>
                        <a14:foregroundMark x1="51938" y1="62786" x2="27688" y2="91996"/>
                        <a14:foregroundMark x1="47875" y1="23285" x2="54250" y2="17672"/>
                        <a14:foregroundMark x1="90438" y1="46881" x2="91688" y2="65489"/>
                        <a14:foregroundMark x1="26250" y1="52807" x2="35125" y2="84615"/>
                        <a14:foregroundMark x1="9063" y1="44283" x2="6313" y2="58004"/>
                        <a14:foregroundMark x1="6313" y1="58004" x2="6938" y2="59044"/>
                        <a14:foregroundMark x1="57438" y1="23909" x2="55313" y2="40956"/>
                        <a14:foregroundMark x1="74688" y1="68399" x2="75188" y2="78482"/>
                        <a14:foregroundMark x1="28375" y1="95010" x2="67063" y2="88254"/>
                        <a14:foregroundMark x1="67063" y1="88254" x2="73813" y2="90541"/>
                        <a14:foregroundMark x1="72688" y1="68399" x2="73938" y2="76715"/>
                        <a14:foregroundMark x1="35625" y1="61019" x2="34250" y2="80561"/>
                        <a14:foregroundMark x1="89033" y1="71351" x2="89063" y2="71933"/>
                        <a14:foregroundMark x1="88125" y1="53430" x2="88834" y2="67410"/>
                        <a14:foregroundMark x1="89063" y1="71933" x2="89063" y2="71933"/>
                        <a14:foregroundMark x1="94188" y1="55717" x2="94875" y2="62578"/>
                        <a14:foregroundMark x1="85125" y1="81393" x2="86000" y2="84615"/>
                        <a14:foregroundMark x1="23833" y1="69455" x2="26438" y2="71933"/>
                        <a14:foregroundMark x1="12562" y1="58732" x2="22551" y2="68235"/>
                        <a14:foregroundMark x1="23541" y1="70425" x2="26813" y2="66320"/>
                        <a14:backgroundMark x1="22500" y1="68399" x2="24813" y2="66944"/>
                        <a14:backgroundMark x1="21813" y1="70478" x2="24625" y2="81081"/>
                        <a14:backgroundMark x1="59750" y1="62578" x2="59750" y2="66944"/>
                        <a14:backgroundMark x1="64000" y1="62578" x2="65438" y2="64553"/>
                        <a14:backgroundMark x1="78563" y1="66112" x2="79625" y2="68711"/>
                        <a14:backgroundMark x1="89750" y1="68711" x2="88125" y2="69023"/>
                        <a14:backgroundMark x1="90250" y1="70166" x2="87813" y2="68711"/>
                        <a14:backgroundMark x1="44875" y1="64553" x2="45938" y2="66112"/>
                        <a14:backgroundMark x1="38500" y1="64553" x2="39875" y2="63721"/>
                      </a14:backgroundRemoval>
                    </a14:imgEffect>
                  </a14:imgLayer>
                </a14:imgProps>
              </a:ext>
              <a:ext uri="{28A0092B-C50C-407E-A947-70E740481C1C}">
                <a14:useLocalDpi xmlns:a14="http://schemas.microsoft.com/office/drawing/2010/main" val="0"/>
              </a:ext>
            </a:extLst>
          </a:blip>
          <a:stretch>
            <a:fillRect/>
          </a:stretch>
        </p:blipFill>
        <p:spPr>
          <a:xfrm>
            <a:off x="-119743" y="2634343"/>
            <a:ext cx="6879951" cy="4136571"/>
          </a:xfrm>
          <a:prstGeom prst="rect">
            <a:avLst/>
          </a:prstGeom>
        </p:spPr>
      </p:pic>
      <p:sp>
        <p:nvSpPr>
          <p:cNvPr id="5" name="TextBox 4">
            <a:extLst>
              <a:ext uri="{FF2B5EF4-FFF2-40B4-BE49-F238E27FC236}">
                <a16:creationId xmlns:a16="http://schemas.microsoft.com/office/drawing/2014/main" xmlns="" id="{E5F78991-335D-9DE4-3BB4-E6C006A7F81B}"/>
              </a:ext>
            </a:extLst>
          </p:cNvPr>
          <p:cNvSpPr txBox="1"/>
          <p:nvPr/>
        </p:nvSpPr>
        <p:spPr>
          <a:xfrm>
            <a:off x="6019800" y="2754086"/>
            <a:ext cx="5998029" cy="923330"/>
          </a:xfrm>
          <a:prstGeom prst="rect">
            <a:avLst/>
          </a:prstGeom>
          <a:noFill/>
        </p:spPr>
        <p:txBody>
          <a:bodyPr wrap="square" rtlCol="0">
            <a:spAutoFit/>
          </a:bodyPr>
          <a:lstStyle/>
          <a:p>
            <a:pPr marL="685800" indent="-685800">
              <a:buFont typeface="Arial" panose="020B0604020202020204" pitchFamily="34" charset="0"/>
              <a:buChar char="•"/>
            </a:pPr>
            <a:r>
              <a:rPr lang="en-US" sz="5400" dirty="0" err="1">
                <a:solidFill>
                  <a:schemeClr val="tx1">
                    <a:lumMod val="50000"/>
                  </a:schemeClr>
                </a:solidFill>
              </a:rPr>
              <a:t>Chuẩn</a:t>
            </a:r>
            <a:r>
              <a:rPr lang="en-US" sz="5400" dirty="0">
                <a:solidFill>
                  <a:schemeClr val="tx1">
                    <a:lumMod val="50000"/>
                  </a:schemeClr>
                </a:solidFill>
              </a:rPr>
              <a:t> </a:t>
            </a:r>
            <a:r>
              <a:rPr lang="en-US" sz="5400" dirty="0" err="1">
                <a:solidFill>
                  <a:schemeClr val="tx1">
                    <a:lumMod val="50000"/>
                  </a:schemeClr>
                </a:solidFill>
              </a:rPr>
              <a:t>bị</a:t>
            </a:r>
            <a:r>
              <a:rPr lang="en-US" sz="5400" dirty="0">
                <a:solidFill>
                  <a:schemeClr val="tx1">
                    <a:lumMod val="50000"/>
                  </a:schemeClr>
                </a:solidFill>
              </a:rPr>
              <a:t> </a:t>
            </a:r>
            <a:r>
              <a:rPr lang="en-US" sz="5400" dirty="0" err="1">
                <a:solidFill>
                  <a:schemeClr val="tx1">
                    <a:lumMod val="50000"/>
                  </a:schemeClr>
                </a:solidFill>
              </a:rPr>
              <a:t>bài</a:t>
            </a:r>
            <a:r>
              <a:rPr lang="en-US" sz="5400" dirty="0">
                <a:solidFill>
                  <a:schemeClr val="tx1">
                    <a:lumMod val="50000"/>
                  </a:schemeClr>
                </a:solidFill>
              </a:rPr>
              <a:t> </a:t>
            </a:r>
            <a:r>
              <a:rPr lang="en-US" sz="5400" dirty="0" err="1">
                <a:solidFill>
                  <a:schemeClr val="tx1">
                    <a:lumMod val="50000"/>
                  </a:schemeClr>
                </a:solidFill>
              </a:rPr>
              <a:t>mới</a:t>
            </a:r>
            <a:endParaRPr lang="en-US" sz="5400" dirty="0">
              <a:solidFill>
                <a:schemeClr val="tx1">
                  <a:lumMod val="50000"/>
                </a:schemeClr>
              </a:solidFill>
            </a:endParaRPr>
          </a:p>
        </p:txBody>
      </p:sp>
    </p:spTree>
    <p:extLst>
      <p:ext uri="{BB962C8B-B14F-4D97-AF65-F5344CB8AC3E}">
        <p14:creationId xmlns:p14="http://schemas.microsoft.com/office/powerpoint/2010/main" val="375017599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Rounded Corners 85">
            <a:extLst>
              <a:ext uri="{FF2B5EF4-FFF2-40B4-BE49-F238E27FC236}">
                <a16:creationId xmlns:a16="http://schemas.microsoft.com/office/drawing/2014/main" xmlns="" id="{9771499D-9B60-8F23-B56D-D47F586DC54C}"/>
              </a:ext>
            </a:extLst>
          </p:cNvPr>
          <p:cNvSpPr/>
          <p:nvPr/>
        </p:nvSpPr>
        <p:spPr>
          <a:xfrm>
            <a:off x="513708" y="4036032"/>
            <a:ext cx="10806701" cy="1419545"/>
          </a:xfrm>
          <a:prstGeom prst="roundRect">
            <a:avLst/>
          </a:prstGeom>
          <a:solidFill>
            <a:srgbClr val="FDFDFD"/>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Rounded Corners 83">
            <a:extLst>
              <a:ext uri="{FF2B5EF4-FFF2-40B4-BE49-F238E27FC236}">
                <a16:creationId xmlns:a16="http://schemas.microsoft.com/office/drawing/2014/main" xmlns="" id="{98B22C12-2F37-A7B5-99EA-156D546491BA}"/>
              </a:ext>
            </a:extLst>
          </p:cNvPr>
          <p:cNvSpPr/>
          <p:nvPr/>
        </p:nvSpPr>
        <p:spPr>
          <a:xfrm>
            <a:off x="534257" y="2239766"/>
            <a:ext cx="10839236" cy="1356188"/>
          </a:xfrm>
          <a:prstGeom prst="roundRect">
            <a:avLst/>
          </a:prstGeom>
          <a:solidFill>
            <a:srgbClr val="FDFDFD"/>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028;p32">
            <a:extLst>
              <a:ext uri="{FF2B5EF4-FFF2-40B4-BE49-F238E27FC236}">
                <a16:creationId xmlns:a16="http://schemas.microsoft.com/office/drawing/2014/main" xmlns="" id="{B2B1DF09-27EC-2362-62A6-68541F7A9D14}"/>
              </a:ext>
            </a:extLst>
          </p:cNvPr>
          <p:cNvSpPr/>
          <p:nvPr/>
        </p:nvSpPr>
        <p:spPr>
          <a:xfrm>
            <a:off x="818759" y="2496620"/>
            <a:ext cx="917572" cy="746825"/>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5" name="Google Shape;1028;p32">
            <a:extLst>
              <a:ext uri="{FF2B5EF4-FFF2-40B4-BE49-F238E27FC236}">
                <a16:creationId xmlns:a16="http://schemas.microsoft.com/office/drawing/2014/main" xmlns="" id="{76FBC191-361B-D829-0980-21F5B49D5DD6}"/>
              </a:ext>
            </a:extLst>
          </p:cNvPr>
          <p:cNvSpPr/>
          <p:nvPr/>
        </p:nvSpPr>
        <p:spPr>
          <a:xfrm>
            <a:off x="827323" y="4303158"/>
            <a:ext cx="917572" cy="746825"/>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9" name="TextBox 78">
            <a:extLst>
              <a:ext uri="{FF2B5EF4-FFF2-40B4-BE49-F238E27FC236}">
                <a16:creationId xmlns:a16="http://schemas.microsoft.com/office/drawing/2014/main" xmlns="" id="{9F86ECE8-50B7-18A8-2E81-9D143E3400E3}"/>
              </a:ext>
            </a:extLst>
          </p:cNvPr>
          <p:cNvSpPr txBox="1"/>
          <p:nvPr/>
        </p:nvSpPr>
        <p:spPr>
          <a:xfrm>
            <a:off x="2334802" y="791109"/>
            <a:ext cx="7378558" cy="1323439"/>
          </a:xfrm>
          <a:prstGeom prst="rect">
            <a:avLst/>
          </a:prstGeom>
          <a:noFill/>
        </p:spPr>
        <p:txBody>
          <a:bodyPr wrap="square" rtlCol="0">
            <a:spAutoFit/>
          </a:bodyPr>
          <a:lstStyle/>
          <a:p>
            <a:pPr algn="ctr"/>
            <a:r>
              <a:rPr lang="en-US" sz="8000" dirty="0">
                <a:ln w="19050">
                  <a:solidFill>
                    <a:schemeClr val="accent1">
                      <a:lumMod val="50000"/>
                    </a:schemeClr>
                  </a:solidFill>
                </a:ln>
                <a:solidFill>
                  <a:srgbClr val="FFFF00"/>
                </a:solidFill>
                <a:latin typeface="#9Slide07 IcielKoni" pitchFamily="2" charset="0"/>
              </a:rPr>
              <a:t>MỤC TIÊU</a:t>
            </a:r>
          </a:p>
        </p:txBody>
      </p:sp>
      <p:grpSp>
        <p:nvGrpSpPr>
          <p:cNvPr id="3" name="Google Shape;1919;p39">
            <a:extLst>
              <a:ext uri="{FF2B5EF4-FFF2-40B4-BE49-F238E27FC236}">
                <a16:creationId xmlns:a16="http://schemas.microsoft.com/office/drawing/2014/main" xmlns="" id="{35CD23BB-5053-1182-0B33-E243F6FFCFE1}"/>
              </a:ext>
            </a:extLst>
          </p:cNvPr>
          <p:cNvGrpSpPr/>
          <p:nvPr/>
        </p:nvGrpSpPr>
        <p:grpSpPr>
          <a:xfrm>
            <a:off x="10505834" y="3738365"/>
            <a:ext cx="1686166" cy="3119635"/>
            <a:chOff x="6958990" y="1640285"/>
            <a:chExt cx="1686166" cy="3119635"/>
          </a:xfrm>
        </p:grpSpPr>
        <p:sp>
          <p:nvSpPr>
            <p:cNvPr id="4" name="Google Shape;1920;p39">
              <a:extLst>
                <a:ext uri="{FF2B5EF4-FFF2-40B4-BE49-F238E27FC236}">
                  <a16:creationId xmlns:a16="http://schemas.microsoft.com/office/drawing/2014/main" xmlns="" id="{19662EEC-D6C6-4F87-9FA8-0E39E5EDEAB4}"/>
                </a:ext>
              </a:extLst>
            </p:cNvPr>
            <p:cNvSpPr/>
            <p:nvPr/>
          </p:nvSpPr>
          <p:spPr>
            <a:xfrm>
              <a:off x="7763101" y="4077723"/>
              <a:ext cx="636501" cy="330892"/>
            </a:xfrm>
            <a:custGeom>
              <a:avLst/>
              <a:gdLst/>
              <a:ahLst/>
              <a:cxnLst/>
              <a:rect l="l" t="t" r="r" b="b"/>
              <a:pathLst>
                <a:path w="25099" h="13048" extrusionOk="0">
                  <a:moveTo>
                    <a:pt x="3593" y="0"/>
                  </a:moveTo>
                  <a:cubicBezTo>
                    <a:pt x="3499" y="0"/>
                    <a:pt x="3406" y="32"/>
                    <a:pt x="3334" y="94"/>
                  </a:cubicBezTo>
                  <a:cubicBezTo>
                    <a:pt x="0" y="2898"/>
                    <a:pt x="777" y="8733"/>
                    <a:pt x="1014" y="10106"/>
                  </a:cubicBezTo>
                  <a:cubicBezTo>
                    <a:pt x="1044" y="10282"/>
                    <a:pt x="1186" y="10414"/>
                    <a:pt x="1363" y="10437"/>
                  </a:cubicBezTo>
                  <a:lnTo>
                    <a:pt x="22940" y="13044"/>
                  </a:lnTo>
                  <a:cubicBezTo>
                    <a:pt x="22957" y="13046"/>
                    <a:pt x="22973" y="13047"/>
                    <a:pt x="22989" y="13047"/>
                  </a:cubicBezTo>
                  <a:cubicBezTo>
                    <a:pt x="23199" y="13047"/>
                    <a:pt x="23378" y="12886"/>
                    <a:pt x="23394" y="12672"/>
                  </a:cubicBezTo>
                  <a:cubicBezTo>
                    <a:pt x="23397" y="12578"/>
                    <a:pt x="23404" y="12466"/>
                    <a:pt x="23414" y="12347"/>
                  </a:cubicBezTo>
                  <a:cubicBezTo>
                    <a:pt x="23431" y="12108"/>
                    <a:pt x="23255" y="11895"/>
                    <a:pt x="23018" y="11864"/>
                  </a:cubicBezTo>
                  <a:lnTo>
                    <a:pt x="2232" y="9193"/>
                  </a:lnTo>
                  <a:cubicBezTo>
                    <a:pt x="2015" y="7455"/>
                    <a:pt x="1806" y="3516"/>
                    <a:pt x="3888" y="1403"/>
                  </a:cubicBezTo>
                  <a:lnTo>
                    <a:pt x="24374" y="4710"/>
                  </a:lnTo>
                  <a:cubicBezTo>
                    <a:pt x="24402" y="4714"/>
                    <a:pt x="24429" y="4716"/>
                    <a:pt x="24456" y="4716"/>
                  </a:cubicBezTo>
                  <a:cubicBezTo>
                    <a:pt x="24669" y="4716"/>
                    <a:pt x="24864" y="4578"/>
                    <a:pt x="24936" y="4368"/>
                  </a:cubicBezTo>
                  <a:cubicBezTo>
                    <a:pt x="24966" y="4284"/>
                    <a:pt x="24993" y="4206"/>
                    <a:pt x="25017" y="4135"/>
                  </a:cubicBezTo>
                  <a:cubicBezTo>
                    <a:pt x="25098" y="3898"/>
                    <a:pt x="24949" y="3648"/>
                    <a:pt x="24702" y="3608"/>
                  </a:cubicBezTo>
                  <a:lnTo>
                    <a:pt x="3665" y="6"/>
                  </a:lnTo>
                  <a:cubicBezTo>
                    <a:pt x="3641" y="2"/>
                    <a:pt x="3617" y="0"/>
                    <a:pt x="3593" y="0"/>
                  </a:cubicBezTo>
                  <a:close/>
                </a:path>
              </a:pathLst>
            </a:custGeom>
            <a:solidFill>
              <a:srgbClr val="FF9F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 name="Google Shape;1921;p39">
              <a:extLst>
                <a:ext uri="{FF2B5EF4-FFF2-40B4-BE49-F238E27FC236}">
                  <a16:creationId xmlns:a16="http://schemas.microsoft.com/office/drawing/2014/main" xmlns="" id="{D3433989-906F-3EA6-B44C-B35056D22A22}"/>
                </a:ext>
              </a:extLst>
            </p:cNvPr>
            <p:cNvSpPr/>
            <p:nvPr/>
          </p:nvSpPr>
          <p:spPr>
            <a:xfrm>
              <a:off x="7808874" y="4106062"/>
              <a:ext cx="547742" cy="272936"/>
            </a:xfrm>
            <a:custGeom>
              <a:avLst/>
              <a:gdLst/>
              <a:ahLst/>
              <a:cxnLst/>
              <a:rect l="l" t="t" r="r" b="b"/>
              <a:pathLst>
                <a:path w="21599" h="10195" extrusionOk="0">
                  <a:moveTo>
                    <a:pt x="2083" y="1"/>
                  </a:moveTo>
                  <a:cubicBezTo>
                    <a:pt x="1" y="2114"/>
                    <a:pt x="210" y="6053"/>
                    <a:pt x="427" y="7791"/>
                  </a:cubicBezTo>
                  <a:lnTo>
                    <a:pt x="20321" y="10195"/>
                  </a:lnTo>
                  <a:cubicBezTo>
                    <a:pt x="20382" y="9391"/>
                    <a:pt x="20473" y="8319"/>
                    <a:pt x="20598" y="7334"/>
                  </a:cubicBezTo>
                  <a:cubicBezTo>
                    <a:pt x="20747" y="6148"/>
                    <a:pt x="21204" y="4565"/>
                    <a:pt x="21599" y="3338"/>
                  </a:cubicBezTo>
                  <a:lnTo>
                    <a:pt x="2083" y="1"/>
                  </a:lnTo>
                  <a:close/>
                </a:path>
              </a:pathLst>
            </a:custGeom>
            <a:solidFill>
              <a:srgbClr val="E8EC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 name="Google Shape;1922;p39">
              <a:extLst>
                <a:ext uri="{FF2B5EF4-FFF2-40B4-BE49-F238E27FC236}">
                  <a16:creationId xmlns:a16="http://schemas.microsoft.com/office/drawing/2014/main" xmlns="" id="{02B09B6F-8FAB-9D01-DC00-713F3C5C7855}"/>
                </a:ext>
              </a:extLst>
            </p:cNvPr>
            <p:cNvSpPr/>
            <p:nvPr/>
          </p:nvSpPr>
          <p:spPr>
            <a:xfrm>
              <a:off x="7875467" y="4148678"/>
              <a:ext cx="447546" cy="84600"/>
            </a:xfrm>
            <a:custGeom>
              <a:avLst/>
              <a:gdLst/>
              <a:ahLst/>
              <a:cxnLst/>
              <a:rect l="l" t="t" r="r" b="b"/>
              <a:pathLst>
                <a:path w="17648" h="3336" extrusionOk="0">
                  <a:moveTo>
                    <a:pt x="253" y="0"/>
                  </a:moveTo>
                  <a:cubicBezTo>
                    <a:pt x="79" y="0"/>
                    <a:pt x="0" y="241"/>
                    <a:pt x="204" y="289"/>
                  </a:cubicBezTo>
                  <a:cubicBezTo>
                    <a:pt x="3122" y="935"/>
                    <a:pt x="6050" y="1530"/>
                    <a:pt x="8992" y="2050"/>
                  </a:cubicBezTo>
                  <a:cubicBezTo>
                    <a:pt x="11774" y="2544"/>
                    <a:pt x="14625" y="3159"/>
                    <a:pt x="17448" y="3335"/>
                  </a:cubicBezTo>
                  <a:cubicBezTo>
                    <a:pt x="17452" y="3335"/>
                    <a:pt x="17455" y="3335"/>
                    <a:pt x="17459" y="3335"/>
                  </a:cubicBezTo>
                  <a:cubicBezTo>
                    <a:pt x="17609" y="3335"/>
                    <a:pt x="17647" y="3122"/>
                    <a:pt x="17489" y="3088"/>
                  </a:cubicBezTo>
                  <a:cubicBezTo>
                    <a:pt x="14655" y="2469"/>
                    <a:pt x="11727" y="2189"/>
                    <a:pt x="8873" y="1682"/>
                  </a:cubicBezTo>
                  <a:cubicBezTo>
                    <a:pt x="6003" y="1175"/>
                    <a:pt x="3143" y="617"/>
                    <a:pt x="296" y="5"/>
                  </a:cubicBezTo>
                  <a:cubicBezTo>
                    <a:pt x="281" y="2"/>
                    <a:pt x="267" y="0"/>
                    <a:pt x="253" y="0"/>
                  </a:cubicBezTo>
                  <a:close/>
                </a:path>
              </a:pathLst>
            </a:custGeom>
            <a:solidFill>
              <a:srgbClr val="FF984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1923;p39">
              <a:extLst>
                <a:ext uri="{FF2B5EF4-FFF2-40B4-BE49-F238E27FC236}">
                  <a16:creationId xmlns:a16="http://schemas.microsoft.com/office/drawing/2014/main" xmlns="" id="{9AA951C3-0F8D-606F-9A9A-D9217B8DE90C}"/>
                </a:ext>
              </a:extLst>
            </p:cNvPr>
            <p:cNvSpPr/>
            <p:nvPr/>
          </p:nvSpPr>
          <p:spPr>
            <a:xfrm>
              <a:off x="8173310" y="4311941"/>
              <a:ext cx="156545" cy="17600"/>
            </a:xfrm>
            <a:custGeom>
              <a:avLst/>
              <a:gdLst/>
              <a:ahLst/>
              <a:cxnLst/>
              <a:rect l="l" t="t" r="r" b="b"/>
              <a:pathLst>
                <a:path w="6173" h="694" extrusionOk="0">
                  <a:moveTo>
                    <a:pt x="165" y="1"/>
                  </a:moveTo>
                  <a:cubicBezTo>
                    <a:pt x="39" y="1"/>
                    <a:pt x="0" y="181"/>
                    <a:pt x="138" y="207"/>
                  </a:cubicBezTo>
                  <a:cubicBezTo>
                    <a:pt x="2062" y="580"/>
                    <a:pt x="4016" y="653"/>
                    <a:pt x="5970" y="694"/>
                  </a:cubicBezTo>
                  <a:cubicBezTo>
                    <a:pt x="5971" y="694"/>
                    <a:pt x="5973" y="694"/>
                    <a:pt x="5974" y="694"/>
                  </a:cubicBezTo>
                  <a:cubicBezTo>
                    <a:pt x="6173" y="694"/>
                    <a:pt x="6168" y="437"/>
                    <a:pt x="5970" y="427"/>
                  </a:cubicBezTo>
                  <a:cubicBezTo>
                    <a:pt x="4036" y="312"/>
                    <a:pt x="2109" y="85"/>
                    <a:pt x="168" y="1"/>
                  </a:cubicBezTo>
                  <a:cubicBezTo>
                    <a:pt x="167" y="1"/>
                    <a:pt x="166" y="1"/>
                    <a:pt x="165" y="1"/>
                  </a:cubicBezTo>
                  <a:close/>
                </a:path>
              </a:pathLst>
            </a:custGeom>
            <a:solidFill>
              <a:srgbClr val="FF984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 name="Google Shape;1924;p39">
              <a:extLst>
                <a:ext uri="{FF2B5EF4-FFF2-40B4-BE49-F238E27FC236}">
                  <a16:creationId xmlns:a16="http://schemas.microsoft.com/office/drawing/2014/main" xmlns="" id="{13783DA3-292A-FF42-D543-F6B373197261}"/>
                </a:ext>
              </a:extLst>
            </p:cNvPr>
            <p:cNvSpPr/>
            <p:nvPr/>
          </p:nvSpPr>
          <p:spPr>
            <a:xfrm>
              <a:off x="7948603" y="4226810"/>
              <a:ext cx="391096" cy="60407"/>
            </a:xfrm>
            <a:custGeom>
              <a:avLst/>
              <a:gdLst/>
              <a:ahLst/>
              <a:cxnLst/>
              <a:rect l="l" t="t" r="r" b="b"/>
              <a:pathLst>
                <a:path w="15422" h="2382" extrusionOk="0">
                  <a:moveTo>
                    <a:pt x="207" y="1"/>
                  </a:moveTo>
                  <a:cubicBezTo>
                    <a:pt x="60" y="1"/>
                    <a:pt x="0" y="184"/>
                    <a:pt x="164" y="240"/>
                  </a:cubicBezTo>
                  <a:cubicBezTo>
                    <a:pt x="4928" y="1883"/>
                    <a:pt x="10209" y="1989"/>
                    <a:pt x="15186" y="2381"/>
                  </a:cubicBezTo>
                  <a:cubicBezTo>
                    <a:pt x="15191" y="2381"/>
                    <a:pt x="15196" y="2381"/>
                    <a:pt x="15200" y="2381"/>
                  </a:cubicBezTo>
                  <a:cubicBezTo>
                    <a:pt x="15372" y="2381"/>
                    <a:pt x="15422" y="2126"/>
                    <a:pt x="15230" y="2090"/>
                  </a:cubicBezTo>
                  <a:cubicBezTo>
                    <a:pt x="12755" y="1647"/>
                    <a:pt x="10213" y="1654"/>
                    <a:pt x="7718" y="1356"/>
                  </a:cubicBezTo>
                  <a:cubicBezTo>
                    <a:pt x="5188" y="1056"/>
                    <a:pt x="2740" y="457"/>
                    <a:pt x="242" y="4"/>
                  </a:cubicBezTo>
                  <a:cubicBezTo>
                    <a:pt x="230" y="2"/>
                    <a:pt x="218" y="1"/>
                    <a:pt x="207" y="1"/>
                  </a:cubicBezTo>
                  <a:close/>
                </a:path>
              </a:pathLst>
            </a:custGeom>
            <a:solidFill>
              <a:srgbClr val="FF984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 name="Google Shape;1925;p39">
              <a:extLst>
                <a:ext uri="{FF2B5EF4-FFF2-40B4-BE49-F238E27FC236}">
                  <a16:creationId xmlns:a16="http://schemas.microsoft.com/office/drawing/2014/main" xmlns="" id="{45B221F9-215B-E7CD-7D7D-D724E0743F75}"/>
                </a:ext>
              </a:extLst>
            </p:cNvPr>
            <p:cNvSpPr/>
            <p:nvPr/>
          </p:nvSpPr>
          <p:spPr>
            <a:xfrm>
              <a:off x="7862585" y="4249253"/>
              <a:ext cx="111329" cy="29062"/>
            </a:xfrm>
            <a:custGeom>
              <a:avLst/>
              <a:gdLst/>
              <a:ahLst/>
              <a:cxnLst/>
              <a:rect l="l" t="t" r="r" b="b"/>
              <a:pathLst>
                <a:path w="4390" h="1146" extrusionOk="0">
                  <a:moveTo>
                    <a:pt x="184" y="1"/>
                  </a:moveTo>
                  <a:cubicBezTo>
                    <a:pt x="56" y="1"/>
                    <a:pt x="0" y="180"/>
                    <a:pt x="147" y="215"/>
                  </a:cubicBezTo>
                  <a:cubicBezTo>
                    <a:pt x="1503" y="542"/>
                    <a:pt x="2863" y="945"/>
                    <a:pt x="4242" y="1145"/>
                  </a:cubicBezTo>
                  <a:cubicBezTo>
                    <a:pt x="4247" y="1145"/>
                    <a:pt x="4252" y="1146"/>
                    <a:pt x="4257" y="1146"/>
                  </a:cubicBezTo>
                  <a:cubicBezTo>
                    <a:pt x="4348" y="1146"/>
                    <a:pt x="4389" y="1037"/>
                    <a:pt x="4289" y="1003"/>
                  </a:cubicBezTo>
                  <a:cubicBezTo>
                    <a:pt x="2967" y="563"/>
                    <a:pt x="1571" y="319"/>
                    <a:pt x="216" y="4"/>
                  </a:cubicBezTo>
                  <a:cubicBezTo>
                    <a:pt x="205" y="2"/>
                    <a:pt x="194" y="1"/>
                    <a:pt x="184" y="1"/>
                  </a:cubicBezTo>
                  <a:close/>
                </a:path>
              </a:pathLst>
            </a:custGeom>
            <a:solidFill>
              <a:srgbClr val="FF984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 name="Google Shape;1926;p39">
              <a:extLst>
                <a:ext uri="{FF2B5EF4-FFF2-40B4-BE49-F238E27FC236}">
                  <a16:creationId xmlns:a16="http://schemas.microsoft.com/office/drawing/2014/main" xmlns="" id="{F23275A6-36C9-88D2-00C1-E78F0B6BF138}"/>
                </a:ext>
              </a:extLst>
            </p:cNvPr>
            <p:cNvSpPr/>
            <p:nvPr/>
          </p:nvSpPr>
          <p:spPr>
            <a:xfrm>
              <a:off x="7802281" y="3840613"/>
              <a:ext cx="668378" cy="314763"/>
            </a:xfrm>
            <a:custGeom>
              <a:avLst/>
              <a:gdLst/>
              <a:ahLst/>
              <a:cxnLst/>
              <a:rect l="l" t="t" r="r" b="b"/>
              <a:pathLst>
                <a:path w="26356" h="12412" extrusionOk="0">
                  <a:moveTo>
                    <a:pt x="2525" y="1"/>
                  </a:moveTo>
                  <a:cubicBezTo>
                    <a:pt x="2525" y="1"/>
                    <a:pt x="0" y="5783"/>
                    <a:pt x="1934" y="9326"/>
                  </a:cubicBezTo>
                  <a:lnTo>
                    <a:pt x="23539" y="12406"/>
                  </a:lnTo>
                  <a:cubicBezTo>
                    <a:pt x="23568" y="12410"/>
                    <a:pt x="23597" y="12412"/>
                    <a:pt x="23625" y="12412"/>
                  </a:cubicBezTo>
                  <a:cubicBezTo>
                    <a:pt x="23906" y="12412"/>
                    <a:pt x="24157" y="12215"/>
                    <a:pt x="24215" y="11933"/>
                  </a:cubicBezTo>
                  <a:lnTo>
                    <a:pt x="24219" y="11926"/>
                  </a:lnTo>
                  <a:cubicBezTo>
                    <a:pt x="24310" y="11490"/>
                    <a:pt x="24012" y="11064"/>
                    <a:pt x="23570" y="11003"/>
                  </a:cubicBezTo>
                  <a:lnTo>
                    <a:pt x="2850" y="8105"/>
                  </a:lnTo>
                  <a:cubicBezTo>
                    <a:pt x="2143" y="6097"/>
                    <a:pt x="2789" y="3261"/>
                    <a:pt x="3368" y="1543"/>
                  </a:cubicBezTo>
                  <a:lnTo>
                    <a:pt x="24219" y="5664"/>
                  </a:lnTo>
                  <a:cubicBezTo>
                    <a:pt x="24690" y="5809"/>
                    <a:pt x="25245" y="5929"/>
                    <a:pt x="25624" y="5929"/>
                  </a:cubicBezTo>
                  <a:cubicBezTo>
                    <a:pt x="25814" y="5929"/>
                    <a:pt x="25959" y="5899"/>
                    <a:pt x="26028" y="5826"/>
                  </a:cubicBezTo>
                  <a:cubicBezTo>
                    <a:pt x="26356" y="5475"/>
                    <a:pt x="25960" y="4876"/>
                    <a:pt x="25490" y="4778"/>
                  </a:cubicBezTo>
                  <a:lnTo>
                    <a:pt x="2525" y="1"/>
                  </a:lnTo>
                  <a:close/>
                </a:path>
              </a:pathLst>
            </a:custGeom>
            <a:solidFill>
              <a:srgbClr val="00959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Google Shape;1927;p39">
              <a:extLst>
                <a:ext uri="{FF2B5EF4-FFF2-40B4-BE49-F238E27FC236}">
                  <a16:creationId xmlns:a16="http://schemas.microsoft.com/office/drawing/2014/main" xmlns="" id="{ADB6027B-8013-349C-6CA3-7AED028AF167}"/>
                </a:ext>
              </a:extLst>
            </p:cNvPr>
            <p:cNvSpPr/>
            <p:nvPr/>
          </p:nvSpPr>
          <p:spPr>
            <a:xfrm>
              <a:off x="7856626" y="3850745"/>
              <a:ext cx="562856" cy="268455"/>
            </a:xfrm>
            <a:custGeom>
              <a:avLst/>
              <a:gdLst/>
              <a:ahLst/>
              <a:cxnLst/>
              <a:rect l="l" t="t" r="r" b="b"/>
              <a:pathLst>
                <a:path w="22195" h="9444" extrusionOk="0">
                  <a:moveTo>
                    <a:pt x="1225" y="1"/>
                  </a:moveTo>
                  <a:cubicBezTo>
                    <a:pt x="646" y="1719"/>
                    <a:pt x="0" y="4555"/>
                    <a:pt x="707" y="6563"/>
                  </a:cubicBezTo>
                  <a:lnTo>
                    <a:pt x="20913" y="9444"/>
                  </a:lnTo>
                  <a:cubicBezTo>
                    <a:pt x="21180" y="8234"/>
                    <a:pt x="21582" y="6597"/>
                    <a:pt x="22028" y="5299"/>
                  </a:cubicBezTo>
                  <a:cubicBezTo>
                    <a:pt x="22194" y="4818"/>
                    <a:pt x="21900" y="4302"/>
                    <a:pt x="21400" y="4200"/>
                  </a:cubicBezTo>
                  <a:lnTo>
                    <a:pt x="1225" y="1"/>
                  </a:lnTo>
                  <a:close/>
                </a:path>
              </a:pathLst>
            </a:custGeom>
            <a:solidFill>
              <a:srgbClr val="E8EC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 name="Google Shape;1928;p39">
              <a:extLst>
                <a:ext uri="{FF2B5EF4-FFF2-40B4-BE49-F238E27FC236}">
                  <a16:creationId xmlns:a16="http://schemas.microsoft.com/office/drawing/2014/main" xmlns="" id="{F0CCD651-FB63-5314-E14C-801A1370C2A9}"/>
                </a:ext>
              </a:extLst>
            </p:cNvPr>
            <p:cNvSpPr/>
            <p:nvPr/>
          </p:nvSpPr>
          <p:spPr>
            <a:xfrm>
              <a:off x="8014486" y="3941416"/>
              <a:ext cx="404181" cy="85665"/>
            </a:xfrm>
            <a:custGeom>
              <a:avLst/>
              <a:gdLst/>
              <a:ahLst/>
              <a:cxnLst/>
              <a:rect l="l" t="t" r="r" b="b"/>
              <a:pathLst>
                <a:path w="15938" h="3378" extrusionOk="0">
                  <a:moveTo>
                    <a:pt x="542" y="1"/>
                  </a:moveTo>
                  <a:cubicBezTo>
                    <a:pt x="422" y="1"/>
                    <a:pt x="302" y="2"/>
                    <a:pt x="183" y="5"/>
                  </a:cubicBezTo>
                  <a:cubicBezTo>
                    <a:pt x="44" y="5"/>
                    <a:pt x="0" y="188"/>
                    <a:pt x="145" y="222"/>
                  </a:cubicBezTo>
                  <a:cubicBezTo>
                    <a:pt x="2701" y="807"/>
                    <a:pt x="5387" y="935"/>
                    <a:pt x="7966" y="1452"/>
                  </a:cubicBezTo>
                  <a:cubicBezTo>
                    <a:pt x="10563" y="1973"/>
                    <a:pt x="13119" y="2646"/>
                    <a:pt x="15661" y="3370"/>
                  </a:cubicBezTo>
                  <a:cubicBezTo>
                    <a:pt x="15680" y="3375"/>
                    <a:pt x="15697" y="3377"/>
                    <a:pt x="15713" y="3377"/>
                  </a:cubicBezTo>
                  <a:cubicBezTo>
                    <a:pt x="15873" y="3377"/>
                    <a:pt x="15937" y="3154"/>
                    <a:pt x="15753" y="3092"/>
                  </a:cubicBezTo>
                  <a:cubicBezTo>
                    <a:pt x="13166" y="2247"/>
                    <a:pt x="10526" y="1588"/>
                    <a:pt x="7858" y="1060"/>
                  </a:cubicBezTo>
                  <a:cubicBezTo>
                    <a:pt x="5510" y="596"/>
                    <a:pt x="2960" y="1"/>
                    <a:pt x="542" y="1"/>
                  </a:cubicBezTo>
                  <a:close/>
                </a:path>
              </a:pathLst>
            </a:custGeom>
            <a:solidFill>
              <a:srgbClr val="00959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 name="Google Shape;1929;p39">
              <a:extLst>
                <a:ext uri="{FF2B5EF4-FFF2-40B4-BE49-F238E27FC236}">
                  <a16:creationId xmlns:a16="http://schemas.microsoft.com/office/drawing/2014/main" xmlns="" id="{0FEDCC85-794E-E35E-9E7B-F8827E3B376E}"/>
                </a:ext>
              </a:extLst>
            </p:cNvPr>
            <p:cNvSpPr/>
            <p:nvPr/>
          </p:nvSpPr>
          <p:spPr>
            <a:xfrm>
              <a:off x="7921799" y="4030098"/>
              <a:ext cx="171963" cy="25715"/>
            </a:xfrm>
            <a:custGeom>
              <a:avLst/>
              <a:gdLst/>
              <a:ahLst/>
              <a:cxnLst/>
              <a:rect l="l" t="t" r="r" b="b"/>
              <a:pathLst>
                <a:path w="6781" h="1014" extrusionOk="0">
                  <a:moveTo>
                    <a:pt x="175" y="0"/>
                  </a:moveTo>
                  <a:cubicBezTo>
                    <a:pt x="0" y="0"/>
                    <a:pt x="8" y="241"/>
                    <a:pt x="189" y="255"/>
                  </a:cubicBezTo>
                  <a:cubicBezTo>
                    <a:pt x="2344" y="417"/>
                    <a:pt x="4463" y="772"/>
                    <a:pt x="6604" y="1012"/>
                  </a:cubicBezTo>
                  <a:cubicBezTo>
                    <a:pt x="6610" y="1013"/>
                    <a:pt x="6615" y="1013"/>
                    <a:pt x="6620" y="1013"/>
                  </a:cubicBezTo>
                  <a:cubicBezTo>
                    <a:pt x="6752" y="1013"/>
                    <a:pt x="6781" y="819"/>
                    <a:pt x="6640" y="789"/>
                  </a:cubicBezTo>
                  <a:cubicBezTo>
                    <a:pt x="4544" y="316"/>
                    <a:pt x="2330" y="154"/>
                    <a:pt x="189" y="1"/>
                  </a:cubicBezTo>
                  <a:cubicBezTo>
                    <a:pt x="185" y="1"/>
                    <a:pt x="180" y="0"/>
                    <a:pt x="175" y="0"/>
                  </a:cubicBezTo>
                  <a:close/>
                </a:path>
              </a:pathLst>
            </a:custGeom>
            <a:solidFill>
              <a:srgbClr val="87508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 name="Google Shape;1930;p39">
              <a:extLst>
                <a:ext uri="{FF2B5EF4-FFF2-40B4-BE49-F238E27FC236}">
                  <a16:creationId xmlns:a16="http://schemas.microsoft.com/office/drawing/2014/main" xmlns="" id="{8AD82AB6-9547-8A5A-3441-A64FCC9A5F09}"/>
                </a:ext>
              </a:extLst>
            </p:cNvPr>
            <p:cNvSpPr/>
            <p:nvPr/>
          </p:nvSpPr>
          <p:spPr>
            <a:xfrm>
              <a:off x="7811791" y="3561052"/>
              <a:ext cx="668378" cy="389092"/>
            </a:xfrm>
            <a:custGeom>
              <a:avLst/>
              <a:gdLst/>
              <a:ahLst/>
              <a:cxnLst/>
              <a:rect l="l" t="t" r="r" b="b"/>
              <a:pathLst>
                <a:path w="26356" h="15343" extrusionOk="0">
                  <a:moveTo>
                    <a:pt x="2816" y="1"/>
                  </a:moveTo>
                  <a:cubicBezTo>
                    <a:pt x="2777" y="1"/>
                    <a:pt x="2742" y="14"/>
                    <a:pt x="2712" y="39"/>
                  </a:cubicBezTo>
                  <a:cubicBezTo>
                    <a:pt x="2411" y="307"/>
                    <a:pt x="1116" y="1632"/>
                    <a:pt x="463" y="5246"/>
                  </a:cubicBezTo>
                  <a:cubicBezTo>
                    <a:pt x="0" y="7820"/>
                    <a:pt x="1826" y="10562"/>
                    <a:pt x="2113" y="10974"/>
                  </a:cubicBezTo>
                  <a:cubicBezTo>
                    <a:pt x="2150" y="10998"/>
                    <a:pt x="2181" y="11014"/>
                    <a:pt x="2215" y="11039"/>
                  </a:cubicBezTo>
                  <a:lnTo>
                    <a:pt x="24554" y="15339"/>
                  </a:lnTo>
                  <a:cubicBezTo>
                    <a:pt x="24565" y="15341"/>
                    <a:pt x="24575" y="15342"/>
                    <a:pt x="24584" y="15342"/>
                  </a:cubicBezTo>
                  <a:cubicBezTo>
                    <a:pt x="24701" y="15342"/>
                    <a:pt x="24786" y="15218"/>
                    <a:pt x="24730" y="15109"/>
                  </a:cubicBezTo>
                  <a:cubicBezTo>
                    <a:pt x="24692" y="15035"/>
                    <a:pt x="24649" y="14943"/>
                    <a:pt x="24608" y="14839"/>
                  </a:cubicBezTo>
                  <a:cubicBezTo>
                    <a:pt x="24352" y="14207"/>
                    <a:pt x="23779" y="13757"/>
                    <a:pt x="23107" y="13628"/>
                  </a:cubicBezTo>
                  <a:lnTo>
                    <a:pt x="2959" y="9821"/>
                  </a:lnTo>
                  <a:cubicBezTo>
                    <a:pt x="2306" y="8759"/>
                    <a:pt x="1512" y="6961"/>
                    <a:pt x="1779" y="5483"/>
                  </a:cubicBezTo>
                  <a:cubicBezTo>
                    <a:pt x="2181" y="3258"/>
                    <a:pt x="2834" y="2044"/>
                    <a:pt x="3239" y="1470"/>
                  </a:cubicBezTo>
                  <a:lnTo>
                    <a:pt x="24280" y="6423"/>
                  </a:lnTo>
                  <a:cubicBezTo>
                    <a:pt x="24435" y="6459"/>
                    <a:pt x="24591" y="6477"/>
                    <a:pt x="24745" y="6477"/>
                  </a:cubicBezTo>
                  <a:cubicBezTo>
                    <a:pt x="25312" y="6477"/>
                    <a:pt x="25861" y="6241"/>
                    <a:pt x="26265" y="5821"/>
                  </a:cubicBezTo>
                  <a:cubicBezTo>
                    <a:pt x="26265" y="5818"/>
                    <a:pt x="26268" y="5818"/>
                    <a:pt x="26268" y="5814"/>
                  </a:cubicBezTo>
                  <a:cubicBezTo>
                    <a:pt x="26356" y="5727"/>
                    <a:pt x="26312" y="5577"/>
                    <a:pt x="26190" y="5547"/>
                  </a:cubicBezTo>
                  <a:lnTo>
                    <a:pt x="2857" y="6"/>
                  </a:lnTo>
                  <a:cubicBezTo>
                    <a:pt x="2843" y="2"/>
                    <a:pt x="2829" y="1"/>
                    <a:pt x="2816" y="1"/>
                  </a:cubicBezTo>
                  <a:close/>
                </a:path>
              </a:pathLst>
            </a:custGeom>
            <a:solidFill>
              <a:srgbClr val="80AFA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 name="Google Shape;1931;p39">
              <a:extLst>
                <a:ext uri="{FF2B5EF4-FFF2-40B4-BE49-F238E27FC236}">
                  <a16:creationId xmlns:a16="http://schemas.microsoft.com/office/drawing/2014/main" xmlns="" id="{0C91B188-7F86-E5F5-4329-77A28A711E10}"/>
                </a:ext>
              </a:extLst>
            </p:cNvPr>
            <p:cNvSpPr/>
            <p:nvPr/>
          </p:nvSpPr>
          <p:spPr>
            <a:xfrm>
              <a:off x="7850108" y="3598304"/>
              <a:ext cx="574928" cy="309311"/>
            </a:xfrm>
            <a:custGeom>
              <a:avLst/>
              <a:gdLst/>
              <a:ahLst/>
              <a:cxnLst/>
              <a:rect l="l" t="t" r="r" b="b"/>
              <a:pathLst>
                <a:path w="22671" h="12197" extrusionOk="0">
                  <a:moveTo>
                    <a:pt x="1728" y="1"/>
                  </a:moveTo>
                  <a:cubicBezTo>
                    <a:pt x="1323" y="575"/>
                    <a:pt x="670" y="1789"/>
                    <a:pt x="268" y="4014"/>
                  </a:cubicBezTo>
                  <a:cubicBezTo>
                    <a:pt x="1" y="5492"/>
                    <a:pt x="795" y="7290"/>
                    <a:pt x="1448" y="8352"/>
                  </a:cubicBezTo>
                  <a:lnTo>
                    <a:pt x="21430" y="12196"/>
                  </a:lnTo>
                  <a:cubicBezTo>
                    <a:pt x="21291" y="11189"/>
                    <a:pt x="21285" y="9857"/>
                    <a:pt x="21596" y="8136"/>
                  </a:cubicBezTo>
                  <a:cubicBezTo>
                    <a:pt x="21836" y="6794"/>
                    <a:pt x="22248" y="5756"/>
                    <a:pt x="22671" y="4978"/>
                  </a:cubicBezTo>
                  <a:lnTo>
                    <a:pt x="1728" y="1"/>
                  </a:lnTo>
                  <a:close/>
                </a:path>
              </a:pathLst>
            </a:custGeom>
            <a:solidFill>
              <a:srgbClr val="E8EC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 name="Google Shape;1932;p39">
              <a:extLst>
                <a:ext uri="{FF2B5EF4-FFF2-40B4-BE49-F238E27FC236}">
                  <a16:creationId xmlns:a16="http://schemas.microsoft.com/office/drawing/2014/main" xmlns="" id="{C841665E-F9C4-806D-233D-32FDA5DF32C5}"/>
                </a:ext>
              </a:extLst>
            </p:cNvPr>
            <p:cNvSpPr/>
            <p:nvPr/>
          </p:nvSpPr>
          <p:spPr>
            <a:xfrm>
              <a:off x="7949617" y="3759970"/>
              <a:ext cx="446608" cy="69790"/>
            </a:xfrm>
            <a:custGeom>
              <a:avLst/>
              <a:gdLst/>
              <a:ahLst/>
              <a:cxnLst/>
              <a:rect l="l" t="t" r="r" b="b"/>
              <a:pathLst>
                <a:path w="17611" h="2752" extrusionOk="0">
                  <a:moveTo>
                    <a:pt x="201" y="1"/>
                  </a:moveTo>
                  <a:cubicBezTo>
                    <a:pt x="65" y="1"/>
                    <a:pt x="1" y="161"/>
                    <a:pt x="154" y="216"/>
                  </a:cubicBezTo>
                  <a:cubicBezTo>
                    <a:pt x="2917" y="1176"/>
                    <a:pt x="6034" y="1521"/>
                    <a:pt x="8918" y="1933"/>
                  </a:cubicBezTo>
                  <a:cubicBezTo>
                    <a:pt x="11566" y="2313"/>
                    <a:pt x="14321" y="2752"/>
                    <a:pt x="17008" y="2752"/>
                  </a:cubicBezTo>
                  <a:cubicBezTo>
                    <a:pt x="17141" y="2752"/>
                    <a:pt x="17275" y="2751"/>
                    <a:pt x="17408" y="2748"/>
                  </a:cubicBezTo>
                  <a:cubicBezTo>
                    <a:pt x="17553" y="2744"/>
                    <a:pt x="17611" y="2535"/>
                    <a:pt x="17445" y="2511"/>
                  </a:cubicBezTo>
                  <a:cubicBezTo>
                    <a:pt x="14582" y="2089"/>
                    <a:pt x="11674" y="1967"/>
                    <a:pt x="8806" y="1544"/>
                  </a:cubicBezTo>
                  <a:cubicBezTo>
                    <a:pt x="5939" y="1121"/>
                    <a:pt x="3096" y="341"/>
                    <a:pt x="225" y="2"/>
                  </a:cubicBezTo>
                  <a:cubicBezTo>
                    <a:pt x="217" y="1"/>
                    <a:pt x="209" y="1"/>
                    <a:pt x="201" y="1"/>
                  </a:cubicBezTo>
                  <a:close/>
                </a:path>
              </a:pathLst>
            </a:custGeom>
            <a:solidFill>
              <a:srgbClr val="80AFA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 name="Google Shape;1933;p39">
              <a:extLst>
                <a:ext uri="{FF2B5EF4-FFF2-40B4-BE49-F238E27FC236}">
                  <a16:creationId xmlns:a16="http://schemas.microsoft.com/office/drawing/2014/main" xmlns="" id="{8D4526A0-8B9E-ABF1-073D-E03FAB4EE3B3}"/>
                </a:ext>
              </a:extLst>
            </p:cNvPr>
            <p:cNvSpPr/>
            <p:nvPr/>
          </p:nvSpPr>
          <p:spPr>
            <a:xfrm>
              <a:off x="8131366" y="3713309"/>
              <a:ext cx="273782" cy="55335"/>
            </a:xfrm>
            <a:custGeom>
              <a:avLst/>
              <a:gdLst/>
              <a:ahLst/>
              <a:cxnLst/>
              <a:rect l="l" t="t" r="r" b="b"/>
              <a:pathLst>
                <a:path w="10796" h="2182" extrusionOk="0">
                  <a:moveTo>
                    <a:pt x="233" y="0"/>
                  </a:moveTo>
                  <a:cubicBezTo>
                    <a:pt x="69" y="0"/>
                    <a:pt x="0" y="203"/>
                    <a:pt x="186" y="263"/>
                  </a:cubicBezTo>
                  <a:cubicBezTo>
                    <a:pt x="1917" y="825"/>
                    <a:pt x="3760" y="1140"/>
                    <a:pt x="5548" y="1467"/>
                  </a:cubicBezTo>
                  <a:cubicBezTo>
                    <a:pt x="7209" y="1768"/>
                    <a:pt x="8902" y="2096"/>
                    <a:pt x="10589" y="2181"/>
                  </a:cubicBezTo>
                  <a:cubicBezTo>
                    <a:pt x="10592" y="2181"/>
                    <a:pt x="10596" y="2181"/>
                    <a:pt x="10599" y="2181"/>
                  </a:cubicBezTo>
                  <a:cubicBezTo>
                    <a:pt x="10753" y="2181"/>
                    <a:pt x="10796" y="1960"/>
                    <a:pt x="10630" y="1927"/>
                  </a:cubicBezTo>
                  <a:cubicBezTo>
                    <a:pt x="8913" y="1586"/>
                    <a:pt x="7157" y="1403"/>
                    <a:pt x="5433" y="1085"/>
                  </a:cubicBezTo>
                  <a:cubicBezTo>
                    <a:pt x="3705" y="764"/>
                    <a:pt x="2001" y="304"/>
                    <a:pt x="270" y="4"/>
                  </a:cubicBezTo>
                  <a:cubicBezTo>
                    <a:pt x="257" y="1"/>
                    <a:pt x="245" y="0"/>
                    <a:pt x="233" y="0"/>
                  </a:cubicBezTo>
                  <a:close/>
                </a:path>
              </a:pathLst>
            </a:custGeom>
            <a:solidFill>
              <a:srgbClr val="80AFA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 name="Google Shape;1934;p39">
              <a:extLst>
                <a:ext uri="{FF2B5EF4-FFF2-40B4-BE49-F238E27FC236}">
                  <a16:creationId xmlns:a16="http://schemas.microsoft.com/office/drawing/2014/main" xmlns="" id="{CF79CF49-57AC-4BF5-4B91-63D754EB205F}"/>
                </a:ext>
              </a:extLst>
            </p:cNvPr>
            <p:cNvSpPr/>
            <p:nvPr/>
          </p:nvSpPr>
          <p:spPr>
            <a:xfrm>
              <a:off x="7821478" y="2933814"/>
              <a:ext cx="743493" cy="454469"/>
            </a:xfrm>
            <a:custGeom>
              <a:avLst/>
              <a:gdLst/>
              <a:ahLst/>
              <a:cxnLst/>
              <a:rect l="l" t="t" r="r" b="b"/>
              <a:pathLst>
                <a:path w="29318" h="17921" extrusionOk="0">
                  <a:moveTo>
                    <a:pt x="2925" y="1"/>
                  </a:moveTo>
                  <a:cubicBezTo>
                    <a:pt x="2822" y="1"/>
                    <a:pt x="2723" y="49"/>
                    <a:pt x="2661" y="135"/>
                  </a:cubicBezTo>
                  <a:cubicBezTo>
                    <a:pt x="2255" y="680"/>
                    <a:pt x="1025" y="2454"/>
                    <a:pt x="447" y="4601"/>
                  </a:cubicBezTo>
                  <a:cubicBezTo>
                    <a:pt x="17" y="6204"/>
                    <a:pt x="0" y="8777"/>
                    <a:pt x="3" y="9575"/>
                  </a:cubicBezTo>
                  <a:cubicBezTo>
                    <a:pt x="3" y="9720"/>
                    <a:pt x="102" y="9846"/>
                    <a:pt x="240" y="9887"/>
                  </a:cubicBezTo>
                  <a:lnTo>
                    <a:pt x="26732" y="17906"/>
                  </a:lnTo>
                  <a:cubicBezTo>
                    <a:pt x="26764" y="17916"/>
                    <a:pt x="26796" y="17921"/>
                    <a:pt x="26828" y="17921"/>
                  </a:cubicBezTo>
                  <a:cubicBezTo>
                    <a:pt x="27017" y="17921"/>
                    <a:pt x="27178" y="17757"/>
                    <a:pt x="27155" y="17555"/>
                  </a:cubicBezTo>
                  <a:lnTo>
                    <a:pt x="27155" y="17548"/>
                  </a:lnTo>
                  <a:cubicBezTo>
                    <a:pt x="27090" y="16950"/>
                    <a:pt x="26677" y="16446"/>
                    <a:pt x="26100" y="16270"/>
                  </a:cubicBezTo>
                  <a:lnTo>
                    <a:pt x="1346" y="8824"/>
                  </a:lnTo>
                  <a:cubicBezTo>
                    <a:pt x="1370" y="7476"/>
                    <a:pt x="1478" y="5917"/>
                    <a:pt x="1738" y="4950"/>
                  </a:cubicBezTo>
                  <a:cubicBezTo>
                    <a:pt x="2130" y="3489"/>
                    <a:pt x="2874" y="2204"/>
                    <a:pt x="3361" y="1468"/>
                  </a:cubicBezTo>
                  <a:lnTo>
                    <a:pt x="28040" y="7151"/>
                  </a:lnTo>
                  <a:cubicBezTo>
                    <a:pt x="28120" y="7170"/>
                    <a:pt x="28200" y="7179"/>
                    <a:pt x="28279" y="7179"/>
                  </a:cubicBezTo>
                  <a:cubicBezTo>
                    <a:pt x="28659" y="7179"/>
                    <a:pt x="29017" y="6971"/>
                    <a:pt x="29210" y="6627"/>
                  </a:cubicBezTo>
                  <a:cubicBezTo>
                    <a:pt x="29210" y="6627"/>
                    <a:pt x="29210" y="6624"/>
                    <a:pt x="29213" y="6624"/>
                  </a:cubicBezTo>
                  <a:cubicBezTo>
                    <a:pt x="29318" y="6430"/>
                    <a:pt x="29210" y="6194"/>
                    <a:pt x="28997" y="6143"/>
                  </a:cubicBezTo>
                  <a:lnTo>
                    <a:pt x="3003" y="10"/>
                  </a:lnTo>
                  <a:cubicBezTo>
                    <a:pt x="2977" y="4"/>
                    <a:pt x="2951" y="1"/>
                    <a:pt x="2925" y="1"/>
                  </a:cubicBezTo>
                  <a:close/>
                </a:path>
              </a:pathLst>
            </a:custGeom>
            <a:solidFill>
              <a:srgbClr val="00949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 name="Google Shape;1935;p39">
              <a:extLst>
                <a:ext uri="{FF2B5EF4-FFF2-40B4-BE49-F238E27FC236}">
                  <a16:creationId xmlns:a16="http://schemas.microsoft.com/office/drawing/2014/main" xmlns="" id="{B6A2D105-D5F0-94BC-73DE-6C4A27A86FF2}"/>
                </a:ext>
              </a:extLst>
            </p:cNvPr>
            <p:cNvSpPr/>
            <p:nvPr/>
          </p:nvSpPr>
          <p:spPr>
            <a:xfrm>
              <a:off x="7855586" y="2971016"/>
              <a:ext cx="661632" cy="373623"/>
            </a:xfrm>
            <a:custGeom>
              <a:avLst/>
              <a:gdLst/>
              <a:ahLst/>
              <a:cxnLst/>
              <a:rect l="l" t="t" r="r" b="b"/>
              <a:pathLst>
                <a:path w="26090" h="14733" extrusionOk="0">
                  <a:moveTo>
                    <a:pt x="2016" y="1"/>
                  </a:moveTo>
                  <a:cubicBezTo>
                    <a:pt x="1529" y="737"/>
                    <a:pt x="785" y="2022"/>
                    <a:pt x="393" y="3483"/>
                  </a:cubicBezTo>
                  <a:cubicBezTo>
                    <a:pt x="133" y="4450"/>
                    <a:pt x="25" y="6009"/>
                    <a:pt x="1" y="7357"/>
                  </a:cubicBezTo>
                  <a:lnTo>
                    <a:pt x="24355" y="14732"/>
                  </a:lnTo>
                  <a:cubicBezTo>
                    <a:pt x="24243" y="12825"/>
                    <a:pt x="24254" y="10079"/>
                    <a:pt x="24988" y="8217"/>
                  </a:cubicBezTo>
                  <a:cubicBezTo>
                    <a:pt x="25407" y="7162"/>
                    <a:pt x="25782" y="6319"/>
                    <a:pt x="26090" y="5681"/>
                  </a:cubicBezTo>
                  <a:lnTo>
                    <a:pt x="2016" y="1"/>
                  </a:lnTo>
                  <a:close/>
                </a:path>
              </a:pathLst>
            </a:custGeom>
            <a:solidFill>
              <a:srgbClr val="E8EC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 name="Google Shape;1936;p39">
              <a:extLst>
                <a:ext uri="{FF2B5EF4-FFF2-40B4-BE49-F238E27FC236}">
                  <a16:creationId xmlns:a16="http://schemas.microsoft.com/office/drawing/2014/main" xmlns="" id="{3AB38FA1-D1F1-A916-2FD7-9445AD66FE5D}"/>
                </a:ext>
              </a:extLst>
            </p:cNvPr>
            <p:cNvSpPr/>
            <p:nvPr/>
          </p:nvSpPr>
          <p:spPr>
            <a:xfrm>
              <a:off x="8150715" y="3050086"/>
              <a:ext cx="345119" cy="100297"/>
            </a:xfrm>
            <a:custGeom>
              <a:avLst/>
              <a:gdLst/>
              <a:ahLst/>
              <a:cxnLst/>
              <a:rect l="l" t="t" r="r" b="b"/>
              <a:pathLst>
                <a:path w="13609" h="3955" extrusionOk="0">
                  <a:moveTo>
                    <a:pt x="171" y="0"/>
                  </a:moveTo>
                  <a:cubicBezTo>
                    <a:pt x="50" y="0"/>
                    <a:pt x="1" y="148"/>
                    <a:pt x="136" y="193"/>
                  </a:cubicBezTo>
                  <a:cubicBezTo>
                    <a:pt x="2314" y="909"/>
                    <a:pt x="4592" y="1379"/>
                    <a:pt x="6803" y="2005"/>
                  </a:cubicBezTo>
                  <a:cubicBezTo>
                    <a:pt x="9019" y="2630"/>
                    <a:pt x="11206" y="3398"/>
                    <a:pt x="13437" y="3952"/>
                  </a:cubicBezTo>
                  <a:cubicBezTo>
                    <a:pt x="13445" y="3954"/>
                    <a:pt x="13452" y="3955"/>
                    <a:pt x="13459" y="3955"/>
                  </a:cubicBezTo>
                  <a:cubicBezTo>
                    <a:pt x="13542" y="3955"/>
                    <a:pt x="13608" y="3841"/>
                    <a:pt x="13512" y="3804"/>
                  </a:cubicBezTo>
                  <a:cubicBezTo>
                    <a:pt x="11446" y="2972"/>
                    <a:pt x="9255" y="2396"/>
                    <a:pt x="7118" y="1785"/>
                  </a:cubicBezTo>
                  <a:cubicBezTo>
                    <a:pt x="4846" y="1135"/>
                    <a:pt x="2530" y="392"/>
                    <a:pt x="197" y="3"/>
                  </a:cubicBezTo>
                  <a:cubicBezTo>
                    <a:pt x="188" y="1"/>
                    <a:pt x="179" y="0"/>
                    <a:pt x="171" y="0"/>
                  </a:cubicBezTo>
                  <a:close/>
                </a:path>
              </a:pathLst>
            </a:custGeom>
            <a:solidFill>
              <a:srgbClr val="00949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 name="Google Shape;1937;p39">
              <a:extLst>
                <a:ext uri="{FF2B5EF4-FFF2-40B4-BE49-F238E27FC236}">
                  <a16:creationId xmlns:a16="http://schemas.microsoft.com/office/drawing/2014/main" xmlns="" id="{DA9DED06-368E-67D6-974A-9FB53F24D092}"/>
                </a:ext>
              </a:extLst>
            </p:cNvPr>
            <p:cNvSpPr/>
            <p:nvPr/>
          </p:nvSpPr>
          <p:spPr>
            <a:xfrm>
              <a:off x="7943709" y="3131363"/>
              <a:ext cx="517209" cy="141659"/>
            </a:xfrm>
            <a:custGeom>
              <a:avLst/>
              <a:gdLst/>
              <a:ahLst/>
              <a:cxnLst/>
              <a:rect l="l" t="t" r="r" b="b"/>
              <a:pathLst>
                <a:path w="20395" h="5586" extrusionOk="0">
                  <a:moveTo>
                    <a:pt x="280" y="1"/>
                  </a:moveTo>
                  <a:cubicBezTo>
                    <a:pt x="92" y="1"/>
                    <a:pt x="1" y="237"/>
                    <a:pt x="218" y="301"/>
                  </a:cubicBezTo>
                  <a:cubicBezTo>
                    <a:pt x="3512" y="1258"/>
                    <a:pt x="6913" y="1894"/>
                    <a:pt x="10230" y="2773"/>
                  </a:cubicBezTo>
                  <a:cubicBezTo>
                    <a:pt x="13554" y="3659"/>
                    <a:pt x="16853" y="4632"/>
                    <a:pt x="20160" y="5579"/>
                  </a:cubicBezTo>
                  <a:cubicBezTo>
                    <a:pt x="20176" y="5583"/>
                    <a:pt x="20191" y="5585"/>
                    <a:pt x="20206" y="5585"/>
                  </a:cubicBezTo>
                  <a:cubicBezTo>
                    <a:pt x="20343" y="5585"/>
                    <a:pt x="20394" y="5398"/>
                    <a:pt x="20238" y="5342"/>
                  </a:cubicBezTo>
                  <a:cubicBezTo>
                    <a:pt x="16982" y="4233"/>
                    <a:pt x="13675" y="3280"/>
                    <a:pt x="10355" y="2394"/>
                  </a:cubicBezTo>
                  <a:cubicBezTo>
                    <a:pt x="7055" y="1515"/>
                    <a:pt x="3691" y="517"/>
                    <a:pt x="313" y="3"/>
                  </a:cubicBezTo>
                  <a:cubicBezTo>
                    <a:pt x="301" y="1"/>
                    <a:pt x="290" y="1"/>
                    <a:pt x="280" y="1"/>
                  </a:cubicBezTo>
                  <a:close/>
                </a:path>
              </a:pathLst>
            </a:custGeom>
            <a:solidFill>
              <a:srgbClr val="00949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 name="Google Shape;1938;p39">
              <a:extLst>
                <a:ext uri="{FF2B5EF4-FFF2-40B4-BE49-F238E27FC236}">
                  <a16:creationId xmlns:a16="http://schemas.microsoft.com/office/drawing/2014/main" xmlns="" id="{17BA6C68-BCFA-D3DE-3CD4-C179E4CF586B}"/>
                </a:ext>
              </a:extLst>
            </p:cNvPr>
            <p:cNvSpPr/>
            <p:nvPr/>
          </p:nvSpPr>
          <p:spPr>
            <a:xfrm>
              <a:off x="7898392" y="2670685"/>
              <a:ext cx="746764" cy="415416"/>
            </a:xfrm>
            <a:custGeom>
              <a:avLst/>
              <a:gdLst/>
              <a:ahLst/>
              <a:cxnLst/>
              <a:rect l="l" t="t" r="r" b="b"/>
              <a:pathLst>
                <a:path w="29447" h="16381" extrusionOk="0">
                  <a:moveTo>
                    <a:pt x="2513" y="0"/>
                  </a:moveTo>
                  <a:cubicBezTo>
                    <a:pt x="2357" y="0"/>
                    <a:pt x="2224" y="137"/>
                    <a:pt x="2245" y="303"/>
                  </a:cubicBezTo>
                  <a:cubicBezTo>
                    <a:pt x="2245" y="307"/>
                    <a:pt x="2245" y="310"/>
                    <a:pt x="2248" y="310"/>
                  </a:cubicBezTo>
                  <a:cubicBezTo>
                    <a:pt x="2316" y="895"/>
                    <a:pt x="2732" y="1382"/>
                    <a:pt x="3303" y="1530"/>
                  </a:cubicBezTo>
                  <a:lnTo>
                    <a:pt x="26322" y="7529"/>
                  </a:lnTo>
                  <a:cubicBezTo>
                    <a:pt x="26745" y="8844"/>
                    <a:pt x="27380" y="11995"/>
                    <a:pt x="25071" y="14903"/>
                  </a:cubicBezTo>
                  <a:lnTo>
                    <a:pt x="1538" y="8459"/>
                  </a:lnTo>
                  <a:cubicBezTo>
                    <a:pt x="1426" y="8428"/>
                    <a:pt x="1312" y="8413"/>
                    <a:pt x="1199" y="8413"/>
                  </a:cubicBezTo>
                  <a:cubicBezTo>
                    <a:pt x="758" y="8413"/>
                    <a:pt x="338" y="8643"/>
                    <a:pt x="98" y="9033"/>
                  </a:cubicBezTo>
                  <a:cubicBezTo>
                    <a:pt x="98" y="9037"/>
                    <a:pt x="95" y="9037"/>
                    <a:pt x="95" y="9040"/>
                  </a:cubicBezTo>
                  <a:cubicBezTo>
                    <a:pt x="1" y="9192"/>
                    <a:pt x="82" y="9392"/>
                    <a:pt x="254" y="9439"/>
                  </a:cubicBezTo>
                  <a:lnTo>
                    <a:pt x="25366" y="16371"/>
                  </a:lnTo>
                  <a:cubicBezTo>
                    <a:pt x="25389" y="16377"/>
                    <a:pt x="25414" y="16380"/>
                    <a:pt x="25438" y="16380"/>
                  </a:cubicBezTo>
                  <a:cubicBezTo>
                    <a:pt x="25514" y="16380"/>
                    <a:pt x="25588" y="16349"/>
                    <a:pt x="25639" y="16293"/>
                  </a:cubicBezTo>
                  <a:cubicBezTo>
                    <a:pt x="29446" y="12158"/>
                    <a:pt x="27719" y="7350"/>
                    <a:pt x="27380" y="6532"/>
                  </a:cubicBezTo>
                  <a:cubicBezTo>
                    <a:pt x="27350" y="6454"/>
                    <a:pt x="27282" y="6396"/>
                    <a:pt x="27201" y="6376"/>
                  </a:cubicBezTo>
                  <a:lnTo>
                    <a:pt x="2580" y="9"/>
                  </a:lnTo>
                  <a:cubicBezTo>
                    <a:pt x="2557" y="3"/>
                    <a:pt x="2535" y="0"/>
                    <a:pt x="2513" y="0"/>
                  </a:cubicBezTo>
                  <a:close/>
                </a:path>
              </a:pathLst>
            </a:custGeom>
            <a:solidFill>
              <a:srgbClr val="FF9F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9F1E"/>
                </a:solidFill>
                <a:latin typeface="Arial"/>
                <a:cs typeface="Arial"/>
                <a:sym typeface="Arial"/>
              </a:endParaRPr>
            </a:p>
          </p:txBody>
        </p:sp>
        <p:sp>
          <p:nvSpPr>
            <p:cNvPr id="23" name="Google Shape;1939;p39">
              <a:extLst>
                <a:ext uri="{FF2B5EF4-FFF2-40B4-BE49-F238E27FC236}">
                  <a16:creationId xmlns:a16="http://schemas.microsoft.com/office/drawing/2014/main" xmlns="" id="{2E41E6C5-2661-D481-39D7-5170ACC2572E}"/>
                </a:ext>
              </a:extLst>
            </p:cNvPr>
            <p:cNvSpPr/>
            <p:nvPr/>
          </p:nvSpPr>
          <p:spPr>
            <a:xfrm>
              <a:off x="7947360" y="2713162"/>
              <a:ext cx="645402" cy="335457"/>
            </a:xfrm>
            <a:custGeom>
              <a:avLst/>
              <a:gdLst/>
              <a:ahLst/>
              <a:cxnLst/>
              <a:rect l="l" t="t" r="r" b="b"/>
              <a:pathLst>
                <a:path w="25450" h="13228" extrusionOk="0">
                  <a:moveTo>
                    <a:pt x="1748" y="1"/>
                  </a:moveTo>
                  <a:lnTo>
                    <a:pt x="1748" y="1"/>
                  </a:lnTo>
                  <a:cubicBezTo>
                    <a:pt x="1765" y="941"/>
                    <a:pt x="1697" y="2094"/>
                    <a:pt x="1413" y="3264"/>
                  </a:cubicBezTo>
                  <a:cubicBezTo>
                    <a:pt x="1095" y="4576"/>
                    <a:pt x="504" y="5877"/>
                    <a:pt x="0" y="6841"/>
                  </a:cubicBezTo>
                  <a:lnTo>
                    <a:pt x="23140" y="13228"/>
                  </a:lnTo>
                  <a:cubicBezTo>
                    <a:pt x="25449" y="10320"/>
                    <a:pt x="24814" y="7169"/>
                    <a:pt x="24391" y="5854"/>
                  </a:cubicBezTo>
                  <a:lnTo>
                    <a:pt x="1748" y="1"/>
                  </a:lnTo>
                  <a:close/>
                </a:path>
              </a:pathLst>
            </a:custGeom>
            <a:solidFill>
              <a:srgbClr val="E8EC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 name="Google Shape;1940;p39">
              <a:extLst>
                <a:ext uri="{FF2B5EF4-FFF2-40B4-BE49-F238E27FC236}">
                  <a16:creationId xmlns:a16="http://schemas.microsoft.com/office/drawing/2014/main" xmlns="" id="{9814A0AB-FF28-E58D-3D34-BAB182FCA947}"/>
                </a:ext>
              </a:extLst>
            </p:cNvPr>
            <p:cNvSpPr/>
            <p:nvPr/>
          </p:nvSpPr>
          <p:spPr>
            <a:xfrm>
              <a:off x="7978679" y="2848251"/>
              <a:ext cx="315448" cy="73061"/>
            </a:xfrm>
            <a:custGeom>
              <a:avLst/>
              <a:gdLst/>
              <a:ahLst/>
              <a:cxnLst/>
              <a:rect l="l" t="t" r="r" b="b"/>
              <a:pathLst>
                <a:path w="12439" h="2881" extrusionOk="0">
                  <a:moveTo>
                    <a:pt x="249" y="0"/>
                  </a:moveTo>
                  <a:cubicBezTo>
                    <a:pt x="83" y="0"/>
                    <a:pt x="0" y="231"/>
                    <a:pt x="195" y="266"/>
                  </a:cubicBezTo>
                  <a:cubicBezTo>
                    <a:pt x="4205" y="1017"/>
                    <a:pt x="8147" y="2156"/>
                    <a:pt x="12154" y="2877"/>
                  </a:cubicBezTo>
                  <a:cubicBezTo>
                    <a:pt x="12167" y="2879"/>
                    <a:pt x="12180" y="2880"/>
                    <a:pt x="12192" y="2880"/>
                  </a:cubicBezTo>
                  <a:cubicBezTo>
                    <a:pt x="12365" y="2880"/>
                    <a:pt x="12438" y="2666"/>
                    <a:pt x="12245" y="2603"/>
                  </a:cubicBezTo>
                  <a:cubicBezTo>
                    <a:pt x="8422" y="1304"/>
                    <a:pt x="4252" y="679"/>
                    <a:pt x="279" y="3"/>
                  </a:cubicBezTo>
                  <a:cubicBezTo>
                    <a:pt x="269" y="1"/>
                    <a:pt x="259" y="0"/>
                    <a:pt x="249" y="0"/>
                  </a:cubicBezTo>
                  <a:close/>
                </a:path>
              </a:pathLst>
            </a:custGeom>
            <a:solidFill>
              <a:srgbClr val="FF9F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9F1E"/>
                </a:solidFill>
                <a:latin typeface="Arial"/>
                <a:cs typeface="Arial"/>
                <a:sym typeface="Arial"/>
              </a:endParaRPr>
            </a:p>
          </p:txBody>
        </p:sp>
        <p:sp>
          <p:nvSpPr>
            <p:cNvPr id="25" name="Google Shape;1941;p39">
              <a:extLst>
                <a:ext uri="{FF2B5EF4-FFF2-40B4-BE49-F238E27FC236}">
                  <a16:creationId xmlns:a16="http://schemas.microsoft.com/office/drawing/2014/main" xmlns="" id="{13EDE3E0-5147-0608-A656-F837C8C8335E}"/>
                </a:ext>
              </a:extLst>
            </p:cNvPr>
            <p:cNvSpPr/>
            <p:nvPr/>
          </p:nvSpPr>
          <p:spPr>
            <a:xfrm>
              <a:off x="7992322" y="2766138"/>
              <a:ext cx="381079" cy="91776"/>
            </a:xfrm>
            <a:custGeom>
              <a:avLst/>
              <a:gdLst/>
              <a:ahLst/>
              <a:cxnLst/>
              <a:rect l="l" t="t" r="r" b="b"/>
              <a:pathLst>
                <a:path w="15027" h="3619" extrusionOk="0">
                  <a:moveTo>
                    <a:pt x="249" y="0"/>
                  </a:moveTo>
                  <a:cubicBezTo>
                    <a:pt x="76" y="0"/>
                    <a:pt x="1" y="239"/>
                    <a:pt x="201" y="285"/>
                  </a:cubicBezTo>
                  <a:cubicBezTo>
                    <a:pt x="2622" y="861"/>
                    <a:pt x="5047" y="1432"/>
                    <a:pt x="7475" y="1989"/>
                  </a:cubicBezTo>
                  <a:cubicBezTo>
                    <a:pt x="9892" y="2548"/>
                    <a:pt x="12319" y="3237"/>
                    <a:pt x="14771" y="3616"/>
                  </a:cubicBezTo>
                  <a:cubicBezTo>
                    <a:pt x="14781" y="3618"/>
                    <a:pt x="14791" y="3619"/>
                    <a:pt x="14801" y="3619"/>
                  </a:cubicBezTo>
                  <a:cubicBezTo>
                    <a:pt x="14956" y="3619"/>
                    <a:pt x="15027" y="3426"/>
                    <a:pt x="14852" y="3373"/>
                  </a:cubicBezTo>
                  <a:cubicBezTo>
                    <a:pt x="12481" y="2639"/>
                    <a:pt x="10000" y="2203"/>
                    <a:pt x="7582" y="1649"/>
                  </a:cubicBezTo>
                  <a:cubicBezTo>
                    <a:pt x="5155" y="1090"/>
                    <a:pt x="2723" y="546"/>
                    <a:pt x="293" y="5"/>
                  </a:cubicBezTo>
                  <a:cubicBezTo>
                    <a:pt x="278" y="2"/>
                    <a:pt x="263" y="0"/>
                    <a:pt x="249" y="0"/>
                  </a:cubicBezTo>
                  <a:close/>
                </a:path>
              </a:pathLst>
            </a:custGeom>
            <a:solidFill>
              <a:srgbClr val="FF9F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9F1E"/>
                </a:solidFill>
                <a:latin typeface="Arial"/>
                <a:cs typeface="Arial"/>
                <a:sym typeface="Arial"/>
              </a:endParaRPr>
            </a:p>
          </p:txBody>
        </p:sp>
        <p:sp>
          <p:nvSpPr>
            <p:cNvPr id="26" name="Google Shape;1942;p39">
              <a:extLst>
                <a:ext uri="{FF2B5EF4-FFF2-40B4-BE49-F238E27FC236}">
                  <a16:creationId xmlns:a16="http://schemas.microsoft.com/office/drawing/2014/main" xmlns="" id="{98D36C98-2C8C-A367-209F-408FEC8DFFD2}"/>
                </a:ext>
              </a:extLst>
            </p:cNvPr>
            <p:cNvSpPr/>
            <p:nvPr/>
          </p:nvSpPr>
          <p:spPr>
            <a:xfrm>
              <a:off x="7866972" y="2409560"/>
              <a:ext cx="691379" cy="322549"/>
            </a:xfrm>
            <a:custGeom>
              <a:avLst/>
              <a:gdLst/>
              <a:ahLst/>
              <a:cxnLst/>
              <a:rect l="l" t="t" r="r" b="b"/>
              <a:pathLst>
                <a:path w="27263" h="12719" extrusionOk="0">
                  <a:moveTo>
                    <a:pt x="1475" y="0"/>
                  </a:moveTo>
                  <a:cubicBezTo>
                    <a:pt x="1424" y="0"/>
                    <a:pt x="1373" y="3"/>
                    <a:pt x="1323" y="14"/>
                  </a:cubicBezTo>
                  <a:cubicBezTo>
                    <a:pt x="640" y="115"/>
                    <a:pt x="758" y="1157"/>
                    <a:pt x="1451" y="1157"/>
                  </a:cubicBezTo>
                  <a:lnTo>
                    <a:pt x="22499" y="1157"/>
                  </a:lnTo>
                  <a:cubicBezTo>
                    <a:pt x="24581" y="1715"/>
                    <a:pt x="24906" y="2840"/>
                    <a:pt x="25015" y="4910"/>
                  </a:cubicBezTo>
                  <a:cubicBezTo>
                    <a:pt x="25149" y="7500"/>
                    <a:pt x="24132" y="10012"/>
                    <a:pt x="23577" y="11169"/>
                  </a:cubicBezTo>
                  <a:lnTo>
                    <a:pt x="524" y="7639"/>
                  </a:lnTo>
                  <a:cubicBezTo>
                    <a:pt x="510" y="7637"/>
                    <a:pt x="495" y="7636"/>
                    <a:pt x="481" y="7636"/>
                  </a:cubicBezTo>
                  <a:cubicBezTo>
                    <a:pt x="349" y="7636"/>
                    <a:pt x="229" y="7717"/>
                    <a:pt x="190" y="7848"/>
                  </a:cubicBezTo>
                  <a:lnTo>
                    <a:pt x="187" y="7859"/>
                  </a:lnTo>
                  <a:cubicBezTo>
                    <a:pt x="1" y="8447"/>
                    <a:pt x="386" y="9062"/>
                    <a:pt x="995" y="9157"/>
                  </a:cubicBezTo>
                  <a:lnTo>
                    <a:pt x="24372" y="12707"/>
                  </a:lnTo>
                  <a:cubicBezTo>
                    <a:pt x="24422" y="12715"/>
                    <a:pt x="24472" y="12718"/>
                    <a:pt x="24522" y="12718"/>
                  </a:cubicBezTo>
                  <a:cubicBezTo>
                    <a:pt x="24897" y="12718"/>
                    <a:pt x="25246" y="12509"/>
                    <a:pt x="25416" y="12169"/>
                  </a:cubicBezTo>
                  <a:cubicBezTo>
                    <a:pt x="26039" y="10928"/>
                    <a:pt x="27262" y="8065"/>
                    <a:pt x="27100" y="5018"/>
                  </a:cubicBezTo>
                  <a:cubicBezTo>
                    <a:pt x="26969" y="2530"/>
                    <a:pt x="26536" y="1208"/>
                    <a:pt x="26218" y="555"/>
                  </a:cubicBezTo>
                  <a:cubicBezTo>
                    <a:pt x="26049" y="214"/>
                    <a:pt x="25700" y="0"/>
                    <a:pt x="25319" y="0"/>
                  </a:cubicBezTo>
                  <a:close/>
                </a:path>
              </a:pathLst>
            </a:custGeom>
            <a:solidFill>
              <a:srgbClr val="F4783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 name="Google Shape;1943;p39">
              <a:extLst>
                <a:ext uri="{FF2B5EF4-FFF2-40B4-BE49-F238E27FC236}">
                  <a16:creationId xmlns:a16="http://schemas.microsoft.com/office/drawing/2014/main" xmlns="" id="{5BBFF2E5-E44C-50D7-C022-AB10613837CB}"/>
                </a:ext>
              </a:extLst>
            </p:cNvPr>
            <p:cNvSpPr/>
            <p:nvPr/>
          </p:nvSpPr>
          <p:spPr>
            <a:xfrm>
              <a:off x="7900750" y="2438876"/>
              <a:ext cx="617050" cy="253926"/>
            </a:xfrm>
            <a:custGeom>
              <a:avLst/>
              <a:gdLst/>
              <a:ahLst/>
              <a:cxnLst/>
              <a:rect l="l" t="t" r="r" b="b"/>
              <a:pathLst>
                <a:path w="24332" h="10013" extrusionOk="0">
                  <a:moveTo>
                    <a:pt x="302" y="1"/>
                  </a:moveTo>
                  <a:cubicBezTo>
                    <a:pt x="583" y="1671"/>
                    <a:pt x="711" y="4031"/>
                    <a:pt x="1" y="6553"/>
                  </a:cubicBezTo>
                  <a:lnTo>
                    <a:pt x="22759" y="10013"/>
                  </a:lnTo>
                  <a:cubicBezTo>
                    <a:pt x="23314" y="8856"/>
                    <a:pt x="24331" y="6344"/>
                    <a:pt x="24197" y="3754"/>
                  </a:cubicBezTo>
                  <a:cubicBezTo>
                    <a:pt x="24122" y="2361"/>
                    <a:pt x="23953" y="1397"/>
                    <a:pt x="23777" y="745"/>
                  </a:cubicBezTo>
                  <a:cubicBezTo>
                    <a:pt x="23662" y="302"/>
                    <a:pt x="23253" y="1"/>
                    <a:pt x="22797" y="1"/>
                  </a:cubicBezTo>
                  <a:close/>
                </a:path>
              </a:pathLst>
            </a:custGeom>
            <a:solidFill>
              <a:srgbClr val="E8EC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 name="Google Shape;1944;p39">
              <a:extLst>
                <a:ext uri="{FF2B5EF4-FFF2-40B4-BE49-F238E27FC236}">
                  <a16:creationId xmlns:a16="http://schemas.microsoft.com/office/drawing/2014/main" xmlns="" id="{3C82DAA6-C552-444C-7487-3960F3DA2C9E}"/>
                </a:ext>
              </a:extLst>
            </p:cNvPr>
            <p:cNvSpPr/>
            <p:nvPr/>
          </p:nvSpPr>
          <p:spPr>
            <a:xfrm>
              <a:off x="7898772" y="2567828"/>
              <a:ext cx="456980" cy="35884"/>
            </a:xfrm>
            <a:custGeom>
              <a:avLst/>
              <a:gdLst/>
              <a:ahLst/>
              <a:cxnLst/>
              <a:rect l="l" t="t" r="r" b="b"/>
              <a:pathLst>
                <a:path w="18020" h="1415" extrusionOk="0">
                  <a:moveTo>
                    <a:pt x="139" y="1"/>
                  </a:moveTo>
                  <a:cubicBezTo>
                    <a:pt x="1" y="1"/>
                    <a:pt x="7" y="184"/>
                    <a:pt x="147" y="197"/>
                  </a:cubicBezTo>
                  <a:cubicBezTo>
                    <a:pt x="3101" y="468"/>
                    <a:pt x="6070" y="636"/>
                    <a:pt x="9032" y="836"/>
                  </a:cubicBezTo>
                  <a:cubicBezTo>
                    <a:pt x="11987" y="1036"/>
                    <a:pt x="14959" y="1354"/>
                    <a:pt x="17918" y="1415"/>
                  </a:cubicBezTo>
                  <a:cubicBezTo>
                    <a:pt x="17995" y="1415"/>
                    <a:pt x="18019" y="1303"/>
                    <a:pt x="17938" y="1293"/>
                  </a:cubicBezTo>
                  <a:cubicBezTo>
                    <a:pt x="15067" y="948"/>
                    <a:pt x="12149" y="843"/>
                    <a:pt x="9265" y="633"/>
                  </a:cubicBezTo>
                  <a:cubicBezTo>
                    <a:pt x="6229" y="407"/>
                    <a:pt x="3190" y="153"/>
                    <a:pt x="147" y="1"/>
                  </a:cubicBezTo>
                  <a:cubicBezTo>
                    <a:pt x="144" y="1"/>
                    <a:pt x="142" y="1"/>
                    <a:pt x="139" y="1"/>
                  </a:cubicBezTo>
                  <a:close/>
                </a:path>
              </a:pathLst>
            </a:custGeom>
            <a:solidFill>
              <a:srgbClr val="F4783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 name="Google Shape;1945;p39">
              <a:extLst>
                <a:ext uri="{FF2B5EF4-FFF2-40B4-BE49-F238E27FC236}">
                  <a16:creationId xmlns:a16="http://schemas.microsoft.com/office/drawing/2014/main" xmlns="" id="{8DE5C50F-634D-1D4E-DDAA-8CE9FD1C542E}"/>
                </a:ext>
              </a:extLst>
            </p:cNvPr>
            <p:cNvSpPr/>
            <p:nvPr/>
          </p:nvSpPr>
          <p:spPr>
            <a:xfrm>
              <a:off x="7895095" y="2487692"/>
              <a:ext cx="318998" cy="21251"/>
            </a:xfrm>
            <a:custGeom>
              <a:avLst/>
              <a:gdLst/>
              <a:ahLst/>
              <a:cxnLst/>
              <a:rect l="l" t="t" r="r" b="b"/>
              <a:pathLst>
                <a:path w="12579" h="838" extrusionOk="0">
                  <a:moveTo>
                    <a:pt x="2680" y="1"/>
                  </a:moveTo>
                  <a:cubicBezTo>
                    <a:pt x="1821" y="1"/>
                    <a:pt x="965" y="12"/>
                    <a:pt x="116" y="34"/>
                  </a:cubicBezTo>
                  <a:cubicBezTo>
                    <a:pt x="0" y="37"/>
                    <a:pt x="0" y="182"/>
                    <a:pt x="116" y="185"/>
                  </a:cubicBezTo>
                  <a:cubicBezTo>
                    <a:pt x="4207" y="379"/>
                    <a:pt x="8298" y="672"/>
                    <a:pt x="12389" y="838"/>
                  </a:cubicBezTo>
                  <a:cubicBezTo>
                    <a:pt x="12392" y="838"/>
                    <a:pt x="12394" y="838"/>
                    <a:pt x="12396" y="838"/>
                  </a:cubicBezTo>
                  <a:cubicBezTo>
                    <a:pt x="12536" y="838"/>
                    <a:pt x="12579" y="628"/>
                    <a:pt x="12426" y="608"/>
                  </a:cubicBezTo>
                  <a:cubicBezTo>
                    <a:pt x="9233" y="167"/>
                    <a:pt x="5933" y="1"/>
                    <a:pt x="2680" y="1"/>
                  </a:cubicBezTo>
                  <a:close/>
                </a:path>
              </a:pathLst>
            </a:custGeom>
            <a:solidFill>
              <a:srgbClr val="F4783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 name="Google Shape;1946;p39">
              <a:extLst>
                <a:ext uri="{FF2B5EF4-FFF2-40B4-BE49-F238E27FC236}">
                  <a16:creationId xmlns:a16="http://schemas.microsoft.com/office/drawing/2014/main" xmlns="" id="{3B3B3F3D-0B6E-CC29-6E9E-E1A867B1D25E}"/>
                </a:ext>
              </a:extLst>
            </p:cNvPr>
            <p:cNvSpPr/>
            <p:nvPr/>
          </p:nvSpPr>
          <p:spPr>
            <a:xfrm>
              <a:off x="7664049" y="2117345"/>
              <a:ext cx="766849" cy="280680"/>
            </a:xfrm>
            <a:custGeom>
              <a:avLst/>
              <a:gdLst/>
              <a:ahLst/>
              <a:cxnLst/>
              <a:rect l="l" t="t" r="r" b="b"/>
              <a:pathLst>
                <a:path w="30239" h="11068" extrusionOk="0">
                  <a:moveTo>
                    <a:pt x="3547" y="0"/>
                  </a:moveTo>
                  <a:cubicBezTo>
                    <a:pt x="3399" y="0"/>
                    <a:pt x="3265" y="67"/>
                    <a:pt x="3182" y="190"/>
                  </a:cubicBezTo>
                  <a:cubicBezTo>
                    <a:pt x="2540" y="1147"/>
                    <a:pt x="0" y="5440"/>
                    <a:pt x="3196" y="9552"/>
                  </a:cubicBezTo>
                  <a:cubicBezTo>
                    <a:pt x="3273" y="9650"/>
                    <a:pt x="3388" y="9714"/>
                    <a:pt x="3513" y="9721"/>
                  </a:cubicBezTo>
                  <a:cubicBezTo>
                    <a:pt x="5654" y="9836"/>
                    <a:pt x="24849" y="10874"/>
                    <a:pt x="28365" y="11067"/>
                  </a:cubicBezTo>
                  <a:cubicBezTo>
                    <a:pt x="28372" y="11067"/>
                    <a:pt x="28378" y="11068"/>
                    <a:pt x="28385" y="11068"/>
                  </a:cubicBezTo>
                  <a:cubicBezTo>
                    <a:pt x="28663" y="11068"/>
                    <a:pt x="28874" y="10814"/>
                    <a:pt x="28814" y="10536"/>
                  </a:cubicBezTo>
                  <a:cubicBezTo>
                    <a:pt x="28811" y="10532"/>
                    <a:pt x="28811" y="10529"/>
                    <a:pt x="28811" y="10526"/>
                  </a:cubicBezTo>
                  <a:cubicBezTo>
                    <a:pt x="28740" y="10195"/>
                    <a:pt x="28453" y="9955"/>
                    <a:pt x="28115" y="9934"/>
                  </a:cubicBezTo>
                  <a:lnTo>
                    <a:pt x="4014" y="8410"/>
                  </a:lnTo>
                  <a:cubicBezTo>
                    <a:pt x="2043" y="5549"/>
                    <a:pt x="3277" y="2641"/>
                    <a:pt x="4031" y="1350"/>
                  </a:cubicBezTo>
                  <a:lnTo>
                    <a:pt x="29210" y="1955"/>
                  </a:lnTo>
                  <a:cubicBezTo>
                    <a:pt x="29218" y="1955"/>
                    <a:pt x="29225" y="1955"/>
                    <a:pt x="29233" y="1955"/>
                  </a:cubicBezTo>
                  <a:cubicBezTo>
                    <a:pt x="29639" y="1955"/>
                    <a:pt x="30007" y="1694"/>
                    <a:pt x="30140" y="1306"/>
                  </a:cubicBezTo>
                  <a:cubicBezTo>
                    <a:pt x="30140" y="1302"/>
                    <a:pt x="30143" y="1302"/>
                    <a:pt x="30143" y="1299"/>
                  </a:cubicBezTo>
                  <a:cubicBezTo>
                    <a:pt x="30238" y="1022"/>
                    <a:pt x="30036" y="731"/>
                    <a:pt x="29741" y="721"/>
                  </a:cubicBezTo>
                  <a:lnTo>
                    <a:pt x="3557" y="0"/>
                  </a:lnTo>
                  <a:cubicBezTo>
                    <a:pt x="3554" y="0"/>
                    <a:pt x="3550" y="0"/>
                    <a:pt x="3547" y="0"/>
                  </a:cubicBezTo>
                  <a:close/>
                </a:path>
              </a:pathLst>
            </a:custGeom>
            <a:solidFill>
              <a:srgbClr val="00949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 name="Google Shape;1947;p39">
              <a:extLst>
                <a:ext uri="{FF2B5EF4-FFF2-40B4-BE49-F238E27FC236}">
                  <a16:creationId xmlns:a16="http://schemas.microsoft.com/office/drawing/2014/main" xmlns="" id="{D58FE5A7-170B-1A61-33F7-FBD813983E4B}"/>
                </a:ext>
              </a:extLst>
            </p:cNvPr>
            <p:cNvSpPr/>
            <p:nvPr/>
          </p:nvSpPr>
          <p:spPr>
            <a:xfrm>
              <a:off x="7715832" y="2151555"/>
              <a:ext cx="670635" cy="211043"/>
            </a:xfrm>
            <a:custGeom>
              <a:avLst/>
              <a:gdLst/>
              <a:ahLst/>
              <a:cxnLst/>
              <a:rect l="l" t="t" r="r" b="b"/>
              <a:pathLst>
                <a:path w="26445" h="8322" extrusionOk="0">
                  <a:moveTo>
                    <a:pt x="1989" y="1"/>
                  </a:moveTo>
                  <a:cubicBezTo>
                    <a:pt x="1235" y="1292"/>
                    <a:pt x="1" y="4200"/>
                    <a:pt x="1972" y="7061"/>
                  </a:cubicBezTo>
                  <a:lnTo>
                    <a:pt x="25265" y="8322"/>
                  </a:lnTo>
                  <a:cubicBezTo>
                    <a:pt x="25085" y="6939"/>
                    <a:pt x="25032" y="5025"/>
                    <a:pt x="25636" y="3145"/>
                  </a:cubicBezTo>
                  <a:cubicBezTo>
                    <a:pt x="25965" y="2128"/>
                    <a:pt x="26232" y="1312"/>
                    <a:pt x="26444" y="677"/>
                  </a:cubicBezTo>
                  <a:lnTo>
                    <a:pt x="1989" y="1"/>
                  </a:lnTo>
                  <a:close/>
                </a:path>
              </a:pathLst>
            </a:custGeom>
            <a:solidFill>
              <a:srgbClr val="E8EC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 name="Google Shape;1948;p39">
              <a:extLst>
                <a:ext uri="{FF2B5EF4-FFF2-40B4-BE49-F238E27FC236}">
                  <a16:creationId xmlns:a16="http://schemas.microsoft.com/office/drawing/2014/main" xmlns="" id="{071F63F4-9BC5-5CD9-1C66-10A3CE424189}"/>
                </a:ext>
              </a:extLst>
            </p:cNvPr>
            <p:cNvSpPr/>
            <p:nvPr/>
          </p:nvSpPr>
          <p:spPr>
            <a:xfrm>
              <a:off x="7963108" y="2298715"/>
              <a:ext cx="390918" cy="29087"/>
            </a:xfrm>
            <a:custGeom>
              <a:avLst/>
              <a:gdLst/>
              <a:ahLst/>
              <a:cxnLst/>
              <a:rect l="l" t="t" r="r" b="b"/>
              <a:pathLst>
                <a:path w="15415" h="1147" extrusionOk="0">
                  <a:moveTo>
                    <a:pt x="2018" y="0"/>
                  </a:moveTo>
                  <a:cubicBezTo>
                    <a:pt x="1402" y="0"/>
                    <a:pt x="787" y="9"/>
                    <a:pt x="173" y="27"/>
                  </a:cubicBezTo>
                  <a:cubicBezTo>
                    <a:pt x="1" y="30"/>
                    <a:pt x="5" y="243"/>
                    <a:pt x="173" y="253"/>
                  </a:cubicBezTo>
                  <a:cubicBezTo>
                    <a:pt x="5191" y="618"/>
                    <a:pt x="10219" y="733"/>
                    <a:pt x="15240" y="1146"/>
                  </a:cubicBezTo>
                  <a:cubicBezTo>
                    <a:pt x="15245" y="1146"/>
                    <a:pt x="15250" y="1146"/>
                    <a:pt x="15255" y="1146"/>
                  </a:cubicBezTo>
                  <a:cubicBezTo>
                    <a:pt x="15415" y="1146"/>
                    <a:pt x="15404" y="925"/>
                    <a:pt x="15240" y="905"/>
                  </a:cubicBezTo>
                  <a:cubicBezTo>
                    <a:pt x="10892" y="428"/>
                    <a:pt x="6419" y="0"/>
                    <a:pt x="2018" y="0"/>
                  </a:cubicBezTo>
                  <a:close/>
                </a:path>
              </a:pathLst>
            </a:custGeom>
            <a:solidFill>
              <a:srgbClr val="00949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 name="Google Shape;1949;p39">
              <a:extLst>
                <a:ext uri="{FF2B5EF4-FFF2-40B4-BE49-F238E27FC236}">
                  <a16:creationId xmlns:a16="http://schemas.microsoft.com/office/drawing/2014/main" xmlns="" id="{1E1037DA-B976-8643-8C5F-705EDC1D6FC2}"/>
                </a:ext>
              </a:extLst>
            </p:cNvPr>
            <p:cNvSpPr/>
            <p:nvPr/>
          </p:nvSpPr>
          <p:spPr>
            <a:xfrm>
              <a:off x="7852492" y="2246069"/>
              <a:ext cx="380318" cy="14354"/>
            </a:xfrm>
            <a:custGeom>
              <a:avLst/>
              <a:gdLst/>
              <a:ahLst/>
              <a:cxnLst/>
              <a:rect l="l" t="t" r="r" b="b"/>
              <a:pathLst>
                <a:path w="14997" h="566" extrusionOk="0">
                  <a:moveTo>
                    <a:pt x="2112" y="1"/>
                  </a:moveTo>
                  <a:cubicBezTo>
                    <a:pt x="1435" y="1"/>
                    <a:pt x="759" y="15"/>
                    <a:pt x="86" y="54"/>
                  </a:cubicBezTo>
                  <a:cubicBezTo>
                    <a:pt x="1" y="57"/>
                    <a:pt x="5" y="158"/>
                    <a:pt x="86" y="166"/>
                  </a:cubicBezTo>
                  <a:cubicBezTo>
                    <a:pt x="2527" y="415"/>
                    <a:pt x="5022" y="351"/>
                    <a:pt x="7474" y="409"/>
                  </a:cubicBezTo>
                  <a:cubicBezTo>
                    <a:pt x="9372" y="450"/>
                    <a:pt x="11286" y="565"/>
                    <a:pt x="13189" y="565"/>
                  </a:cubicBezTo>
                  <a:cubicBezTo>
                    <a:pt x="13748" y="565"/>
                    <a:pt x="14305" y="555"/>
                    <a:pt x="14861" y="531"/>
                  </a:cubicBezTo>
                  <a:cubicBezTo>
                    <a:pt x="14997" y="523"/>
                    <a:pt x="14993" y="361"/>
                    <a:pt x="14861" y="351"/>
                  </a:cubicBezTo>
                  <a:cubicBezTo>
                    <a:pt x="12416" y="135"/>
                    <a:pt x="9928" y="196"/>
                    <a:pt x="7474" y="141"/>
                  </a:cubicBezTo>
                  <a:cubicBezTo>
                    <a:pt x="5696" y="102"/>
                    <a:pt x="3899" y="1"/>
                    <a:pt x="2112" y="1"/>
                  </a:cubicBezTo>
                  <a:close/>
                </a:path>
              </a:pathLst>
            </a:custGeom>
            <a:solidFill>
              <a:srgbClr val="00949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 name="Google Shape;1950;p39">
              <a:extLst>
                <a:ext uri="{FF2B5EF4-FFF2-40B4-BE49-F238E27FC236}">
                  <a16:creationId xmlns:a16="http://schemas.microsoft.com/office/drawing/2014/main" xmlns="" id="{8E44C181-5EBA-E7FC-32D0-9871E24D915F}"/>
                </a:ext>
              </a:extLst>
            </p:cNvPr>
            <p:cNvSpPr/>
            <p:nvPr/>
          </p:nvSpPr>
          <p:spPr>
            <a:xfrm>
              <a:off x="7964047" y="2181225"/>
              <a:ext cx="412829" cy="25410"/>
            </a:xfrm>
            <a:custGeom>
              <a:avLst/>
              <a:gdLst/>
              <a:ahLst/>
              <a:cxnLst/>
              <a:rect l="l" t="t" r="r" b="b"/>
              <a:pathLst>
                <a:path w="16279" h="1002" extrusionOk="0">
                  <a:moveTo>
                    <a:pt x="133" y="0"/>
                  </a:moveTo>
                  <a:cubicBezTo>
                    <a:pt x="35" y="0"/>
                    <a:pt x="1" y="142"/>
                    <a:pt x="106" y="159"/>
                  </a:cubicBezTo>
                  <a:cubicBezTo>
                    <a:pt x="5357" y="961"/>
                    <a:pt x="10814" y="964"/>
                    <a:pt x="16112" y="1001"/>
                  </a:cubicBezTo>
                  <a:cubicBezTo>
                    <a:pt x="16113" y="1001"/>
                    <a:pt x="16114" y="1001"/>
                    <a:pt x="16116" y="1001"/>
                  </a:cubicBezTo>
                  <a:cubicBezTo>
                    <a:pt x="16278" y="1001"/>
                    <a:pt x="16277" y="785"/>
                    <a:pt x="16112" y="781"/>
                  </a:cubicBezTo>
                  <a:cubicBezTo>
                    <a:pt x="10776" y="670"/>
                    <a:pt x="5461" y="126"/>
                    <a:pt x="133" y="0"/>
                  </a:cubicBezTo>
                  <a:close/>
                </a:path>
              </a:pathLst>
            </a:custGeom>
            <a:solidFill>
              <a:srgbClr val="00949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 name="Google Shape;1951;p39">
              <a:extLst>
                <a:ext uri="{FF2B5EF4-FFF2-40B4-BE49-F238E27FC236}">
                  <a16:creationId xmlns:a16="http://schemas.microsoft.com/office/drawing/2014/main" xmlns="" id="{D1BED1BE-3FAD-B6B5-F373-321D5ACCE565}"/>
                </a:ext>
              </a:extLst>
            </p:cNvPr>
            <p:cNvSpPr/>
            <p:nvPr/>
          </p:nvSpPr>
          <p:spPr>
            <a:xfrm>
              <a:off x="7487220" y="1771621"/>
              <a:ext cx="688640" cy="387977"/>
            </a:xfrm>
            <a:custGeom>
              <a:avLst/>
              <a:gdLst/>
              <a:ahLst/>
              <a:cxnLst/>
              <a:rect l="l" t="t" r="r" b="b"/>
              <a:pathLst>
                <a:path w="27155" h="15299" extrusionOk="0">
                  <a:moveTo>
                    <a:pt x="24061" y="0"/>
                  </a:moveTo>
                  <a:cubicBezTo>
                    <a:pt x="24031" y="0"/>
                    <a:pt x="24001" y="5"/>
                    <a:pt x="23969" y="14"/>
                  </a:cubicBezTo>
                  <a:lnTo>
                    <a:pt x="1776" y="6581"/>
                  </a:lnTo>
                  <a:cubicBezTo>
                    <a:pt x="1278" y="6726"/>
                    <a:pt x="900" y="7132"/>
                    <a:pt x="775" y="7632"/>
                  </a:cubicBezTo>
                  <a:cubicBezTo>
                    <a:pt x="0" y="10705"/>
                    <a:pt x="1968" y="13589"/>
                    <a:pt x="2979" y="14817"/>
                  </a:cubicBezTo>
                  <a:cubicBezTo>
                    <a:pt x="3232" y="15126"/>
                    <a:pt x="3602" y="15298"/>
                    <a:pt x="3990" y="15298"/>
                  </a:cubicBezTo>
                  <a:cubicBezTo>
                    <a:pt x="4090" y="15298"/>
                    <a:pt x="4191" y="15287"/>
                    <a:pt x="4291" y="15263"/>
                  </a:cubicBezTo>
                  <a:cubicBezTo>
                    <a:pt x="7841" y="14418"/>
                    <a:pt x="22863" y="10847"/>
                    <a:pt x="26830" y="9904"/>
                  </a:cubicBezTo>
                  <a:cubicBezTo>
                    <a:pt x="27120" y="9836"/>
                    <a:pt x="27155" y="9448"/>
                    <a:pt x="26891" y="9315"/>
                  </a:cubicBezTo>
                  <a:cubicBezTo>
                    <a:pt x="26810" y="9275"/>
                    <a:pt x="26732" y="9234"/>
                    <a:pt x="26654" y="9190"/>
                  </a:cubicBezTo>
                  <a:cubicBezTo>
                    <a:pt x="26331" y="9007"/>
                    <a:pt x="25967" y="8917"/>
                    <a:pt x="25600" y="8917"/>
                  </a:cubicBezTo>
                  <a:cubicBezTo>
                    <a:pt x="25426" y="8917"/>
                    <a:pt x="25251" y="8938"/>
                    <a:pt x="25079" y="8978"/>
                  </a:cubicBezTo>
                  <a:lnTo>
                    <a:pt x="4007" y="13955"/>
                  </a:lnTo>
                  <a:cubicBezTo>
                    <a:pt x="4004" y="13955"/>
                    <a:pt x="4001" y="13955"/>
                    <a:pt x="3997" y="13951"/>
                  </a:cubicBezTo>
                  <a:cubicBezTo>
                    <a:pt x="3185" y="12960"/>
                    <a:pt x="1414" y="10425"/>
                    <a:pt x="2083" y="7899"/>
                  </a:cubicBezTo>
                  <a:cubicBezTo>
                    <a:pt x="2086" y="7895"/>
                    <a:pt x="2110" y="7875"/>
                    <a:pt x="2147" y="7865"/>
                  </a:cubicBezTo>
                  <a:lnTo>
                    <a:pt x="23283" y="1529"/>
                  </a:lnTo>
                  <a:cubicBezTo>
                    <a:pt x="23817" y="1370"/>
                    <a:pt x="24230" y="937"/>
                    <a:pt x="24365" y="393"/>
                  </a:cubicBezTo>
                  <a:cubicBezTo>
                    <a:pt x="24415" y="188"/>
                    <a:pt x="24256" y="0"/>
                    <a:pt x="24061" y="0"/>
                  </a:cubicBezTo>
                  <a:close/>
                </a:path>
              </a:pathLst>
            </a:custGeom>
            <a:solidFill>
              <a:srgbClr val="F4783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 name="Google Shape;1952;p39">
              <a:extLst>
                <a:ext uri="{FF2B5EF4-FFF2-40B4-BE49-F238E27FC236}">
                  <a16:creationId xmlns:a16="http://schemas.microsoft.com/office/drawing/2014/main" xmlns="" id="{45FC3BD8-6A94-DC47-03F5-6063C4863542}"/>
                </a:ext>
              </a:extLst>
            </p:cNvPr>
            <p:cNvSpPr/>
            <p:nvPr/>
          </p:nvSpPr>
          <p:spPr>
            <a:xfrm>
              <a:off x="7523052" y="1816634"/>
              <a:ext cx="583195" cy="308880"/>
            </a:xfrm>
            <a:custGeom>
              <a:avLst/>
              <a:gdLst/>
              <a:ahLst/>
              <a:cxnLst/>
              <a:rect l="l" t="t" r="r" b="b"/>
              <a:pathLst>
                <a:path w="22997" h="12180" extrusionOk="0">
                  <a:moveTo>
                    <a:pt x="21323" y="0"/>
                  </a:moveTo>
                  <a:cubicBezTo>
                    <a:pt x="21322" y="0"/>
                    <a:pt x="21320" y="0"/>
                    <a:pt x="21319" y="1"/>
                  </a:cubicBezTo>
                  <a:lnTo>
                    <a:pt x="734" y="6090"/>
                  </a:lnTo>
                  <a:cubicBezTo>
                    <a:pt x="697" y="6100"/>
                    <a:pt x="673" y="6120"/>
                    <a:pt x="670" y="6124"/>
                  </a:cubicBezTo>
                  <a:cubicBezTo>
                    <a:pt x="1" y="8650"/>
                    <a:pt x="1772" y="11185"/>
                    <a:pt x="2584" y="12176"/>
                  </a:cubicBezTo>
                  <a:cubicBezTo>
                    <a:pt x="2588" y="12180"/>
                    <a:pt x="2591" y="12180"/>
                    <a:pt x="2594" y="12180"/>
                  </a:cubicBezTo>
                  <a:lnTo>
                    <a:pt x="22986" y="7334"/>
                  </a:lnTo>
                  <a:cubicBezTo>
                    <a:pt x="22992" y="7331"/>
                    <a:pt x="22996" y="7321"/>
                    <a:pt x="22992" y="7314"/>
                  </a:cubicBezTo>
                  <a:cubicBezTo>
                    <a:pt x="21085" y="5187"/>
                    <a:pt x="21062" y="2097"/>
                    <a:pt x="21333" y="11"/>
                  </a:cubicBezTo>
                  <a:cubicBezTo>
                    <a:pt x="21335" y="5"/>
                    <a:pt x="21329" y="0"/>
                    <a:pt x="21323" y="0"/>
                  </a:cubicBezTo>
                  <a:close/>
                </a:path>
              </a:pathLst>
            </a:custGeom>
            <a:solidFill>
              <a:srgbClr val="F3F3F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 name="Google Shape;1953;p39">
              <a:extLst>
                <a:ext uri="{FF2B5EF4-FFF2-40B4-BE49-F238E27FC236}">
                  <a16:creationId xmlns:a16="http://schemas.microsoft.com/office/drawing/2014/main" xmlns="" id="{A76C48CB-1A9A-FD2A-C197-D41DB9BB8CC1}"/>
                </a:ext>
              </a:extLst>
            </p:cNvPr>
            <p:cNvSpPr/>
            <p:nvPr/>
          </p:nvSpPr>
          <p:spPr>
            <a:xfrm>
              <a:off x="7642468" y="1965113"/>
              <a:ext cx="404384" cy="105876"/>
            </a:xfrm>
            <a:custGeom>
              <a:avLst/>
              <a:gdLst/>
              <a:ahLst/>
              <a:cxnLst/>
              <a:rect l="l" t="t" r="r" b="b"/>
              <a:pathLst>
                <a:path w="15946" h="4175" extrusionOk="0">
                  <a:moveTo>
                    <a:pt x="15728" y="0"/>
                  </a:moveTo>
                  <a:cubicBezTo>
                    <a:pt x="15714" y="0"/>
                    <a:pt x="15700" y="2"/>
                    <a:pt x="15684" y="6"/>
                  </a:cubicBezTo>
                  <a:cubicBezTo>
                    <a:pt x="13091" y="644"/>
                    <a:pt x="10511" y="1365"/>
                    <a:pt x="7922" y="2020"/>
                  </a:cubicBezTo>
                  <a:cubicBezTo>
                    <a:pt x="5335" y="2676"/>
                    <a:pt x="2708" y="3231"/>
                    <a:pt x="141" y="3971"/>
                  </a:cubicBezTo>
                  <a:cubicBezTo>
                    <a:pt x="1" y="4012"/>
                    <a:pt x="54" y="4174"/>
                    <a:pt x="178" y="4174"/>
                  </a:cubicBezTo>
                  <a:cubicBezTo>
                    <a:pt x="188" y="4174"/>
                    <a:pt x="198" y="4173"/>
                    <a:pt x="209" y="4171"/>
                  </a:cubicBezTo>
                  <a:cubicBezTo>
                    <a:pt x="5422" y="3187"/>
                    <a:pt x="10674" y="1743"/>
                    <a:pt x="15769" y="259"/>
                  </a:cubicBezTo>
                  <a:cubicBezTo>
                    <a:pt x="15946" y="209"/>
                    <a:pt x="15881" y="0"/>
                    <a:pt x="15728" y="0"/>
                  </a:cubicBezTo>
                  <a:close/>
                </a:path>
              </a:pathLst>
            </a:custGeom>
            <a:solidFill>
              <a:srgbClr val="F4783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 name="Google Shape;1954;p39">
              <a:extLst>
                <a:ext uri="{FF2B5EF4-FFF2-40B4-BE49-F238E27FC236}">
                  <a16:creationId xmlns:a16="http://schemas.microsoft.com/office/drawing/2014/main" xmlns="" id="{DC2CC13D-2B92-BC24-C59E-2B0B5705E648}"/>
                </a:ext>
              </a:extLst>
            </p:cNvPr>
            <p:cNvSpPr/>
            <p:nvPr/>
          </p:nvSpPr>
          <p:spPr>
            <a:xfrm>
              <a:off x="7634632" y="1950100"/>
              <a:ext cx="306268" cy="80948"/>
            </a:xfrm>
            <a:custGeom>
              <a:avLst/>
              <a:gdLst/>
              <a:ahLst/>
              <a:cxnLst/>
              <a:rect l="l" t="t" r="r" b="b"/>
              <a:pathLst>
                <a:path w="12077" h="3192" extrusionOk="0">
                  <a:moveTo>
                    <a:pt x="11930" y="0"/>
                  </a:moveTo>
                  <a:cubicBezTo>
                    <a:pt x="11923" y="0"/>
                    <a:pt x="11916" y="1"/>
                    <a:pt x="11908" y="2"/>
                  </a:cubicBezTo>
                  <a:cubicBezTo>
                    <a:pt x="7955" y="756"/>
                    <a:pt x="4054" y="1963"/>
                    <a:pt x="159" y="2964"/>
                  </a:cubicBezTo>
                  <a:cubicBezTo>
                    <a:pt x="0" y="3004"/>
                    <a:pt x="58" y="3192"/>
                    <a:pt x="191" y="3192"/>
                  </a:cubicBezTo>
                  <a:cubicBezTo>
                    <a:pt x="203" y="3192"/>
                    <a:pt x="216" y="3190"/>
                    <a:pt x="229" y="3187"/>
                  </a:cubicBezTo>
                  <a:cubicBezTo>
                    <a:pt x="4128" y="2204"/>
                    <a:pt x="8135" y="1399"/>
                    <a:pt x="11963" y="168"/>
                  </a:cubicBezTo>
                  <a:cubicBezTo>
                    <a:pt x="12076" y="130"/>
                    <a:pt x="12033" y="0"/>
                    <a:pt x="11930" y="0"/>
                  </a:cubicBezTo>
                  <a:close/>
                </a:path>
              </a:pathLst>
            </a:custGeom>
            <a:solidFill>
              <a:srgbClr val="F4783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 name="Google Shape;1955;p39">
              <a:extLst>
                <a:ext uri="{FF2B5EF4-FFF2-40B4-BE49-F238E27FC236}">
                  <a16:creationId xmlns:a16="http://schemas.microsoft.com/office/drawing/2014/main" xmlns="" id="{0349C3B6-A1AE-0450-FD00-865A0E820E9B}"/>
                </a:ext>
              </a:extLst>
            </p:cNvPr>
            <p:cNvSpPr/>
            <p:nvPr/>
          </p:nvSpPr>
          <p:spPr>
            <a:xfrm>
              <a:off x="7464118" y="1640285"/>
              <a:ext cx="699443" cy="306927"/>
            </a:xfrm>
            <a:custGeom>
              <a:avLst/>
              <a:gdLst/>
              <a:ahLst/>
              <a:cxnLst/>
              <a:rect l="l" t="t" r="r" b="b"/>
              <a:pathLst>
                <a:path w="27581" h="12103" extrusionOk="0">
                  <a:moveTo>
                    <a:pt x="24528" y="0"/>
                  </a:moveTo>
                  <a:cubicBezTo>
                    <a:pt x="24432" y="0"/>
                    <a:pt x="24336" y="8"/>
                    <a:pt x="24240" y="23"/>
                  </a:cubicBezTo>
                  <a:lnTo>
                    <a:pt x="302" y="3793"/>
                  </a:lnTo>
                  <a:cubicBezTo>
                    <a:pt x="68" y="3827"/>
                    <a:pt x="1" y="4132"/>
                    <a:pt x="200" y="4260"/>
                  </a:cubicBezTo>
                  <a:lnTo>
                    <a:pt x="207" y="4266"/>
                  </a:lnTo>
                  <a:cubicBezTo>
                    <a:pt x="730" y="4614"/>
                    <a:pt x="1343" y="4796"/>
                    <a:pt x="1965" y="4796"/>
                  </a:cubicBezTo>
                  <a:cubicBezTo>
                    <a:pt x="2124" y="4796"/>
                    <a:pt x="2283" y="4785"/>
                    <a:pt x="2441" y="4761"/>
                  </a:cubicBezTo>
                  <a:lnTo>
                    <a:pt x="23489" y="1562"/>
                  </a:lnTo>
                  <a:cubicBezTo>
                    <a:pt x="23575" y="1549"/>
                    <a:pt x="23660" y="1543"/>
                    <a:pt x="23745" y="1543"/>
                  </a:cubicBezTo>
                  <a:cubicBezTo>
                    <a:pt x="24335" y="1543"/>
                    <a:pt x="24896" y="1846"/>
                    <a:pt x="25200" y="2367"/>
                  </a:cubicBezTo>
                  <a:cubicBezTo>
                    <a:pt x="25532" y="2928"/>
                    <a:pt x="25839" y="3716"/>
                    <a:pt x="25958" y="4777"/>
                  </a:cubicBezTo>
                  <a:cubicBezTo>
                    <a:pt x="26055" y="5653"/>
                    <a:pt x="25464" y="6461"/>
                    <a:pt x="24599" y="6634"/>
                  </a:cubicBezTo>
                  <a:cubicBezTo>
                    <a:pt x="20311" y="7482"/>
                    <a:pt x="7365" y="10048"/>
                    <a:pt x="3886" y="10738"/>
                  </a:cubicBezTo>
                  <a:cubicBezTo>
                    <a:pt x="3351" y="10843"/>
                    <a:pt x="2928" y="11245"/>
                    <a:pt x="2790" y="11769"/>
                  </a:cubicBezTo>
                  <a:lnTo>
                    <a:pt x="2790" y="11776"/>
                  </a:lnTo>
                  <a:cubicBezTo>
                    <a:pt x="2744" y="11945"/>
                    <a:pt x="2870" y="12102"/>
                    <a:pt x="3035" y="12102"/>
                  </a:cubicBezTo>
                  <a:cubicBezTo>
                    <a:pt x="3052" y="12102"/>
                    <a:pt x="3070" y="12101"/>
                    <a:pt x="3087" y="12097"/>
                  </a:cubicBezTo>
                  <a:lnTo>
                    <a:pt x="25775" y="7695"/>
                  </a:lnTo>
                  <a:cubicBezTo>
                    <a:pt x="26816" y="7495"/>
                    <a:pt x="27581" y="6582"/>
                    <a:pt x="27574" y="5524"/>
                  </a:cubicBezTo>
                  <a:cubicBezTo>
                    <a:pt x="27553" y="2857"/>
                    <a:pt x="26546" y="1315"/>
                    <a:pt x="25809" y="541"/>
                  </a:cubicBezTo>
                  <a:cubicBezTo>
                    <a:pt x="25473" y="189"/>
                    <a:pt x="25007" y="0"/>
                    <a:pt x="24528" y="0"/>
                  </a:cubicBezTo>
                  <a:close/>
                </a:path>
              </a:pathLst>
            </a:custGeom>
            <a:solidFill>
              <a:srgbClr val="FF9F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9F1E"/>
                </a:solidFill>
                <a:latin typeface="Arial"/>
                <a:cs typeface="Arial"/>
                <a:sym typeface="Arial"/>
              </a:endParaRPr>
            </a:p>
          </p:txBody>
        </p:sp>
        <p:sp>
          <p:nvSpPr>
            <p:cNvPr id="40" name="Google Shape;1956;p39">
              <a:extLst>
                <a:ext uri="{FF2B5EF4-FFF2-40B4-BE49-F238E27FC236}">
                  <a16:creationId xmlns:a16="http://schemas.microsoft.com/office/drawing/2014/main" xmlns="" id="{89D9A005-9935-CC75-1F25-7C0315EF5E2E}"/>
                </a:ext>
              </a:extLst>
            </p:cNvPr>
            <p:cNvSpPr/>
            <p:nvPr/>
          </p:nvSpPr>
          <p:spPr>
            <a:xfrm>
              <a:off x="7527236" y="1678400"/>
              <a:ext cx="596965" cy="230620"/>
            </a:xfrm>
            <a:custGeom>
              <a:avLst/>
              <a:gdLst/>
              <a:ahLst/>
              <a:cxnLst/>
              <a:rect l="l" t="t" r="r" b="b"/>
              <a:pathLst>
                <a:path w="23540" h="9094" extrusionOk="0">
                  <a:moveTo>
                    <a:pt x="21503" y="0"/>
                  </a:moveTo>
                  <a:cubicBezTo>
                    <a:pt x="21439" y="0"/>
                    <a:pt x="21375" y="5"/>
                    <a:pt x="21311" y="15"/>
                  </a:cubicBezTo>
                  <a:lnTo>
                    <a:pt x="0" y="3369"/>
                  </a:lnTo>
                  <a:cubicBezTo>
                    <a:pt x="470" y="3951"/>
                    <a:pt x="910" y="4667"/>
                    <a:pt x="1210" y="5536"/>
                  </a:cubicBezTo>
                  <a:cubicBezTo>
                    <a:pt x="1664" y="6838"/>
                    <a:pt x="1725" y="8086"/>
                    <a:pt x="1640" y="9093"/>
                  </a:cubicBezTo>
                  <a:lnTo>
                    <a:pt x="22528" y="5043"/>
                  </a:lnTo>
                  <a:cubicBezTo>
                    <a:pt x="23124" y="4928"/>
                    <a:pt x="23540" y="4386"/>
                    <a:pt x="23510" y="3781"/>
                  </a:cubicBezTo>
                  <a:cubicBezTo>
                    <a:pt x="23428" y="2169"/>
                    <a:pt x="22924" y="1117"/>
                    <a:pt x="22461" y="478"/>
                  </a:cubicBezTo>
                  <a:cubicBezTo>
                    <a:pt x="22238" y="169"/>
                    <a:pt x="21878" y="0"/>
                    <a:pt x="21503" y="0"/>
                  </a:cubicBezTo>
                  <a:close/>
                </a:path>
              </a:pathLst>
            </a:custGeom>
            <a:solidFill>
              <a:srgbClr val="E8EC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 name="Google Shape;1957;p39">
              <a:extLst>
                <a:ext uri="{FF2B5EF4-FFF2-40B4-BE49-F238E27FC236}">
                  <a16:creationId xmlns:a16="http://schemas.microsoft.com/office/drawing/2014/main" xmlns="" id="{C4AFF989-FC12-9D5E-A523-49C69003E8A3}"/>
                </a:ext>
              </a:extLst>
            </p:cNvPr>
            <p:cNvSpPr/>
            <p:nvPr/>
          </p:nvSpPr>
          <p:spPr>
            <a:xfrm>
              <a:off x="7628546" y="1779381"/>
              <a:ext cx="411257" cy="84422"/>
            </a:xfrm>
            <a:custGeom>
              <a:avLst/>
              <a:gdLst/>
              <a:ahLst/>
              <a:cxnLst/>
              <a:rect l="l" t="t" r="r" b="b"/>
              <a:pathLst>
                <a:path w="16217" h="3329" extrusionOk="0">
                  <a:moveTo>
                    <a:pt x="16058" y="1"/>
                  </a:moveTo>
                  <a:cubicBezTo>
                    <a:pt x="16050" y="1"/>
                    <a:pt x="16042" y="1"/>
                    <a:pt x="16033" y="3"/>
                  </a:cubicBezTo>
                  <a:cubicBezTo>
                    <a:pt x="10714" y="950"/>
                    <a:pt x="5447" y="2194"/>
                    <a:pt x="129" y="3155"/>
                  </a:cubicBezTo>
                  <a:cubicBezTo>
                    <a:pt x="1" y="3177"/>
                    <a:pt x="53" y="3328"/>
                    <a:pt x="165" y="3328"/>
                  </a:cubicBezTo>
                  <a:cubicBezTo>
                    <a:pt x="171" y="3328"/>
                    <a:pt x="178" y="3328"/>
                    <a:pt x="185" y="3327"/>
                  </a:cubicBezTo>
                  <a:cubicBezTo>
                    <a:pt x="5488" y="2471"/>
                    <a:pt x="10904" y="1602"/>
                    <a:pt x="16090" y="179"/>
                  </a:cubicBezTo>
                  <a:cubicBezTo>
                    <a:pt x="16217" y="144"/>
                    <a:pt x="16167" y="1"/>
                    <a:pt x="16058" y="1"/>
                  </a:cubicBezTo>
                  <a:close/>
                </a:path>
              </a:pathLst>
            </a:custGeom>
            <a:solidFill>
              <a:srgbClr val="FF9F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9F1E"/>
                </a:solidFill>
                <a:latin typeface="Arial"/>
                <a:cs typeface="Arial"/>
                <a:sym typeface="Arial"/>
              </a:endParaRPr>
            </a:p>
          </p:txBody>
        </p:sp>
        <p:sp>
          <p:nvSpPr>
            <p:cNvPr id="42" name="Google Shape;1958;p39">
              <a:extLst>
                <a:ext uri="{FF2B5EF4-FFF2-40B4-BE49-F238E27FC236}">
                  <a16:creationId xmlns:a16="http://schemas.microsoft.com/office/drawing/2014/main" xmlns="" id="{59C31276-2902-38A1-57AE-AEFA2E19DBFA}"/>
                </a:ext>
              </a:extLst>
            </p:cNvPr>
            <p:cNvSpPr/>
            <p:nvPr/>
          </p:nvSpPr>
          <p:spPr>
            <a:xfrm>
              <a:off x="7617692" y="1714765"/>
              <a:ext cx="457639" cy="91092"/>
            </a:xfrm>
            <a:custGeom>
              <a:avLst/>
              <a:gdLst/>
              <a:ahLst/>
              <a:cxnLst/>
              <a:rect l="l" t="t" r="r" b="b"/>
              <a:pathLst>
                <a:path w="18046" h="3592" extrusionOk="0">
                  <a:moveTo>
                    <a:pt x="17859" y="1"/>
                  </a:moveTo>
                  <a:cubicBezTo>
                    <a:pt x="17852" y="1"/>
                    <a:pt x="17844" y="1"/>
                    <a:pt x="17837" y="2"/>
                  </a:cubicBezTo>
                  <a:cubicBezTo>
                    <a:pt x="11903" y="823"/>
                    <a:pt x="6010" y="2240"/>
                    <a:pt x="137" y="3400"/>
                  </a:cubicBezTo>
                  <a:cubicBezTo>
                    <a:pt x="1" y="3429"/>
                    <a:pt x="55" y="3592"/>
                    <a:pt x="174" y="3592"/>
                  </a:cubicBezTo>
                  <a:cubicBezTo>
                    <a:pt x="182" y="3592"/>
                    <a:pt x="190" y="3591"/>
                    <a:pt x="198" y="3590"/>
                  </a:cubicBezTo>
                  <a:cubicBezTo>
                    <a:pt x="6084" y="2494"/>
                    <a:pt x="12086" y="1632"/>
                    <a:pt x="17898" y="198"/>
                  </a:cubicBezTo>
                  <a:cubicBezTo>
                    <a:pt x="18045" y="163"/>
                    <a:pt x="17983" y="1"/>
                    <a:pt x="17859" y="1"/>
                  </a:cubicBezTo>
                  <a:close/>
                </a:path>
              </a:pathLst>
            </a:custGeom>
            <a:solidFill>
              <a:srgbClr val="FF9F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9F1E"/>
                </a:solidFill>
                <a:latin typeface="Arial"/>
                <a:cs typeface="Arial"/>
                <a:sym typeface="Arial"/>
              </a:endParaRPr>
            </a:p>
          </p:txBody>
        </p:sp>
        <p:sp>
          <p:nvSpPr>
            <p:cNvPr id="43" name="Google Shape;1959;p39">
              <a:extLst>
                <a:ext uri="{FF2B5EF4-FFF2-40B4-BE49-F238E27FC236}">
                  <a16:creationId xmlns:a16="http://schemas.microsoft.com/office/drawing/2014/main" xmlns="" id="{9C5B5CCC-E10D-66F8-D55F-B7A7B2722DCA}"/>
                </a:ext>
              </a:extLst>
            </p:cNvPr>
            <p:cNvSpPr/>
            <p:nvPr/>
          </p:nvSpPr>
          <p:spPr>
            <a:xfrm>
              <a:off x="7755620" y="3202090"/>
              <a:ext cx="785615" cy="487564"/>
            </a:xfrm>
            <a:custGeom>
              <a:avLst/>
              <a:gdLst/>
              <a:ahLst/>
              <a:cxnLst/>
              <a:rect l="l" t="t" r="r" b="b"/>
              <a:pathLst>
                <a:path w="30979" h="19226" extrusionOk="0">
                  <a:moveTo>
                    <a:pt x="3210" y="1"/>
                  </a:moveTo>
                  <a:cubicBezTo>
                    <a:pt x="3055" y="1"/>
                    <a:pt x="2918" y="124"/>
                    <a:pt x="2915" y="288"/>
                  </a:cubicBezTo>
                  <a:cubicBezTo>
                    <a:pt x="2912" y="514"/>
                    <a:pt x="2905" y="853"/>
                    <a:pt x="2892" y="1258"/>
                  </a:cubicBezTo>
                  <a:lnTo>
                    <a:pt x="29037" y="9028"/>
                  </a:lnTo>
                  <a:cubicBezTo>
                    <a:pt x="29373" y="9126"/>
                    <a:pt x="29596" y="9451"/>
                    <a:pt x="29569" y="9799"/>
                  </a:cubicBezTo>
                  <a:cubicBezTo>
                    <a:pt x="29468" y="11101"/>
                    <a:pt x="29132" y="12578"/>
                    <a:pt x="28575" y="14188"/>
                  </a:cubicBezTo>
                  <a:cubicBezTo>
                    <a:pt x="27645" y="16865"/>
                    <a:pt x="26732" y="17630"/>
                    <a:pt x="26387" y="17833"/>
                  </a:cubicBezTo>
                  <a:lnTo>
                    <a:pt x="440" y="10834"/>
                  </a:lnTo>
                  <a:cubicBezTo>
                    <a:pt x="311" y="11057"/>
                    <a:pt x="194" y="11249"/>
                    <a:pt x="105" y="11395"/>
                  </a:cubicBezTo>
                  <a:cubicBezTo>
                    <a:pt x="1" y="11561"/>
                    <a:pt x="88" y="11780"/>
                    <a:pt x="278" y="11831"/>
                  </a:cubicBezTo>
                  <a:lnTo>
                    <a:pt x="26397" y="19225"/>
                  </a:lnTo>
                  <a:cubicBezTo>
                    <a:pt x="26397" y="19225"/>
                    <a:pt x="26397" y="19225"/>
                    <a:pt x="26397" y="19225"/>
                  </a:cubicBezTo>
                  <a:cubicBezTo>
                    <a:pt x="26424" y="19225"/>
                    <a:pt x="28248" y="19208"/>
                    <a:pt x="29836" y="14627"/>
                  </a:cubicBezTo>
                  <a:cubicBezTo>
                    <a:pt x="30424" y="12933"/>
                    <a:pt x="30789" y="11344"/>
                    <a:pt x="30904" y="9904"/>
                  </a:cubicBezTo>
                  <a:cubicBezTo>
                    <a:pt x="30979" y="8924"/>
                    <a:pt x="30360" y="8024"/>
                    <a:pt x="29416" y="7747"/>
                  </a:cubicBezTo>
                  <a:lnTo>
                    <a:pt x="3284" y="10"/>
                  </a:lnTo>
                  <a:cubicBezTo>
                    <a:pt x="3259" y="4"/>
                    <a:pt x="3234" y="1"/>
                    <a:pt x="3210" y="1"/>
                  </a:cubicBezTo>
                  <a:close/>
                </a:path>
              </a:pathLst>
            </a:custGeom>
            <a:solidFill>
              <a:srgbClr val="FAE0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4" name="Google Shape;1960;p39">
              <a:extLst>
                <a:ext uri="{FF2B5EF4-FFF2-40B4-BE49-F238E27FC236}">
                  <a16:creationId xmlns:a16="http://schemas.microsoft.com/office/drawing/2014/main" xmlns="" id="{A8098A8F-1A5B-0BE3-54BF-E7403C049125}"/>
                </a:ext>
              </a:extLst>
            </p:cNvPr>
            <p:cNvSpPr/>
            <p:nvPr/>
          </p:nvSpPr>
          <p:spPr>
            <a:xfrm>
              <a:off x="7804589" y="3244618"/>
              <a:ext cx="701573" cy="409710"/>
            </a:xfrm>
            <a:custGeom>
              <a:avLst/>
              <a:gdLst/>
              <a:ahLst/>
              <a:cxnLst/>
              <a:rect l="l" t="t" r="r" b="b"/>
              <a:pathLst>
                <a:path w="27665" h="16156" extrusionOk="0">
                  <a:moveTo>
                    <a:pt x="2279" y="0"/>
                  </a:moveTo>
                  <a:cubicBezTo>
                    <a:pt x="2239" y="941"/>
                    <a:pt x="2161" y="2205"/>
                    <a:pt x="2005" y="3622"/>
                  </a:cubicBezTo>
                  <a:cubicBezTo>
                    <a:pt x="1788" y="5624"/>
                    <a:pt x="791" y="7787"/>
                    <a:pt x="0" y="9235"/>
                  </a:cubicBezTo>
                  <a:lnTo>
                    <a:pt x="24456" y="16156"/>
                  </a:lnTo>
                  <a:cubicBezTo>
                    <a:pt x="24801" y="15953"/>
                    <a:pt x="25714" y="15188"/>
                    <a:pt x="26644" y="12511"/>
                  </a:cubicBezTo>
                  <a:cubicBezTo>
                    <a:pt x="27201" y="10901"/>
                    <a:pt x="27537" y="9424"/>
                    <a:pt x="27638" y="8122"/>
                  </a:cubicBezTo>
                  <a:cubicBezTo>
                    <a:pt x="27665" y="7774"/>
                    <a:pt x="27442" y="7449"/>
                    <a:pt x="27106" y="7351"/>
                  </a:cubicBezTo>
                  <a:lnTo>
                    <a:pt x="2279" y="0"/>
                  </a:lnTo>
                  <a:close/>
                </a:path>
              </a:pathLst>
            </a:custGeom>
            <a:solidFill>
              <a:srgbClr val="E8EC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5" name="Google Shape;1961;p39">
              <a:extLst>
                <a:ext uri="{FF2B5EF4-FFF2-40B4-BE49-F238E27FC236}">
                  <a16:creationId xmlns:a16="http://schemas.microsoft.com/office/drawing/2014/main" xmlns="" id="{5C5AA803-CCBB-0AF3-DC6A-2277FD3EE83A}"/>
                </a:ext>
              </a:extLst>
            </p:cNvPr>
            <p:cNvSpPr/>
            <p:nvPr/>
          </p:nvSpPr>
          <p:spPr>
            <a:xfrm>
              <a:off x="7838088" y="3425836"/>
              <a:ext cx="407301" cy="109477"/>
            </a:xfrm>
            <a:custGeom>
              <a:avLst/>
              <a:gdLst/>
              <a:ahLst/>
              <a:cxnLst/>
              <a:rect l="l" t="t" r="r" b="b"/>
              <a:pathLst>
                <a:path w="16061" h="4317" extrusionOk="0">
                  <a:moveTo>
                    <a:pt x="190" y="0"/>
                  </a:moveTo>
                  <a:cubicBezTo>
                    <a:pt x="61" y="0"/>
                    <a:pt x="0" y="173"/>
                    <a:pt x="147" y="202"/>
                  </a:cubicBezTo>
                  <a:cubicBezTo>
                    <a:pt x="5516" y="1233"/>
                    <a:pt x="10672" y="2829"/>
                    <a:pt x="15920" y="4313"/>
                  </a:cubicBezTo>
                  <a:cubicBezTo>
                    <a:pt x="15927" y="4315"/>
                    <a:pt x="15934" y="4316"/>
                    <a:pt x="15941" y="4316"/>
                  </a:cubicBezTo>
                  <a:cubicBezTo>
                    <a:pt x="16009" y="4316"/>
                    <a:pt x="16060" y="4222"/>
                    <a:pt x="15984" y="4191"/>
                  </a:cubicBezTo>
                  <a:cubicBezTo>
                    <a:pt x="10973" y="2150"/>
                    <a:pt x="5519" y="949"/>
                    <a:pt x="214" y="2"/>
                  </a:cubicBezTo>
                  <a:cubicBezTo>
                    <a:pt x="206" y="1"/>
                    <a:pt x="198" y="0"/>
                    <a:pt x="190" y="0"/>
                  </a:cubicBezTo>
                  <a:close/>
                </a:path>
              </a:pathLst>
            </a:custGeom>
            <a:solidFill>
              <a:srgbClr val="FAE0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6" name="Google Shape;1962;p39">
              <a:extLst>
                <a:ext uri="{FF2B5EF4-FFF2-40B4-BE49-F238E27FC236}">
                  <a16:creationId xmlns:a16="http://schemas.microsoft.com/office/drawing/2014/main" xmlns="" id="{1BB6518F-3B78-E942-635E-8F4B27454DA6}"/>
                </a:ext>
              </a:extLst>
            </p:cNvPr>
            <p:cNvSpPr/>
            <p:nvPr/>
          </p:nvSpPr>
          <p:spPr>
            <a:xfrm>
              <a:off x="7855079" y="3338042"/>
              <a:ext cx="492407" cy="150332"/>
            </a:xfrm>
            <a:custGeom>
              <a:avLst/>
              <a:gdLst/>
              <a:ahLst/>
              <a:cxnLst/>
              <a:rect l="l" t="t" r="r" b="b"/>
              <a:pathLst>
                <a:path w="19417" h="5928" extrusionOk="0">
                  <a:moveTo>
                    <a:pt x="195" y="0"/>
                  </a:moveTo>
                  <a:cubicBezTo>
                    <a:pt x="87" y="0"/>
                    <a:pt x="0" y="159"/>
                    <a:pt x="129" y="208"/>
                  </a:cubicBezTo>
                  <a:cubicBezTo>
                    <a:pt x="3162" y="1378"/>
                    <a:pt x="6263" y="2375"/>
                    <a:pt x="9377" y="3315"/>
                  </a:cubicBezTo>
                  <a:cubicBezTo>
                    <a:pt x="12598" y="4293"/>
                    <a:pt x="15899" y="5331"/>
                    <a:pt x="19219" y="5926"/>
                  </a:cubicBezTo>
                  <a:cubicBezTo>
                    <a:pt x="19228" y="5927"/>
                    <a:pt x="19236" y="5928"/>
                    <a:pt x="19245" y="5928"/>
                  </a:cubicBezTo>
                  <a:cubicBezTo>
                    <a:pt x="19362" y="5928"/>
                    <a:pt x="19416" y="5777"/>
                    <a:pt x="19280" y="5733"/>
                  </a:cubicBezTo>
                  <a:cubicBezTo>
                    <a:pt x="16128" y="4719"/>
                    <a:pt x="12883" y="3968"/>
                    <a:pt x="9711" y="3018"/>
                  </a:cubicBezTo>
                  <a:cubicBezTo>
                    <a:pt x="6533" y="2068"/>
                    <a:pt x="3388" y="1013"/>
                    <a:pt x="228" y="5"/>
                  </a:cubicBezTo>
                  <a:cubicBezTo>
                    <a:pt x="217" y="2"/>
                    <a:pt x="206" y="0"/>
                    <a:pt x="195" y="0"/>
                  </a:cubicBezTo>
                  <a:close/>
                </a:path>
              </a:pathLst>
            </a:custGeom>
            <a:solidFill>
              <a:srgbClr val="FAE0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7" name="Google Shape;1963;p39">
              <a:extLst>
                <a:ext uri="{FF2B5EF4-FFF2-40B4-BE49-F238E27FC236}">
                  <a16:creationId xmlns:a16="http://schemas.microsoft.com/office/drawing/2014/main" xmlns="" id="{EE7C522A-B924-47A8-C00D-7A62979C253A}"/>
                </a:ext>
              </a:extLst>
            </p:cNvPr>
            <p:cNvSpPr/>
            <p:nvPr/>
          </p:nvSpPr>
          <p:spPr>
            <a:xfrm>
              <a:off x="7973049" y="3332767"/>
              <a:ext cx="325643" cy="76180"/>
            </a:xfrm>
            <a:custGeom>
              <a:avLst/>
              <a:gdLst/>
              <a:ahLst/>
              <a:cxnLst/>
              <a:rect l="l" t="t" r="r" b="b"/>
              <a:pathLst>
                <a:path w="12841" h="3004" extrusionOk="0">
                  <a:moveTo>
                    <a:pt x="255" y="1"/>
                  </a:moveTo>
                  <a:cubicBezTo>
                    <a:pt x="84" y="1"/>
                    <a:pt x="0" y="239"/>
                    <a:pt x="201" y="277"/>
                  </a:cubicBezTo>
                  <a:cubicBezTo>
                    <a:pt x="4383" y="1035"/>
                    <a:pt x="8474" y="2123"/>
                    <a:pt x="12626" y="3000"/>
                  </a:cubicBezTo>
                  <a:cubicBezTo>
                    <a:pt x="12638" y="3002"/>
                    <a:pt x="12650" y="3004"/>
                    <a:pt x="12661" y="3004"/>
                  </a:cubicBezTo>
                  <a:cubicBezTo>
                    <a:pt x="12789" y="3004"/>
                    <a:pt x="12840" y="2837"/>
                    <a:pt x="12694" y="2789"/>
                  </a:cubicBezTo>
                  <a:cubicBezTo>
                    <a:pt x="8681" y="1505"/>
                    <a:pt x="4434" y="744"/>
                    <a:pt x="289" y="4"/>
                  </a:cubicBezTo>
                  <a:cubicBezTo>
                    <a:pt x="277" y="2"/>
                    <a:pt x="266" y="1"/>
                    <a:pt x="255" y="1"/>
                  </a:cubicBezTo>
                  <a:close/>
                </a:path>
              </a:pathLst>
            </a:custGeom>
            <a:solidFill>
              <a:srgbClr val="FAE0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8" name="Google Shape;1964;p39">
              <a:extLst>
                <a:ext uri="{FF2B5EF4-FFF2-40B4-BE49-F238E27FC236}">
                  <a16:creationId xmlns:a16="http://schemas.microsoft.com/office/drawing/2014/main" xmlns="" id="{B02F87F4-823F-CF32-B8E7-B12356B76725}"/>
                </a:ext>
              </a:extLst>
            </p:cNvPr>
            <p:cNvSpPr/>
            <p:nvPr/>
          </p:nvSpPr>
          <p:spPr>
            <a:xfrm>
              <a:off x="7102776" y="4171248"/>
              <a:ext cx="669519" cy="588672"/>
            </a:xfrm>
            <a:custGeom>
              <a:avLst/>
              <a:gdLst/>
              <a:ahLst/>
              <a:cxnLst/>
              <a:rect l="l" t="t" r="r" b="b"/>
              <a:pathLst>
                <a:path w="26401" h="23213" extrusionOk="0">
                  <a:moveTo>
                    <a:pt x="8014" y="1"/>
                  </a:moveTo>
                  <a:cubicBezTo>
                    <a:pt x="8014" y="1"/>
                    <a:pt x="169" y="15212"/>
                    <a:pt x="0" y="23212"/>
                  </a:cubicBezTo>
                  <a:lnTo>
                    <a:pt x="26400" y="23212"/>
                  </a:lnTo>
                  <a:lnTo>
                    <a:pt x="23235" y="670"/>
                  </a:lnTo>
                  <a:lnTo>
                    <a:pt x="8014" y="1"/>
                  </a:lnTo>
                  <a:close/>
                </a:path>
              </a:pathLst>
            </a:custGeom>
            <a:solidFill>
              <a:srgbClr val="00949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9" name="Google Shape;1965;p39">
              <a:extLst>
                <a:ext uri="{FF2B5EF4-FFF2-40B4-BE49-F238E27FC236}">
                  <a16:creationId xmlns:a16="http://schemas.microsoft.com/office/drawing/2014/main" xmlns="" id="{2D62975E-851F-AF95-A610-79E220463718}"/>
                </a:ext>
              </a:extLst>
            </p:cNvPr>
            <p:cNvSpPr/>
            <p:nvPr/>
          </p:nvSpPr>
          <p:spPr>
            <a:xfrm>
              <a:off x="6958990" y="3496791"/>
              <a:ext cx="1271581" cy="707812"/>
            </a:xfrm>
            <a:custGeom>
              <a:avLst/>
              <a:gdLst/>
              <a:ahLst/>
              <a:cxnLst/>
              <a:rect l="l" t="t" r="r" b="b"/>
              <a:pathLst>
                <a:path w="50142" h="27911" extrusionOk="0">
                  <a:moveTo>
                    <a:pt x="21495" y="0"/>
                  </a:moveTo>
                  <a:cubicBezTo>
                    <a:pt x="10909" y="0"/>
                    <a:pt x="8380" y="2606"/>
                    <a:pt x="6614" y="6624"/>
                  </a:cubicBezTo>
                  <a:cubicBezTo>
                    <a:pt x="4545" y="11331"/>
                    <a:pt x="1" y="21082"/>
                    <a:pt x="11331" y="25558"/>
                  </a:cubicBezTo>
                  <a:cubicBezTo>
                    <a:pt x="15706" y="27289"/>
                    <a:pt x="19642" y="27911"/>
                    <a:pt x="23040" y="27911"/>
                  </a:cubicBezTo>
                  <a:cubicBezTo>
                    <a:pt x="31723" y="27911"/>
                    <a:pt x="36889" y="23848"/>
                    <a:pt x="36889" y="23848"/>
                  </a:cubicBezTo>
                  <a:cubicBezTo>
                    <a:pt x="36889" y="23848"/>
                    <a:pt x="38740" y="24734"/>
                    <a:pt x="41044" y="24734"/>
                  </a:cubicBezTo>
                  <a:cubicBezTo>
                    <a:pt x="42998" y="24734"/>
                    <a:pt x="45279" y="24096"/>
                    <a:pt x="47032" y="21738"/>
                  </a:cubicBezTo>
                  <a:cubicBezTo>
                    <a:pt x="50141" y="17558"/>
                    <a:pt x="47229" y="14120"/>
                    <a:pt x="43659" y="14120"/>
                  </a:cubicBezTo>
                  <a:cubicBezTo>
                    <a:pt x="42842" y="14120"/>
                    <a:pt x="41991" y="14300"/>
                    <a:pt x="41169" y="14692"/>
                  </a:cubicBezTo>
                  <a:cubicBezTo>
                    <a:pt x="41169" y="14692"/>
                    <a:pt x="42552" y="1187"/>
                    <a:pt x="27137" y="200"/>
                  </a:cubicBezTo>
                  <a:cubicBezTo>
                    <a:pt x="25037" y="65"/>
                    <a:pt x="23165" y="0"/>
                    <a:pt x="21495" y="0"/>
                  </a:cubicBezTo>
                  <a:close/>
                </a:path>
              </a:pathLst>
            </a:custGeom>
            <a:solidFill>
              <a:srgbClr val="FCB39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0" name="Google Shape;1966;p39">
              <a:extLst>
                <a:ext uri="{FF2B5EF4-FFF2-40B4-BE49-F238E27FC236}">
                  <a16:creationId xmlns:a16="http://schemas.microsoft.com/office/drawing/2014/main" xmlns="" id="{A77833B7-5224-2249-1B45-AD76FD3E74F8}"/>
                </a:ext>
              </a:extLst>
            </p:cNvPr>
            <p:cNvSpPr/>
            <p:nvPr/>
          </p:nvSpPr>
          <p:spPr>
            <a:xfrm>
              <a:off x="6967789" y="3013848"/>
              <a:ext cx="1205190" cy="936555"/>
            </a:xfrm>
            <a:custGeom>
              <a:avLst/>
              <a:gdLst/>
              <a:ahLst/>
              <a:cxnLst/>
              <a:rect l="l" t="t" r="r" b="b"/>
              <a:pathLst>
                <a:path w="47524" h="36931" extrusionOk="0">
                  <a:moveTo>
                    <a:pt x="18610" y="0"/>
                  </a:moveTo>
                  <a:cubicBezTo>
                    <a:pt x="17705" y="0"/>
                    <a:pt x="16687" y="120"/>
                    <a:pt x="15542" y="391"/>
                  </a:cubicBezTo>
                  <a:cubicBezTo>
                    <a:pt x="6044" y="2633"/>
                    <a:pt x="7833" y="10206"/>
                    <a:pt x="8170" y="11372"/>
                  </a:cubicBezTo>
                  <a:cubicBezTo>
                    <a:pt x="8083" y="11489"/>
                    <a:pt x="7841" y="11527"/>
                    <a:pt x="7496" y="11527"/>
                  </a:cubicBezTo>
                  <a:cubicBezTo>
                    <a:pt x="7170" y="11527"/>
                    <a:pt x="6751" y="11493"/>
                    <a:pt x="6283" y="11461"/>
                  </a:cubicBezTo>
                  <a:cubicBezTo>
                    <a:pt x="5814" y="11427"/>
                    <a:pt x="5295" y="11393"/>
                    <a:pt x="4770" y="11393"/>
                  </a:cubicBezTo>
                  <a:cubicBezTo>
                    <a:pt x="2451" y="11393"/>
                    <a:pt x="0" y="12050"/>
                    <a:pt x="1114" y="16261"/>
                  </a:cubicBezTo>
                  <a:cubicBezTo>
                    <a:pt x="2267" y="20628"/>
                    <a:pt x="6366" y="21802"/>
                    <a:pt x="10439" y="21802"/>
                  </a:cubicBezTo>
                  <a:cubicBezTo>
                    <a:pt x="15171" y="21802"/>
                    <a:pt x="19869" y="20217"/>
                    <a:pt x="19869" y="20217"/>
                  </a:cubicBezTo>
                  <a:lnTo>
                    <a:pt x="19869" y="20217"/>
                  </a:lnTo>
                  <a:cubicBezTo>
                    <a:pt x="19869" y="20217"/>
                    <a:pt x="19061" y="21205"/>
                    <a:pt x="21394" y="23934"/>
                  </a:cubicBezTo>
                  <a:cubicBezTo>
                    <a:pt x="23123" y="25956"/>
                    <a:pt x="25021" y="26550"/>
                    <a:pt x="26851" y="26550"/>
                  </a:cubicBezTo>
                  <a:cubicBezTo>
                    <a:pt x="28152" y="26550"/>
                    <a:pt x="29417" y="26249"/>
                    <a:pt x="30564" y="25949"/>
                  </a:cubicBezTo>
                  <a:cubicBezTo>
                    <a:pt x="31709" y="25650"/>
                    <a:pt x="32736" y="25351"/>
                    <a:pt x="33559" y="25351"/>
                  </a:cubicBezTo>
                  <a:cubicBezTo>
                    <a:pt x="34030" y="25351"/>
                    <a:pt x="34435" y="25450"/>
                    <a:pt x="34756" y="25702"/>
                  </a:cubicBezTo>
                  <a:cubicBezTo>
                    <a:pt x="36988" y="27453"/>
                    <a:pt x="38053" y="36930"/>
                    <a:pt x="38053" y="36930"/>
                  </a:cubicBezTo>
                  <a:lnTo>
                    <a:pt x="40822" y="33736"/>
                  </a:lnTo>
                  <a:cubicBezTo>
                    <a:pt x="47523" y="26824"/>
                    <a:pt x="41813" y="22050"/>
                    <a:pt x="41813" y="22050"/>
                  </a:cubicBezTo>
                  <a:cubicBezTo>
                    <a:pt x="41813" y="22050"/>
                    <a:pt x="46296" y="17397"/>
                    <a:pt x="39544" y="9905"/>
                  </a:cubicBezTo>
                  <a:cubicBezTo>
                    <a:pt x="36737" y="6792"/>
                    <a:pt x="33901" y="5882"/>
                    <a:pt x="31545" y="5882"/>
                  </a:cubicBezTo>
                  <a:cubicBezTo>
                    <a:pt x="29142" y="5882"/>
                    <a:pt x="27238" y="6828"/>
                    <a:pt x="26375" y="7349"/>
                  </a:cubicBezTo>
                  <a:cubicBezTo>
                    <a:pt x="26316" y="7384"/>
                    <a:pt x="26252" y="7401"/>
                    <a:pt x="26190" y="7401"/>
                  </a:cubicBezTo>
                  <a:cubicBezTo>
                    <a:pt x="26014" y="7401"/>
                    <a:pt x="25850" y="7270"/>
                    <a:pt x="25830" y="7075"/>
                  </a:cubicBezTo>
                  <a:cubicBezTo>
                    <a:pt x="25651" y="5266"/>
                    <a:pt x="24607" y="0"/>
                    <a:pt x="18610" y="0"/>
                  </a:cubicBezTo>
                  <a:close/>
                </a:path>
              </a:pathLst>
            </a:custGeom>
            <a:solidFill>
              <a:srgbClr val="F4783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1" name="Google Shape;1967;p39">
              <a:extLst>
                <a:ext uri="{FF2B5EF4-FFF2-40B4-BE49-F238E27FC236}">
                  <a16:creationId xmlns:a16="http://schemas.microsoft.com/office/drawing/2014/main" xmlns="" id="{0FE48502-407B-2C57-05E8-35CE430D4D23}"/>
                </a:ext>
              </a:extLst>
            </p:cNvPr>
            <p:cNvSpPr/>
            <p:nvPr/>
          </p:nvSpPr>
          <p:spPr>
            <a:xfrm>
              <a:off x="7056546" y="3851340"/>
              <a:ext cx="705453" cy="353209"/>
            </a:xfrm>
            <a:custGeom>
              <a:avLst/>
              <a:gdLst/>
              <a:ahLst/>
              <a:cxnLst/>
              <a:rect l="l" t="t" r="r" b="b"/>
              <a:pathLst>
                <a:path w="27818" h="13928" extrusionOk="0">
                  <a:moveTo>
                    <a:pt x="1574" y="1"/>
                  </a:moveTo>
                  <a:cubicBezTo>
                    <a:pt x="494" y="1"/>
                    <a:pt x="165" y="1488"/>
                    <a:pt x="110" y="1775"/>
                  </a:cubicBezTo>
                  <a:cubicBezTo>
                    <a:pt x="1" y="5502"/>
                    <a:pt x="1597" y="9251"/>
                    <a:pt x="7484" y="11577"/>
                  </a:cubicBezTo>
                  <a:cubicBezTo>
                    <a:pt x="11801" y="13285"/>
                    <a:pt x="15686" y="13910"/>
                    <a:pt x="19054" y="13927"/>
                  </a:cubicBezTo>
                  <a:cubicBezTo>
                    <a:pt x="25221" y="12203"/>
                    <a:pt x="27817" y="9785"/>
                    <a:pt x="27750" y="6705"/>
                  </a:cubicBezTo>
                  <a:cubicBezTo>
                    <a:pt x="27684" y="3752"/>
                    <a:pt x="26362" y="3157"/>
                    <a:pt x="21834" y="3157"/>
                  </a:cubicBezTo>
                  <a:cubicBezTo>
                    <a:pt x="20401" y="3157"/>
                    <a:pt x="18646" y="3216"/>
                    <a:pt x="16508" y="3280"/>
                  </a:cubicBezTo>
                  <a:cubicBezTo>
                    <a:pt x="16020" y="3294"/>
                    <a:pt x="15549" y="3301"/>
                    <a:pt x="15094" y="3301"/>
                  </a:cubicBezTo>
                  <a:cubicBezTo>
                    <a:pt x="7259" y="3301"/>
                    <a:pt x="4217" y="1245"/>
                    <a:pt x="2412" y="251"/>
                  </a:cubicBezTo>
                  <a:cubicBezTo>
                    <a:pt x="2092" y="74"/>
                    <a:pt x="1815" y="1"/>
                    <a:pt x="1574" y="1"/>
                  </a:cubicBezTo>
                  <a:close/>
                </a:path>
              </a:pathLst>
            </a:custGeom>
            <a:solidFill>
              <a:srgbClr val="493A3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2" name="Google Shape;1968;p39">
              <a:extLst>
                <a:ext uri="{FF2B5EF4-FFF2-40B4-BE49-F238E27FC236}">
                  <a16:creationId xmlns:a16="http://schemas.microsoft.com/office/drawing/2014/main" xmlns="" id="{1D5348B3-2A3D-2D60-2088-BC7FB9CEB4BF}"/>
                </a:ext>
              </a:extLst>
            </p:cNvPr>
            <p:cNvSpPr/>
            <p:nvPr/>
          </p:nvSpPr>
          <p:spPr>
            <a:xfrm>
              <a:off x="7165692" y="3888466"/>
              <a:ext cx="195649" cy="97254"/>
            </a:xfrm>
            <a:custGeom>
              <a:avLst/>
              <a:gdLst/>
              <a:ahLst/>
              <a:cxnLst/>
              <a:rect l="l" t="t" r="r" b="b"/>
              <a:pathLst>
                <a:path w="7715" h="3835" extrusionOk="0">
                  <a:moveTo>
                    <a:pt x="417" y="1"/>
                  </a:moveTo>
                  <a:cubicBezTo>
                    <a:pt x="177" y="839"/>
                    <a:pt x="1" y="1904"/>
                    <a:pt x="343" y="2327"/>
                  </a:cubicBezTo>
                  <a:cubicBezTo>
                    <a:pt x="623" y="2672"/>
                    <a:pt x="968" y="2783"/>
                    <a:pt x="1290" y="2783"/>
                  </a:cubicBezTo>
                  <a:cubicBezTo>
                    <a:pt x="1861" y="2783"/>
                    <a:pt x="2368" y="2442"/>
                    <a:pt x="2368" y="2441"/>
                  </a:cubicBezTo>
                  <a:lnTo>
                    <a:pt x="2368" y="2441"/>
                  </a:lnTo>
                  <a:cubicBezTo>
                    <a:pt x="2368" y="2442"/>
                    <a:pt x="2151" y="3212"/>
                    <a:pt x="3555" y="3710"/>
                  </a:cubicBezTo>
                  <a:cubicBezTo>
                    <a:pt x="3808" y="3797"/>
                    <a:pt x="4042" y="3835"/>
                    <a:pt x="4255" y="3835"/>
                  </a:cubicBezTo>
                  <a:cubicBezTo>
                    <a:pt x="5205" y="3835"/>
                    <a:pt x="5706" y="3084"/>
                    <a:pt x="5706" y="3084"/>
                  </a:cubicBezTo>
                  <a:cubicBezTo>
                    <a:pt x="5706" y="3084"/>
                    <a:pt x="5773" y="3246"/>
                    <a:pt x="5921" y="3476"/>
                  </a:cubicBezTo>
                  <a:cubicBezTo>
                    <a:pt x="6672" y="2979"/>
                    <a:pt x="7257" y="2374"/>
                    <a:pt x="7714" y="1718"/>
                  </a:cubicBezTo>
                  <a:cubicBezTo>
                    <a:pt x="7301" y="1688"/>
                    <a:pt x="6906" y="1647"/>
                    <a:pt x="6527" y="1603"/>
                  </a:cubicBezTo>
                  <a:lnTo>
                    <a:pt x="6524" y="1603"/>
                  </a:lnTo>
                  <a:cubicBezTo>
                    <a:pt x="6520" y="1600"/>
                    <a:pt x="6513" y="1600"/>
                    <a:pt x="6507" y="1600"/>
                  </a:cubicBezTo>
                  <a:cubicBezTo>
                    <a:pt x="6503" y="1600"/>
                    <a:pt x="6497" y="1600"/>
                    <a:pt x="6490" y="1597"/>
                  </a:cubicBezTo>
                  <a:lnTo>
                    <a:pt x="6469" y="1597"/>
                  </a:lnTo>
                  <a:cubicBezTo>
                    <a:pt x="6466" y="1597"/>
                    <a:pt x="6463" y="1593"/>
                    <a:pt x="6456" y="1593"/>
                  </a:cubicBezTo>
                  <a:lnTo>
                    <a:pt x="6442" y="1593"/>
                  </a:lnTo>
                  <a:cubicBezTo>
                    <a:pt x="6439" y="1593"/>
                    <a:pt x="6439" y="1593"/>
                    <a:pt x="6436" y="1589"/>
                  </a:cubicBezTo>
                  <a:lnTo>
                    <a:pt x="6408" y="1589"/>
                  </a:lnTo>
                  <a:cubicBezTo>
                    <a:pt x="6399" y="1586"/>
                    <a:pt x="6388" y="1586"/>
                    <a:pt x="6378" y="1583"/>
                  </a:cubicBezTo>
                  <a:lnTo>
                    <a:pt x="6375" y="1583"/>
                  </a:lnTo>
                  <a:cubicBezTo>
                    <a:pt x="6365" y="1583"/>
                    <a:pt x="6355" y="1580"/>
                    <a:pt x="6341" y="1580"/>
                  </a:cubicBezTo>
                  <a:cubicBezTo>
                    <a:pt x="3646" y="1241"/>
                    <a:pt x="1783" y="616"/>
                    <a:pt x="41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3" name="Google Shape;1969;p39">
              <a:extLst>
                <a:ext uri="{FF2B5EF4-FFF2-40B4-BE49-F238E27FC236}">
                  <a16:creationId xmlns:a16="http://schemas.microsoft.com/office/drawing/2014/main" xmlns="" id="{7251FDAA-5D03-2E5C-6344-300418FECEC5}"/>
                </a:ext>
              </a:extLst>
            </p:cNvPr>
            <p:cNvSpPr/>
            <p:nvPr/>
          </p:nvSpPr>
          <p:spPr>
            <a:xfrm>
              <a:off x="7165692" y="3888466"/>
              <a:ext cx="515206" cy="126595"/>
            </a:xfrm>
            <a:custGeom>
              <a:avLst/>
              <a:gdLst/>
              <a:ahLst/>
              <a:cxnLst/>
              <a:rect l="l" t="t" r="r" b="b"/>
              <a:pathLst>
                <a:path w="20316" h="4992" extrusionOk="0">
                  <a:moveTo>
                    <a:pt x="417" y="1"/>
                  </a:moveTo>
                  <a:cubicBezTo>
                    <a:pt x="177" y="839"/>
                    <a:pt x="1" y="1904"/>
                    <a:pt x="343" y="2327"/>
                  </a:cubicBezTo>
                  <a:cubicBezTo>
                    <a:pt x="623" y="2674"/>
                    <a:pt x="966" y="2784"/>
                    <a:pt x="1289" y="2784"/>
                  </a:cubicBezTo>
                  <a:cubicBezTo>
                    <a:pt x="1859" y="2784"/>
                    <a:pt x="2368" y="2442"/>
                    <a:pt x="2368" y="2441"/>
                  </a:cubicBezTo>
                  <a:lnTo>
                    <a:pt x="2368" y="2441"/>
                  </a:lnTo>
                  <a:cubicBezTo>
                    <a:pt x="2368" y="2442"/>
                    <a:pt x="2151" y="3212"/>
                    <a:pt x="3555" y="3710"/>
                  </a:cubicBezTo>
                  <a:cubicBezTo>
                    <a:pt x="3809" y="3799"/>
                    <a:pt x="4042" y="3835"/>
                    <a:pt x="4252" y="3835"/>
                  </a:cubicBezTo>
                  <a:cubicBezTo>
                    <a:pt x="5206" y="3835"/>
                    <a:pt x="5706" y="3084"/>
                    <a:pt x="5706" y="3084"/>
                  </a:cubicBezTo>
                  <a:cubicBezTo>
                    <a:pt x="5706" y="3084"/>
                    <a:pt x="6314" y="4528"/>
                    <a:pt x="7738" y="4835"/>
                  </a:cubicBezTo>
                  <a:cubicBezTo>
                    <a:pt x="7840" y="4857"/>
                    <a:pt x="7944" y="4867"/>
                    <a:pt x="8047" y="4867"/>
                  </a:cubicBezTo>
                  <a:cubicBezTo>
                    <a:pt x="8793" y="4867"/>
                    <a:pt x="9531" y="4339"/>
                    <a:pt x="9982" y="3852"/>
                  </a:cubicBezTo>
                  <a:cubicBezTo>
                    <a:pt x="9982" y="3852"/>
                    <a:pt x="10140" y="4991"/>
                    <a:pt x="12156" y="4991"/>
                  </a:cubicBezTo>
                  <a:cubicBezTo>
                    <a:pt x="12162" y="4991"/>
                    <a:pt x="12167" y="4991"/>
                    <a:pt x="12173" y="4991"/>
                  </a:cubicBezTo>
                  <a:cubicBezTo>
                    <a:pt x="14290" y="4988"/>
                    <a:pt x="14209" y="3923"/>
                    <a:pt x="14209" y="3922"/>
                  </a:cubicBezTo>
                  <a:lnTo>
                    <a:pt x="14209" y="3922"/>
                  </a:lnTo>
                  <a:cubicBezTo>
                    <a:pt x="14209" y="3923"/>
                    <a:pt x="14431" y="4925"/>
                    <a:pt x="15705" y="4925"/>
                  </a:cubicBezTo>
                  <a:cubicBezTo>
                    <a:pt x="15914" y="4925"/>
                    <a:pt x="16151" y="4898"/>
                    <a:pt x="16420" y="4835"/>
                  </a:cubicBezTo>
                  <a:cubicBezTo>
                    <a:pt x="17374" y="4612"/>
                    <a:pt x="17482" y="3568"/>
                    <a:pt x="17482" y="3568"/>
                  </a:cubicBezTo>
                  <a:cubicBezTo>
                    <a:pt x="17482" y="3568"/>
                    <a:pt x="17908" y="3867"/>
                    <a:pt x="18599" y="3867"/>
                  </a:cubicBezTo>
                  <a:cubicBezTo>
                    <a:pt x="18796" y="3867"/>
                    <a:pt x="19014" y="3843"/>
                    <a:pt x="19250" y="3780"/>
                  </a:cubicBezTo>
                  <a:cubicBezTo>
                    <a:pt x="20315" y="3496"/>
                    <a:pt x="19811" y="1772"/>
                    <a:pt x="19811" y="1772"/>
                  </a:cubicBezTo>
                  <a:cubicBezTo>
                    <a:pt x="19162" y="1716"/>
                    <a:pt x="18408" y="1694"/>
                    <a:pt x="17534" y="1694"/>
                  </a:cubicBezTo>
                  <a:cubicBezTo>
                    <a:pt x="16100" y="1694"/>
                    <a:pt x="14345" y="1753"/>
                    <a:pt x="12204" y="1816"/>
                  </a:cubicBezTo>
                  <a:cubicBezTo>
                    <a:pt x="11721" y="1830"/>
                    <a:pt x="11255" y="1837"/>
                    <a:pt x="10805" y="1837"/>
                  </a:cubicBezTo>
                  <a:cubicBezTo>
                    <a:pt x="5536" y="1837"/>
                    <a:pt x="2433" y="910"/>
                    <a:pt x="41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4" name="Google Shape;1970;p39">
              <a:extLst>
                <a:ext uri="{FF2B5EF4-FFF2-40B4-BE49-F238E27FC236}">
                  <a16:creationId xmlns:a16="http://schemas.microsoft.com/office/drawing/2014/main" xmlns="" id="{9A7EC8CD-4C78-23A7-4286-1502D92AC9AC}"/>
                </a:ext>
              </a:extLst>
            </p:cNvPr>
            <p:cNvSpPr/>
            <p:nvPr/>
          </p:nvSpPr>
          <p:spPr>
            <a:xfrm>
              <a:off x="7284727" y="4090073"/>
              <a:ext cx="307764" cy="114473"/>
            </a:xfrm>
            <a:custGeom>
              <a:avLst/>
              <a:gdLst/>
              <a:ahLst/>
              <a:cxnLst/>
              <a:rect l="l" t="t" r="r" b="b"/>
              <a:pathLst>
                <a:path w="12136" h="4514" extrusionOk="0">
                  <a:moveTo>
                    <a:pt x="8395" y="1"/>
                  </a:moveTo>
                  <a:cubicBezTo>
                    <a:pt x="6077" y="1"/>
                    <a:pt x="5664" y="1768"/>
                    <a:pt x="5664" y="1768"/>
                  </a:cubicBezTo>
                  <a:cubicBezTo>
                    <a:pt x="5664" y="1768"/>
                    <a:pt x="5270" y="22"/>
                    <a:pt x="3175" y="22"/>
                  </a:cubicBezTo>
                  <a:cubicBezTo>
                    <a:pt x="3006" y="22"/>
                    <a:pt x="2826" y="33"/>
                    <a:pt x="2635" y="57"/>
                  </a:cubicBezTo>
                  <a:cubicBezTo>
                    <a:pt x="886" y="281"/>
                    <a:pt x="237" y="1785"/>
                    <a:pt x="1" y="2725"/>
                  </a:cubicBezTo>
                  <a:cubicBezTo>
                    <a:pt x="3716" y="4009"/>
                    <a:pt x="7087" y="4500"/>
                    <a:pt x="10056" y="4513"/>
                  </a:cubicBezTo>
                  <a:cubicBezTo>
                    <a:pt x="10800" y="4304"/>
                    <a:pt x="11493" y="4087"/>
                    <a:pt x="12135" y="3858"/>
                  </a:cubicBezTo>
                  <a:cubicBezTo>
                    <a:pt x="11976" y="1869"/>
                    <a:pt x="10786" y="189"/>
                    <a:pt x="8825" y="20"/>
                  </a:cubicBezTo>
                  <a:cubicBezTo>
                    <a:pt x="8675" y="7"/>
                    <a:pt x="8532" y="1"/>
                    <a:pt x="8395" y="1"/>
                  </a:cubicBezTo>
                  <a:close/>
                </a:path>
              </a:pathLst>
            </a:custGeom>
            <a:solidFill>
              <a:srgbClr val="BF83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5" name="Google Shape;1971;p39">
              <a:extLst>
                <a:ext uri="{FF2B5EF4-FFF2-40B4-BE49-F238E27FC236}">
                  <a16:creationId xmlns:a16="http://schemas.microsoft.com/office/drawing/2014/main" xmlns="" id="{685DE123-4BF0-6A4D-EB79-3921C101FC3E}"/>
                </a:ext>
              </a:extLst>
            </p:cNvPr>
            <p:cNvSpPr/>
            <p:nvPr/>
          </p:nvSpPr>
          <p:spPr>
            <a:xfrm>
              <a:off x="7969854" y="3366647"/>
              <a:ext cx="28783" cy="99993"/>
            </a:xfrm>
            <a:custGeom>
              <a:avLst/>
              <a:gdLst/>
              <a:ahLst/>
              <a:cxnLst/>
              <a:rect l="l" t="t" r="r" b="b"/>
              <a:pathLst>
                <a:path w="1135" h="3943" extrusionOk="0">
                  <a:moveTo>
                    <a:pt x="171" y="1"/>
                  </a:moveTo>
                  <a:cubicBezTo>
                    <a:pt x="85" y="1"/>
                    <a:pt x="1" y="56"/>
                    <a:pt x="39" y="145"/>
                  </a:cubicBezTo>
                  <a:cubicBezTo>
                    <a:pt x="560" y="1346"/>
                    <a:pt x="702" y="2556"/>
                    <a:pt x="722" y="3851"/>
                  </a:cubicBezTo>
                  <a:cubicBezTo>
                    <a:pt x="724" y="3913"/>
                    <a:pt x="772" y="3942"/>
                    <a:pt x="823" y="3942"/>
                  </a:cubicBezTo>
                  <a:cubicBezTo>
                    <a:pt x="875" y="3942"/>
                    <a:pt x="930" y="3911"/>
                    <a:pt x="939" y="3851"/>
                  </a:cubicBezTo>
                  <a:cubicBezTo>
                    <a:pt x="1134" y="2563"/>
                    <a:pt x="841" y="1261"/>
                    <a:pt x="313" y="81"/>
                  </a:cubicBezTo>
                  <a:cubicBezTo>
                    <a:pt x="289" y="26"/>
                    <a:pt x="229" y="1"/>
                    <a:pt x="171" y="1"/>
                  </a:cubicBezTo>
                  <a:close/>
                </a:path>
              </a:pathLst>
            </a:custGeom>
            <a:solidFill>
              <a:srgbClr val="C6775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6" name="Google Shape;1972;p39">
              <a:extLst>
                <a:ext uri="{FF2B5EF4-FFF2-40B4-BE49-F238E27FC236}">
                  <a16:creationId xmlns:a16="http://schemas.microsoft.com/office/drawing/2014/main" xmlns="" id="{800C371C-5832-9391-83BB-C1C2019A7615}"/>
                </a:ext>
              </a:extLst>
            </p:cNvPr>
            <p:cNvSpPr/>
            <p:nvPr/>
          </p:nvSpPr>
          <p:spPr>
            <a:xfrm>
              <a:off x="7943100" y="3341693"/>
              <a:ext cx="34590" cy="78133"/>
            </a:xfrm>
            <a:custGeom>
              <a:avLst/>
              <a:gdLst/>
              <a:ahLst/>
              <a:cxnLst/>
              <a:rect l="l" t="t" r="r" b="b"/>
              <a:pathLst>
                <a:path w="1364" h="3081" extrusionOk="0">
                  <a:moveTo>
                    <a:pt x="184" y="0"/>
                  </a:moveTo>
                  <a:cubicBezTo>
                    <a:pt x="92" y="0"/>
                    <a:pt x="1" y="60"/>
                    <a:pt x="39" y="159"/>
                  </a:cubicBezTo>
                  <a:cubicBezTo>
                    <a:pt x="398" y="1126"/>
                    <a:pt x="725" y="2106"/>
                    <a:pt x="1182" y="3029"/>
                  </a:cubicBezTo>
                  <a:cubicBezTo>
                    <a:pt x="1198" y="3064"/>
                    <a:pt x="1236" y="3081"/>
                    <a:pt x="1271" y="3081"/>
                  </a:cubicBezTo>
                  <a:cubicBezTo>
                    <a:pt x="1319" y="3081"/>
                    <a:pt x="1363" y="3051"/>
                    <a:pt x="1348" y="2993"/>
                  </a:cubicBezTo>
                  <a:cubicBezTo>
                    <a:pt x="1091" y="1998"/>
                    <a:pt x="692" y="1048"/>
                    <a:pt x="334" y="92"/>
                  </a:cubicBezTo>
                  <a:cubicBezTo>
                    <a:pt x="310" y="28"/>
                    <a:pt x="247" y="0"/>
                    <a:pt x="184" y="0"/>
                  </a:cubicBezTo>
                  <a:close/>
                </a:path>
              </a:pathLst>
            </a:custGeom>
            <a:solidFill>
              <a:srgbClr val="C6775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7" name="Google Shape;1973;p39">
              <a:extLst>
                <a:ext uri="{FF2B5EF4-FFF2-40B4-BE49-F238E27FC236}">
                  <a16:creationId xmlns:a16="http://schemas.microsoft.com/office/drawing/2014/main" xmlns="" id="{14CF3A80-8194-7B88-2006-803ACEF2EA2E}"/>
                </a:ext>
              </a:extLst>
            </p:cNvPr>
            <p:cNvSpPr/>
            <p:nvPr/>
          </p:nvSpPr>
          <p:spPr>
            <a:xfrm>
              <a:off x="7701707" y="3209876"/>
              <a:ext cx="104329" cy="46941"/>
            </a:xfrm>
            <a:custGeom>
              <a:avLst/>
              <a:gdLst/>
              <a:ahLst/>
              <a:cxnLst/>
              <a:rect l="l" t="t" r="r" b="b"/>
              <a:pathLst>
                <a:path w="4114" h="1851" extrusionOk="0">
                  <a:moveTo>
                    <a:pt x="151" y="0"/>
                  </a:moveTo>
                  <a:cubicBezTo>
                    <a:pt x="0" y="0"/>
                    <a:pt x="9" y="211"/>
                    <a:pt x="169" y="228"/>
                  </a:cubicBezTo>
                  <a:cubicBezTo>
                    <a:pt x="1610" y="393"/>
                    <a:pt x="2705" y="1009"/>
                    <a:pt x="3871" y="1827"/>
                  </a:cubicBezTo>
                  <a:cubicBezTo>
                    <a:pt x="3895" y="1843"/>
                    <a:pt x="3921" y="1850"/>
                    <a:pt x="3948" y="1850"/>
                  </a:cubicBezTo>
                  <a:cubicBezTo>
                    <a:pt x="4035" y="1850"/>
                    <a:pt x="4114" y="1771"/>
                    <a:pt x="4033" y="1688"/>
                  </a:cubicBezTo>
                  <a:cubicBezTo>
                    <a:pt x="3053" y="654"/>
                    <a:pt x="1555" y="146"/>
                    <a:pt x="169" y="1"/>
                  </a:cubicBezTo>
                  <a:cubicBezTo>
                    <a:pt x="163" y="1"/>
                    <a:pt x="157" y="0"/>
                    <a:pt x="151" y="0"/>
                  </a:cubicBezTo>
                  <a:close/>
                </a:path>
              </a:pathLst>
            </a:custGeom>
            <a:solidFill>
              <a:srgbClr val="C6775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8" name="Google Shape;1974;p39">
              <a:extLst>
                <a:ext uri="{FF2B5EF4-FFF2-40B4-BE49-F238E27FC236}">
                  <a16:creationId xmlns:a16="http://schemas.microsoft.com/office/drawing/2014/main" xmlns="" id="{A26DDFFC-EE57-AC7F-61C9-557D12A18EDB}"/>
                </a:ext>
              </a:extLst>
            </p:cNvPr>
            <p:cNvSpPr/>
            <p:nvPr/>
          </p:nvSpPr>
          <p:spPr>
            <a:xfrm>
              <a:off x="7719230" y="3227957"/>
              <a:ext cx="80644" cy="51024"/>
            </a:xfrm>
            <a:custGeom>
              <a:avLst/>
              <a:gdLst/>
              <a:ahLst/>
              <a:cxnLst/>
              <a:rect l="l" t="t" r="r" b="b"/>
              <a:pathLst>
                <a:path w="3180" h="2012" extrusionOk="0">
                  <a:moveTo>
                    <a:pt x="238" y="1"/>
                  </a:moveTo>
                  <a:cubicBezTo>
                    <a:pt x="108" y="1"/>
                    <a:pt x="0" y="165"/>
                    <a:pt x="154" y="235"/>
                  </a:cubicBezTo>
                  <a:cubicBezTo>
                    <a:pt x="1182" y="702"/>
                    <a:pt x="2017" y="1364"/>
                    <a:pt x="2943" y="1993"/>
                  </a:cubicBezTo>
                  <a:cubicBezTo>
                    <a:pt x="2961" y="2005"/>
                    <a:pt x="2986" y="2011"/>
                    <a:pt x="3012" y="2011"/>
                  </a:cubicBezTo>
                  <a:cubicBezTo>
                    <a:pt x="3090" y="2011"/>
                    <a:pt x="3180" y="1958"/>
                    <a:pt x="3116" y="1882"/>
                  </a:cubicBezTo>
                  <a:cubicBezTo>
                    <a:pt x="2389" y="1047"/>
                    <a:pt x="1300" y="462"/>
                    <a:pt x="303" y="15"/>
                  </a:cubicBezTo>
                  <a:cubicBezTo>
                    <a:pt x="281" y="5"/>
                    <a:pt x="259" y="1"/>
                    <a:pt x="238" y="1"/>
                  </a:cubicBezTo>
                  <a:close/>
                </a:path>
              </a:pathLst>
            </a:custGeom>
            <a:solidFill>
              <a:srgbClr val="C6775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9" name="Google Shape;1975;p39">
              <a:extLst>
                <a:ext uri="{FF2B5EF4-FFF2-40B4-BE49-F238E27FC236}">
                  <a16:creationId xmlns:a16="http://schemas.microsoft.com/office/drawing/2014/main" xmlns="" id="{04AF466F-CF7D-8DBB-0AE8-EB5AA4AE0DA0}"/>
                </a:ext>
              </a:extLst>
            </p:cNvPr>
            <p:cNvSpPr/>
            <p:nvPr/>
          </p:nvSpPr>
          <p:spPr>
            <a:xfrm>
              <a:off x="7467237" y="3095125"/>
              <a:ext cx="42249" cy="83611"/>
            </a:xfrm>
            <a:custGeom>
              <a:avLst/>
              <a:gdLst/>
              <a:ahLst/>
              <a:cxnLst/>
              <a:rect l="l" t="t" r="r" b="b"/>
              <a:pathLst>
                <a:path w="1666" h="3297" extrusionOk="0">
                  <a:moveTo>
                    <a:pt x="207" y="0"/>
                  </a:moveTo>
                  <a:cubicBezTo>
                    <a:pt x="105" y="0"/>
                    <a:pt x="0" y="86"/>
                    <a:pt x="69" y="191"/>
                  </a:cubicBezTo>
                  <a:cubicBezTo>
                    <a:pt x="384" y="689"/>
                    <a:pt x="661" y="1202"/>
                    <a:pt x="891" y="1744"/>
                  </a:cubicBezTo>
                  <a:cubicBezTo>
                    <a:pt x="1098" y="2230"/>
                    <a:pt x="1219" y="2755"/>
                    <a:pt x="1443" y="3231"/>
                  </a:cubicBezTo>
                  <a:cubicBezTo>
                    <a:pt x="1462" y="3272"/>
                    <a:pt x="1516" y="3296"/>
                    <a:pt x="1565" y="3296"/>
                  </a:cubicBezTo>
                  <a:cubicBezTo>
                    <a:pt x="1618" y="3296"/>
                    <a:pt x="1665" y="3269"/>
                    <a:pt x="1662" y="3204"/>
                  </a:cubicBezTo>
                  <a:cubicBezTo>
                    <a:pt x="1588" y="2112"/>
                    <a:pt x="911" y="962"/>
                    <a:pt x="330" y="63"/>
                  </a:cubicBezTo>
                  <a:cubicBezTo>
                    <a:pt x="302" y="19"/>
                    <a:pt x="255" y="0"/>
                    <a:pt x="207" y="0"/>
                  </a:cubicBezTo>
                  <a:close/>
                </a:path>
              </a:pathLst>
            </a:custGeom>
            <a:solidFill>
              <a:srgbClr val="C6775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0" name="Google Shape;1976;p39">
              <a:extLst>
                <a:ext uri="{FF2B5EF4-FFF2-40B4-BE49-F238E27FC236}">
                  <a16:creationId xmlns:a16="http://schemas.microsoft.com/office/drawing/2014/main" xmlns="" id="{ABE692F6-4C71-7EA9-308C-9198CEAD1222}"/>
                </a:ext>
              </a:extLst>
            </p:cNvPr>
            <p:cNvSpPr/>
            <p:nvPr/>
          </p:nvSpPr>
          <p:spPr>
            <a:xfrm>
              <a:off x="7453670" y="3130298"/>
              <a:ext cx="38749" cy="79147"/>
            </a:xfrm>
            <a:custGeom>
              <a:avLst/>
              <a:gdLst/>
              <a:ahLst/>
              <a:cxnLst/>
              <a:rect l="l" t="t" r="r" b="b"/>
              <a:pathLst>
                <a:path w="1528" h="3121" extrusionOk="0">
                  <a:moveTo>
                    <a:pt x="216" y="1"/>
                  </a:moveTo>
                  <a:cubicBezTo>
                    <a:pt x="109" y="1"/>
                    <a:pt x="1" y="87"/>
                    <a:pt x="80" y="187"/>
                  </a:cubicBezTo>
                  <a:cubicBezTo>
                    <a:pt x="760" y="1073"/>
                    <a:pt x="970" y="1983"/>
                    <a:pt x="1213" y="3041"/>
                  </a:cubicBezTo>
                  <a:cubicBezTo>
                    <a:pt x="1226" y="3096"/>
                    <a:pt x="1276" y="3121"/>
                    <a:pt x="1328" y="3121"/>
                  </a:cubicBezTo>
                  <a:cubicBezTo>
                    <a:pt x="1393" y="3121"/>
                    <a:pt x="1463" y="3081"/>
                    <a:pt x="1466" y="3011"/>
                  </a:cubicBezTo>
                  <a:cubicBezTo>
                    <a:pt x="1527" y="1962"/>
                    <a:pt x="973" y="864"/>
                    <a:pt x="344" y="59"/>
                  </a:cubicBezTo>
                  <a:cubicBezTo>
                    <a:pt x="313" y="18"/>
                    <a:pt x="264" y="1"/>
                    <a:pt x="216" y="1"/>
                  </a:cubicBezTo>
                  <a:close/>
                </a:path>
              </a:pathLst>
            </a:custGeom>
            <a:solidFill>
              <a:srgbClr val="C6775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1" name="Google Shape;1977;p39">
              <a:extLst>
                <a:ext uri="{FF2B5EF4-FFF2-40B4-BE49-F238E27FC236}">
                  <a16:creationId xmlns:a16="http://schemas.microsoft.com/office/drawing/2014/main" xmlns="" id="{0EEE72EE-07D4-B103-C359-FAFB1D21D808}"/>
                </a:ext>
              </a:extLst>
            </p:cNvPr>
            <p:cNvSpPr/>
            <p:nvPr/>
          </p:nvSpPr>
          <p:spPr>
            <a:xfrm>
              <a:off x="7483568" y="3931425"/>
              <a:ext cx="197323" cy="81912"/>
            </a:xfrm>
            <a:custGeom>
              <a:avLst/>
              <a:gdLst/>
              <a:ahLst/>
              <a:cxnLst/>
              <a:rect l="l" t="t" r="r" b="b"/>
              <a:pathLst>
                <a:path w="7781" h="3230" extrusionOk="0">
                  <a:moveTo>
                    <a:pt x="4978" y="0"/>
                  </a:moveTo>
                  <a:cubicBezTo>
                    <a:pt x="3622" y="0"/>
                    <a:pt x="1982" y="51"/>
                    <a:pt x="0" y="112"/>
                  </a:cubicBezTo>
                  <a:cubicBezTo>
                    <a:pt x="226" y="1089"/>
                    <a:pt x="579" y="2097"/>
                    <a:pt x="1119" y="3010"/>
                  </a:cubicBezTo>
                  <a:cubicBezTo>
                    <a:pt x="1711" y="2695"/>
                    <a:pt x="1674" y="2229"/>
                    <a:pt x="1674" y="2228"/>
                  </a:cubicBezTo>
                  <a:lnTo>
                    <a:pt x="1674" y="2228"/>
                  </a:lnTo>
                  <a:cubicBezTo>
                    <a:pt x="1674" y="2229"/>
                    <a:pt x="1897" y="3230"/>
                    <a:pt x="3168" y="3230"/>
                  </a:cubicBezTo>
                  <a:cubicBezTo>
                    <a:pt x="3378" y="3230"/>
                    <a:pt x="3614" y="3202"/>
                    <a:pt x="3885" y="3141"/>
                  </a:cubicBezTo>
                  <a:cubicBezTo>
                    <a:pt x="4839" y="2918"/>
                    <a:pt x="4947" y="1874"/>
                    <a:pt x="4947" y="1874"/>
                  </a:cubicBezTo>
                  <a:cubicBezTo>
                    <a:pt x="4947" y="1874"/>
                    <a:pt x="5373" y="2175"/>
                    <a:pt x="6063" y="2175"/>
                  </a:cubicBezTo>
                  <a:cubicBezTo>
                    <a:pt x="6262" y="2175"/>
                    <a:pt x="6479" y="2147"/>
                    <a:pt x="6715" y="2086"/>
                  </a:cubicBezTo>
                  <a:cubicBezTo>
                    <a:pt x="7780" y="1802"/>
                    <a:pt x="7276" y="78"/>
                    <a:pt x="7276" y="78"/>
                  </a:cubicBezTo>
                  <a:cubicBezTo>
                    <a:pt x="6621" y="20"/>
                    <a:pt x="5860" y="0"/>
                    <a:pt x="497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2" name="Google Shape;1978;p39">
              <a:extLst>
                <a:ext uri="{FF2B5EF4-FFF2-40B4-BE49-F238E27FC236}">
                  <a16:creationId xmlns:a16="http://schemas.microsoft.com/office/drawing/2014/main" xmlns="" id="{34B71AEE-67F0-9778-0C83-146759B68DFC}"/>
                </a:ext>
              </a:extLst>
            </p:cNvPr>
            <p:cNvSpPr/>
            <p:nvPr/>
          </p:nvSpPr>
          <p:spPr>
            <a:xfrm>
              <a:off x="7409900" y="3752386"/>
              <a:ext cx="57415" cy="32943"/>
            </a:xfrm>
            <a:custGeom>
              <a:avLst/>
              <a:gdLst/>
              <a:ahLst/>
              <a:cxnLst/>
              <a:rect l="l" t="t" r="r" b="b"/>
              <a:pathLst>
                <a:path w="2264" h="1299" extrusionOk="0">
                  <a:moveTo>
                    <a:pt x="143" y="0"/>
                  </a:moveTo>
                  <a:lnTo>
                    <a:pt x="1" y="1005"/>
                  </a:lnTo>
                  <a:lnTo>
                    <a:pt x="2121" y="1299"/>
                  </a:lnTo>
                  <a:lnTo>
                    <a:pt x="2263" y="295"/>
                  </a:lnTo>
                  <a:lnTo>
                    <a:pt x="143" y="0"/>
                  </a:lnTo>
                  <a:close/>
                </a:path>
              </a:pathLst>
            </a:custGeom>
            <a:solidFill>
              <a:srgbClr val="00959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3" name="Google Shape;1979;p39">
              <a:extLst>
                <a:ext uri="{FF2B5EF4-FFF2-40B4-BE49-F238E27FC236}">
                  <a16:creationId xmlns:a16="http://schemas.microsoft.com/office/drawing/2014/main" xmlns="" id="{561E68BA-8D1C-7841-BCFA-3232B6725C34}"/>
                </a:ext>
              </a:extLst>
            </p:cNvPr>
            <p:cNvSpPr/>
            <p:nvPr/>
          </p:nvSpPr>
          <p:spPr>
            <a:xfrm>
              <a:off x="7348531" y="3824079"/>
              <a:ext cx="83966" cy="104101"/>
            </a:xfrm>
            <a:custGeom>
              <a:avLst/>
              <a:gdLst/>
              <a:ahLst/>
              <a:cxnLst/>
              <a:rect l="l" t="t" r="r" b="b"/>
              <a:pathLst>
                <a:path w="3311" h="4105" extrusionOk="0">
                  <a:moveTo>
                    <a:pt x="3310" y="0"/>
                  </a:moveTo>
                  <a:lnTo>
                    <a:pt x="2931" y="995"/>
                  </a:lnTo>
                  <a:cubicBezTo>
                    <a:pt x="2931" y="995"/>
                    <a:pt x="1903" y="477"/>
                    <a:pt x="1154" y="477"/>
                  </a:cubicBezTo>
                  <a:cubicBezTo>
                    <a:pt x="956" y="477"/>
                    <a:pt x="777" y="514"/>
                    <a:pt x="642" y="606"/>
                  </a:cubicBezTo>
                  <a:cubicBezTo>
                    <a:pt x="0" y="1042"/>
                    <a:pt x="2258" y="4105"/>
                    <a:pt x="2258" y="4105"/>
                  </a:cubicBezTo>
                  <a:lnTo>
                    <a:pt x="3310" y="0"/>
                  </a:lnTo>
                  <a:close/>
                </a:path>
              </a:pathLst>
            </a:custGeom>
            <a:solidFill>
              <a:srgbClr val="FCB39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4" name="Google Shape;1980;p39">
              <a:extLst>
                <a:ext uri="{FF2B5EF4-FFF2-40B4-BE49-F238E27FC236}">
                  <a16:creationId xmlns:a16="http://schemas.microsoft.com/office/drawing/2014/main" xmlns="" id="{7F17EFB0-96A2-30AC-A16A-31BE335309D1}"/>
                </a:ext>
              </a:extLst>
            </p:cNvPr>
            <p:cNvSpPr/>
            <p:nvPr/>
          </p:nvSpPr>
          <p:spPr>
            <a:xfrm>
              <a:off x="7320813" y="4188010"/>
              <a:ext cx="879268" cy="330917"/>
            </a:xfrm>
            <a:custGeom>
              <a:avLst/>
              <a:gdLst/>
              <a:ahLst/>
              <a:cxnLst/>
              <a:rect l="l" t="t" r="r" b="b"/>
              <a:pathLst>
                <a:path w="34672" h="13049" extrusionOk="0">
                  <a:moveTo>
                    <a:pt x="29732" y="1"/>
                  </a:moveTo>
                  <a:cubicBezTo>
                    <a:pt x="29710" y="1"/>
                    <a:pt x="29687" y="3"/>
                    <a:pt x="29663" y="9"/>
                  </a:cubicBezTo>
                  <a:cubicBezTo>
                    <a:pt x="28974" y="181"/>
                    <a:pt x="29451" y="2251"/>
                    <a:pt x="27145" y="2785"/>
                  </a:cubicBezTo>
                  <a:cubicBezTo>
                    <a:pt x="25146" y="3252"/>
                    <a:pt x="20477" y="3759"/>
                    <a:pt x="16770" y="3759"/>
                  </a:cubicBezTo>
                  <a:cubicBezTo>
                    <a:pt x="16206" y="3759"/>
                    <a:pt x="15665" y="3747"/>
                    <a:pt x="15158" y="3722"/>
                  </a:cubicBezTo>
                  <a:cubicBezTo>
                    <a:pt x="11608" y="3541"/>
                    <a:pt x="7251" y="1394"/>
                    <a:pt x="4271" y="1394"/>
                  </a:cubicBezTo>
                  <a:cubicBezTo>
                    <a:pt x="3170" y="1394"/>
                    <a:pt x="2256" y="1687"/>
                    <a:pt x="1641" y="2480"/>
                  </a:cubicBezTo>
                  <a:cubicBezTo>
                    <a:pt x="0" y="4594"/>
                    <a:pt x="2267" y="13049"/>
                    <a:pt x="12348" y="13049"/>
                  </a:cubicBezTo>
                  <a:cubicBezTo>
                    <a:pt x="13280" y="13049"/>
                    <a:pt x="14279" y="12976"/>
                    <a:pt x="15347" y="12820"/>
                  </a:cubicBezTo>
                  <a:cubicBezTo>
                    <a:pt x="27980" y="10977"/>
                    <a:pt x="34181" y="4009"/>
                    <a:pt x="34485" y="3397"/>
                  </a:cubicBezTo>
                  <a:cubicBezTo>
                    <a:pt x="34597" y="3175"/>
                    <a:pt x="34466" y="3104"/>
                    <a:pt x="34255" y="3104"/>
                  </a:cubicBezTo>
                  <a:cubicBezTo>
                    <a:pt x="33883" y="3104"/>
                    <a:pt x="33261" y="3323"/>
                    <a:pt x="33261" y="3323"/>
                  </a:cubicBezTo>
                  <a:cubicBezTo>
                    <a:pt x="33261" y="3323"/>
                    <a:pt x="34671" y="1791"/>
                    <a:pt x="34080" y="1639"/>
                  </a:cubicBezTo>
                  <a:cubicBezTo>
                    <a:pt x="34034" y="1627"/>
                    <a:pt x="33984" y="1621"/>
                    <a:pt x="33931" y="1621"/>
                  </a:cubicBezTo>
                  <a:cubicBezTo>
                    <a:pt x="33308" y="1621"/>
                    <a:pt x="32267" y="2403"/>
                    <a:pt x="32267" y="2403"/>
                  </a:cubicBezTo>
                  <a:cubicBezTo>
                    <a:pt x="32267" y="2403"/>
                    <a:pt x="32956" y="665"/>
                    <a:pt x="32419" y="654"/>
                  </a:cubicBezTo>
                  <a:cubicBezTo>
                    <a:pt x="32417" y="654"/>
                    <a:pt x="32416" y="654"/>
                    <a:pt x="32414" y="654"/>
                  </a:cubicBezTo>
                  <a:cubicBezTo>
                    <a:pt x="32104" y="654"/>
                    <a:pt x="31480" y="1181"/>
                    <a:pt x="30999" y="1636"/>
                  </a:cubicBezTo>
                  <a:cubicBezTo>
                    <a:pt x="30917" y="1713"/>
                    <a:pt x="30817" y="1748"/>
                    <a:pt x="30719" y="1748"/>
                  </a:cubicBezTo>
                  <a:cubicBezTo>
                    <a:pt x="30522" y="1748"/>
                    <a:pt x="30331" y="1606"/>
                    <a:pt x="30306" y="1378"/>
                  </a:cubicBezTo>
                  <a:cubicBezTo>
                    <a:pt x="30239" y="742"/>
                    <a:pt x="30085" y="1"/>
                    <a:pt x="29732" y="1"/>
                  </a:cubicBezTo>
                  <a:close/>
                </a:path>
              </a:pathLst>
            </a:custGeom>
            <a:solidFill>
              <a:srgbClr val="FCB39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5" name="Google Shape;1981;p39">
              <a:extLst>
                <a:ext uri="{FF2B5EF4-FFF2-40B4-BE49-F238E27FC236}">
                  <a16:creationId xmlns:a16="http://schemas.microsoft.com/office/drawing/2014/main" xmlns="" id="{CE61CA83-CD2E-9D7C-E92C-84B12EF122F6}"/>
                </a:ext>
              </a:extLst>
            </p:cNvPr>
            <p:cNvSpPr/>
            <p:nvPr/>
          </p:nvSpPr>
          <p:spPr>
            <a:xfrm>
              <a:off x="7671834" y="4434427"/>
              <a:ext cx="201026" cy="82824"/>
            </a:xfrm>
            <a:custGeom>
              <a:avLst/>
              <a:gdLst/>
              <a:ahLst/>
              <a:cxnLst/>
              <a:rect l="l" t="t" r="r" b="b"/>
              <a:pathLst>
                <a:path w="7927" h="3266" extrusionOk="0">
                  <a:moveTo>
                    <a:pt x="4223" y="0"/>
                  </a:moveTo>
                  <a:cubicBezTo>
                    <a:pt x="3948" y="0"/>
                    <a:pt x="3662" y="24"/>
                    <a:pt x="3365" y="74"/>
                  </a:cubicBezTo>
                  <a:cubicBezTo>
                    <a:pt x="937" y="486"/>
                    <a:pt x="214" y="2146"/>
                    <a:pt x="1" y="3265"/>
                  </a:cubicBezTo>
                  <a:cubicBezTo>
                    <a:pt x="488" y="3228"/>
                    <a:pt x="989" y="3181"/>
                    <a:pt x="1505" y="3103"/>
                  </a:cubicBezTo>
                  <a:cubicBezTo>
                    <a:pt x="3873" y="2758"/>
                    <a:pt x="6009" y="2234"/>
                    <a:pt x="7927" y="1605"/>
                  </a:cubicBezTo>
                  <a:cubicBezTo>
                    <a:pt x="7096" y="813"/>
                    <a:pt x="5852" y="0"/>
                    <a:pt x="4223" y="0"/>
                  </a:cubicBezTo>
                  <a:close/>
                </a:path>
              </a:pathLst>
            </a:custGeom>
            <a:solidFill>
              <a:srgbClr val="BF83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6" name="Google Shape;1982;p39">
              <a:extLst>
                <a:ext uri="{FF2B5EF4-FFF2-40B4-BE49-F238E27FC236}">
                  <a16:creationId xmlns:a16="http://schemas.microsoft.com/office/drawing/2014/main" xmlns="" id="{1A3C551A-CBFB-77DB-7B49-8AB7921C9A74}"/>
                </a:ext>
              </a:extLst>
            </p:cNvPr>
            <p:cNvSpPr/>
            <p:nvPr/>
          </p:nvSpPr>
          <p:spPr>
            <a:xfrm>
              <a:off x="7325457" y="4214721"/>
              <a:ext cx="277168" cy="253529"/>
            </a:xfrm>
            <a:custGeom>
              <a:avLst/>
              <a:gdLst/>
              <a:ahLst/>
              <a:cxnLst/>
              <a:rect l="l" t="t" r="r" b="b"/>
              <a:pathLst>
                <a:path w="10185" h="9318" extrusionOk="0">
                  <a:moveTo>
                    <a:pt x="3716" y="1"/>
                  </a:moveTo>
                  <a:cubicBezTo>
                    <a:pt x="2615" y="1"/>
                    <a:pt x="1702" y="294"/>
                    <a:pt x="1086" y="1087"/>
                  </a:cubicBezTo>
                  <a:cubicBezTo>
                    <a:pt x="0" y="2484"/>
                    <a:pt x="629" y="6653"/>
                    <a:pt x="4092" y="9317"/>
                  </a:cubicBezTo>
                  <a:lnTo>
                    <a:pt x="10184" y="1457"/>
                  </a:lnTo>
                  <a:cubicBezTo>
                    <a:pt x="7846" y="794"/>
                    <a:pt x="5527" y="1"/>
                    <a:pt x="3716" y="1"/>
                  </a:cubicBezTo>
                  <a:close/>
                </a:path>
              </a:pathLst>
            </a:custGeom>
            <a:solidFill>
              <a:srgbClr val="0F939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7" name="Google Shape;1983;p39">
              <a:extLst>
                <a:ext uri="{FF2B5EF4-FFF2-40B4-BE49-F238E27FC236}">
                  <a16:creationId xmlns:a16="http://schemas.microsoft.com/office/drawing/2014/main" xmlns="" id="{856040F4-AE2B-BC8A-F1E9-8BCF4B95E918}"/>
                </a:ext>
              </a:extLst>
            </p:cNvPr>
            <p:cNvSpPr/>
            <p:nvPr/>
          </p:nvSpPr>
          <p:spPr>
            <a:xfrm>
              <a:off x="7976955" y="3929827"/>
              <a:ext cx="177745" cy="107956"/>
            </a:xfrm>
            <a:custGeom>
              <a:avLst/>
              <a:gdLst/>
              <a:ahLst/>
              <a:cxnLst/>
              <a:rect l="l" t="t" r="r" b="b"/>
              <a:pathLst>
                <a:path w="7009" h="4257" extrusionOk="0">
                  <a:moveTo>
                    <a:pt x="3617" y="0"/>
                  </a:moveTo>
                  <a:cubicBezTo>
                    <a:pt x="2052" y="0"/>
                    <a:pt x="623" y="1061"/>
                    <a:pt x="91" y="2589"/>
                  </a:cubicBezTo>
                  <a:cubicBezTo>
                    <a:pt x="63" y="2664"/>
                    <a:pt x="101" y="2714"/>
                    <a:pt x="158" y="2738"/>
                  </a:cubicBezTo>
                  <a:cubicBezTo>
                    <a:pt x="81" y="2818"/>
                    <a:pt x="177" y="2935"/>
                    <a:pt x="290" y="2935"/>
                  </a:cubicBezTo>
                  <a:cubicBezTo>
                    <a:pt x="310" y="2935"/>
                    <a:pt x="331" y="2932"/>
                    <a:pt x="351" y="2924"/>
                  </a:cubicBezTo>
                  <a:cubicBezTo>
                    <a:pt x="573" y="2835"/>
                    <a:pt x="838" y="2736"/>
                    <a:pt x="1093" y="2736"/>
                  </a:cubicBezTo>
                  <a:cubicBezTo>
                    <a:pt x="1176" y="2736"/>
                    <a:pt x="1259" y="2747"/>
                    <a:pt x="1338" y="2772"/>
                  </a:cubicBezTo>
                  <a:cubicBezTo>
                    <a:pt x="1581" y="2846"/>
                    <a:pt x="1818" y="3083"/>
                    <a:pt x="1761" y="3357"/>
                  </a:cubicBezTo>
                  <a:cubicBezTo>
                    <a:pt x="1706" y="3630"/>
                    <a:pt x="1355" y="3786"/>
                    <a:pt x="1108" y="3847"/>
                  </a:cubicBezTo>
                  <a:cubicBezTo>
                    <a:pt x="1030" y="3865"/>
                    <a:pt x="956" y="3873"/>
                    <a:pt x="885" y="3873"/>
                  </a:cubicBezTo>
                  <a:cubicBezTo>
                    <a:pt x="682" y="3873"/>
                    <a:pt x="498" y="3813"/>
                    <a:pt x="280" y="3772"/>
                  </a:cubicBezTo>
                  <a:cubicBezTo>
                    <a:pt x="273" y="3771"/>
                    <a:pt x="265" y="3771"/>
                    <a:pt x="257" y="3771"/>
                  </a:cubicBezTo>
                  <a:cubicBezTo>
                    <a:pt x="156" y="3771"/>
                    <a:pt x="0" y="3869"/>
                    <a:pt x="97" y="3975"/>
                  </a:cubicBezTo>
                  <a:cubicBezTo>
                    <a:pt x="271" y="4168"/>
                    <a:pt x="553" y="4256"/>
                    <a:pt x="855" y="4256"/>
                  </a:cubicBezTo>
                  <a:cubicBezTo>
                    <a:pt x="1446" y="4256"/>
                    <a:pt x="2111" y="3920"/>
                    <a:pt x="2180" y="3380"/>
                  </a:cubicBezTo>
                  <a:cubicBezTo>
                    <a:pt x="2231" y="2984"/>
                    <a:pt x="1923" y="2630"/>
                    <a:pt x="1575" y="2491"/>
                  </a:cubicBezTo>
                  <a:cubicBezTo>
                    <a:pt x="1446" y="2440"/>
                    <a:pt x="1315" y="2419"/>
                    <a:pt x="1183" y="2419"/>
                  </a:cubicBezTo>
                  <a:cubicBezTo>
                    <a:pt x="929" y="2419"/>
                    <a:pt x="674" y="2499"/>
                    <a:pt x="436" y="2599"/>
                  </a:cubicBezTo>
                  <a:cubicBezTo>
                    <a:pt x="1014" y="1322"/>
                    <a:pt x="2201" y="431"/>
                    <a:pt x="3630" y="431"/>
                  </a:cubicBezTo>
                  <a:cubicBezTo>
                    <a:pt x="3662" y="431"/>
                    <a:pt x="3694" y="431"/>
                    <a:pt x="3725" y="432"/>
                  </a:cubicBezTo>
                  <a:cubicBezTo>
                    <a:pt x="4050" y="442"/>
                    <a:pt x="4648" y="506"/>
                    <a:pt x="4916" y="712"/>
                  </a:cubicBezTo>
                  <a:cubicBezTo>
                    <a:pt x="5470" y="1146"/>
                    <a:pt x="5517" y="1633"/>
                    <a:pt x="5183" y="2204"/>
                  </a:cubicBezTo>
                  <a:cubicBezTo>
                    <a:pt x="4865" y="2755"/>
                    <a:pt x="4287" y="3171"/>
                    <a:pt x="3844" y="3624"/>
                  </a:cubicBezTo>
                  <a:cubicBezTo>
                    <a:pt x="3728" y="3745"/>
                    <a:pt x="3844" y="3903"/>
                    <a:pt x="3981" y="3903"/>
                  </a:cubicBezTo>
                  <a:cubicBezTo>
                    <a:pt x="4012" y="3903"/>
                    <a:pt x="4043" y="3895"/>
                    <a:pt x="4074" y="3877"/>
                  </a:cubicBezTo>
                  <a:cubicBezTo>
                    <a:pt x="5375" y="3076"/>
                    <a:pt x="7009" y="1004"/>
                    <a:pt x="4814" y="212"/>
                  </a:cubicBezTo>
                  <a:cubicBezTo>
                    <a:pt x="4415" y="68"/>
                    <a:pt x="4011" y="0"/>
                    <a:pt x="3617" y="0"/>
                  </a:cubicBezTo>
                  <a:close/>
                </a:path>
              </a:pathLst>
            </a:custGeom>
            <a:solidFill>
              <a:srgbClr val="3022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8" name="Google Shape;1984;p39">
              <a:extLst>
                <a:ext uri="{FF2B5EF4-FFF2-40B4-BE49-F238E27FC236}">
                  <a16:creationId xmlns:a16="http://schemas.microsoft.com/office/drawing/2014/main" xmlns="" id="{532CE0D7-F88D-612F-B8E0-95C12772BC7D}"/>
                </a:ext>
              </a:extLst>
            </p:cNvPr>
            <p:cNvSpPr/>
            <p:nvPr/>
          </p:nvSpPr>
          <p:spPr>
            <a:xfrm>
              <a:off x="7497642" y="4114367"/>
              <a:ext cx="59392" cy="31801"/>
            </a:xfrm>
            <a:custGeom>
              <a:avLst/>
              <a:gdLst/>
              <a:ahLst/>
              <a:cxnLst/>
              <a:rect l="l" t="t" r="r" b="b"/>
              <a:pathLst>
                <a:path w="2342" h="1254" extrusionOk="0">
                  <a:moveTo>
                    <a:pt x="177" y="1"/>
                  </a:moveTo>
                  <a:cubicBezTo>
                    <a:pt x="152" y="1"/>
                    <a:pt x="126" y="1"/>
                    <a:pt x="101" y="2"/>
                  </a:cubicBezTo>
                  <a:cubicBezTo>
                    <a:pt x="0" y="5"/>
                    <a:pt x="0" y="134"/>
                    <a:pt x="101" y="137"/>
                  </a:cubicBezTo>
                  <a:cubicBezTo>
                    <a:pt x="980" y="164"/>
                    <a:pt x="1575" y="621"/>
                    <a:pt x="2157" y="1225"/>
                  </a:cubicBezTo>
                  <a:cubicBezTo>
                    <a:pt x="2175" y="1245"/>
                    <a:pt x="2198" y="1253"/>
                    <a:pt x="2221" y="1253"/>
                  </a:cubicBezTo>
                  <a:cubicBezTo>
                    <a:pt x="2282" y="1253"/>
                    <a:pt x="2341" y="1194"/>
                    <a:pt x="2309" y="1128"/>
                  </a:cubicBezTo>
                  <a:cubicBezTo>
                    <a:pt x="1932" y="367"/>
                    <a:pt x="986" y="1"/>
                    <a:pt x="177" y="1"/>
                  </a:cubicBezTo>
                  <a:close/>
                </a:path>
              </a:pathLst>
            </a:custGeom>
            <a:solidFill>
              <a:srgbClr val="4D372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9" name="Google Shape;1985;p39">
              <a:extLst>
                <a:ext uri="{FF2B5EF4-FFF2-40B4-BE49-F238E27FC236}">
                  <a16:creationId xmlns:a16="http://schemas.microsoft.com/office/drawing/2014/main" xmlns="" id="{8ABEEC0A-5696-F8B9-54DB-85CD88539531}"/>
                </a:ext>
              </a:extLst>
            </p:cNvPr>
            <p:cNvSpPr/>
            <p:nvPr/>
          </p:nvSpPr>
          <p:spPr>
            <a:xfrm>
              <a:off x="7388497" y="4338746"/>
              <a:ext cx="42629" cy="68217"/>
            </a:xfrm>
            <a:custGeom>
              <a:avLst/>
              <a:gdLst/>
              <a:ahLst/>
              <a:cxnLst/>
              <a:rect l="l" t="t" r="r" b="b"/>
              <a:pathLst>
                <a:path w="1681" h="2690" extrusionOk="0">
                  <a:moveTo>
                    <a:pt x="133" y="1"/>
                  </a:moveTo>
                  <a:cubicBezTo>
                    <a:pt x="70" y="1"/>
                    <a:pt x="1" y="46"/>
                    <a:pt x="13" y="121"/>
                  </a:cubicBezTo>
                  <a:cubicBezTo>
                    <a:pt x="169" y="1051"/>
                    <a:pt x="625" y="2115"/>
                    <a:pt x="1427" y="2670"/>
                  </a:cubicBezTo>
                  <a:cubicBezTo>
                    <a:pt x="1446" y="2683"/>
                    <a:pt x="1472" y="2689"/>
                    <a:pt x="1500" y="2689"/>
                  </a:cubicBezTo>
                  <a:cubicBezTo>
                    <a:pt x="1584" y="2689"/>
                    <a:pt x="1680" y="2632"/>
                    <a:pt x="1609" y="2549"/>
                  </a:cubicBezTo>
                  <a:cubicBezTo>
                    <a:pt x="966" y="1767"/>
                    <a:pt x="429" y="1094"/>
                    <a:pt x="226" y="70"/>
                  </a:cubicBezTo>
                  <a:cubicBezTo>
                    <a:pt x="217" y="22"/>
                    <a:pt x="176" y="1"/>
                    <a:pt x="133" y="1"/>
                  </a:cubicBezTo>
                  <a:close/>
                </a:path>
              </a:pathLst>
            </a:custGeom>
            <a:solidFill>
              <a:srgbClr val="80AFA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DB833A"/>
                </a:solidFill>
                <a:latin typeface="Arial"/>
                <a:cs typeface="Arial"/>
                <a:sym typeface="Arial"/>
              </a:endParaRPr>
            </a:p>
          </p:txBody>
        </p:sp>
        <p:sp>
          <p:nvSpPr>
            <p:cNvPr id="70" name="Google Shape;1986;p39">
              <a:extLst>
                <a:ext uri="{FF2B5EF4-FFF2-40B4-BE49-F238E27FC236}">
                  <a16:creationId xmlns:a16="http://schemas.microsoft.com/office/drawing/2014/main" xmlns="" id="{FA2AD684-9883-177F-3991-4FCB0AD0CF7A}"/>
                </a:ext>
              </a:extLst>
            </p:cNvPr>
            <p:cNvSpPr/>
            <p:nvPr/>
          </p:nvSpPr>
          <p:spPr>
            <a:xfrm>
              <a:off x="7345336" y="4458442"/>
              <a:ext cx="216698" cy="108793"/>
            </a:xfrm>
            <a:custGeom>
              <a:avLst/>
              <a:gdLst/>
              <a:ahLst/>
              <a:cxnLst/>
              <a:rect l="l" t="t" r="r" b="b"/>
              <a:pathLst>
                <a:path w="8545" h="4290" extrusionOk="0">
                  <a:moveTo>
                    <a:pt x="200" y="1"/>
                  </a:moveTo>
                  <a:cubicBezTo>
                    <a:pt x="99" y="1"/>
                    <a:pt x="0" y="111"/>
                    <a:pt x="92" y="205"/>
                  </a:cubicBezTo>
                  <a:cubicBezTo>
                    <a:pt x="2233" y="2396"/>
                    <a:pt x="5235" y="4100"/>
                    <a:pt x="8342" y="4289"/>
                  </a:cubicBezTo>
                  <a:cubicBezTo>
                    <a:pt x="8346" y="4290"/>
                    <a:pt x="8349" y="4290"/>
                    <a:pt x="8353" y="4290"/>
                  </a:cubicBezTo>
                  <a:cubicBezTo>
                    <a:pt x="8503" y="4290"/>
                    <a:pt x="8545" y="4073"/>
                    <a:pt x="8383" y="4043"/>
                  </a:cubicBezTo>
                  <a:cubicBezTo>
                    <a:pt x="5262" y="3420"/>
                    <a:pt x="2574" y="2329"/>
                    <a:pt x="292" y="40"/>
                  </a:cubicBezTo>
                  <a:cubicBezTo>
                    <a:pt x="265" y="12"/>
                    <a:pt x="233" y="1"/>
                    <a:pt x="200" y="1"/>
                  </a:cubicBezTo>
                  <a:close/>
                </a:path>
              </a:pathLst>
            </a:custGeom>
            <a:solidFill>
              <a:srgbClr val="80AFAE"/>
            </a:solidFill>
            <a:ln>
              <a:noFill/>
            </a:ln>
          </p:spPr>
          <p:txBody>
            <a:bodyPr spcFirstLastPara="1" wrap="square" lIns="91425" tIns="91425" rIns="91425" bIns="91425" anchor="ctr" anchorCtr="0">
              <a:noAutofit/>
            </a:bodyPr>
            <a:lstStyle/>
            <a:p>
              <a:pPr>
                <a:buClr>
                  <a:srgbClr val="000000"/>
                </a:buClr>
                <a:buFont typeface="Arial"/>
                <a:buNone/>
              </a:pPr>
              <a:endParaRPr sz="1400" b="1" kern="0">
                <a:solidFill>
                  <a:srgbClr val="DB833A"/>
                </a:solidFill>
                <a:latin typeface="Arial"/>
                <a:cs typeface="Arial"/>
                <a:sym typeface="Arial"/>
              </a:endParaRPr>
            </a:p>
          </p:txBody>
        </p:sp>
        <p:sp>
          <p:nvSpPr>
            <p:cNvPr id="71" name="Google Shape;1987;p39">
              <a:extLst>
                <a:ext uri="{FF2B5EF4-FFF2-40B4-BE49-F238E27FC236}">
                  <a16:creationId xmlns:a16="http://schemas.microsoft.com/office/drawing/2014/main" xmlns="" id="{6056D028-AFC1-30AF-1751-36BC6FD1A927}"/>
                </a:ext>
              </a:extLst>
            </p:cNvPr>
            <p:cNvSpPr/>
            <p:nvPr/>
          </p:nvSpPr>
          <p:spPr>
            <a:xfrm>
              <a:off x="7183715" y="3712930"/>
              <a:ext cx="178615" cy="92329"/>
            </a:xfrm>
            <a:custGeom>
              <a:avLst/>
              <a:gdLst/>
              <a:ahLst/>
              <a:cxnLst/>
              <a:rect l="l" t="t" r="r" b="b"/>
              <a:pathLst>
                <a:path w="2985" h="1543" extrusionOk="0">
                  <a:moveTo>
                    <a:pt x="1773" y="0"/>
                  </a:moveTo>
                  <a:cubicBezTo>
                    <a:pt x="1158" y="0"/>
                    <a:pt x="266" y="292"/>
                    <a:pt x="29" y="809"/>
                  </a:cubicBezTo>
                  <a:cubicBezTo>
                    <a:pt x="1" y="870"/>
                    <a:pt x="55" y="926"/>
                    <a:pt x="105" y="926"/>
                  </a:cubicBezTo>
                  <a:cubicBezTo>
                    <a:pt x="127" y="926"/>
                    <a:pt x="149" y="915"/>
                    <a:pt x="162" y="887"/>
                  </a:cubicBezTo>
                  <a:cubicBezTo>
                    <a:pt x="377" y="423"/>
                    <a:pt x="1277" y="153"/>
                    <a:pt x="1767" y="153"/>
                  </a:cubicBezTo>
                  <a:cubicBezTo>
                    <a:pt x="1782" y="153"/>
                    <a:pt x="1797" y="153"/>
                    <a:pt x="1811" y="154"/>
                  </a:cubicBezTo>
                  <a:cubicBezTo>
                    <a:pt x="2183" y="170"/>
                    <a:pt x="2589" y="313"/>
                    <a:pt x="2736" y="707"/>
                  </a:cubicBezTo>
                  <a:cubicBezTo>
                    <a:pt x="2821" y="942"/>
                    <a:pt x="2787" y="1225"/>
                    <a:pt x="2763" y="1468"/>
                  </a:cubicBezTo>
                  <a:cubicBezTo>
                    <a:pt x="2758" y="1517"/>
                    <a:pt x="2795" y="1542"/>
                    <a:pt x="2834" y="1542"/>
                  </a:cubicBezTo>
                  <a:cubicBezTo>
                    <a:pt x="2873" y="1542"/>
                    <a:pt x="2915" y="1517"/>
                    <a:pt x="2920" y="1468"/>
                  </a:cubicBezTo>
                  <a:cubicBezTo>
                    <a:pt x="2985" y="740"/>
                    <a:pt x="2811" y="143"/>
                    <a:pt x="2008" y="17"/>
                  </a:cubicBezTo>
                  <a:cubicBezTo>
                    <a:pt x="1937" y="6"/>
                    <a:pt x="1858" y="0"/>
                    <a:pt x="1773" y="0"/>
                  </a:cubicBezTo>
                  <a:close/>
                </a:path>
              </a:pathLst>
            </a:custGeom>
            <a:solidFill>
              <a:srgbClr val="5B433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2" name="Google Shape;1988;p39">
              <a:extLst>
                <a:ext uri="{FF2B5EF4-FFF2-40B4-BE49-F238E27FC236}">
                  <a16:creationId xmlns:a16="http://schemas.microsoft.com/office/drawing/2014/main" xmlns="" id="{9ED6F17B-05CE-4F1A-4CBD-A49574125F66}"/>
                </a:ext>
              </a:extLst>
            </p:cNvPr>
            <p:cNvSpPr/>
            <p:nvPr/>
          </p:nvSpPr>
          <p:spPr>
            <a:xfrm>
              <a:off x="7551395" y="3781381"/>
              <a:ext cx="186334" cy="111776"/>
            </a:xfrm>
            <a:custGeom>
              <a:avLst/>
              <a:gdLst/>
              <a:ahLst/>
              <a:cxnLst/>
              <a:rect l="l" t="t" r="r" b="b"/>
              <a:pathLst>
                <a:path w="3114" h="1868" extrusionOk="0">
                  <a:moveTo>
                    <a:pt x="1701" y="1"/>
                  </a:moveTo>
                  <a:cubicBezTo>
                    <a:pt x="1044" y="1"/>
                    <a:pt x="259" y="415"/>
                    <a:pt x="21" y="1008"/>
                  </a:cubicBezTo>
                  <a:cubicBezTo>
                    <a:pt x="0" y="1064"/>
                    <a:pt x="47" y="1101"/>
                    <a:pt x="95" y="1101"/>
                  </a:cubicBezTo>
                  <a:cubicBezTo>
                    <a:pt x="126" y="1101"/>
                    <a:pt x="158" y="1085"/>
                    <a:pt x="171" y="1049"/>
                  </a:cubicBezTo>
                  <a:cubicBezTo>
                    <a:pt x="380" y="528"/>
                    <a:pt x="1160" y="155"/>
                    <a:pt x="1708" y="155"/>
                  </a:cubicBezTo>
                  <a:cubicBezTo>
                    <a:pt x="1716" y="155"/>
                    <a:pt x="1723" y="155"/>
                    <a:pt x="1731" y="155"/>
                  </a:cubicBezTo>
                  <a:cubicBezTo>
                    <a:pt x="2598" y="175"/>
                    <a:pt x="2956" y="1025"/>
                    <a:pt x="2738" y="1773"/>
                  </a:cubicBezTo>
                  <a:cubicBezTo>
                    <a:pt x="2720" y="1830"/>
                    <a:pt x="2767" y="1868"/>
                    <a:pt x="2814" y="1868"/>
                  </a:cubicBezTo>
                  <a:cubicBezTo>
                    <a:pt x="2845" y="1868"/>
                    <a:pt x="2876" y="1852"/>
                    <a:pt x="2888" y="1814"/>
                  </a:cubicBezTo>
                  <a:cubicBezTo>
                    <a:pt x="3114" y="1042"/>
                    <a:pt x="2796" y="158"/>
                    <a:pt x="1926" y="18"/>
                  </a:cubicBezTo>
                  <a:cubicBezTo>
                    <a:pt x="1853" y="6"/>
                    <a:pt x="1778" y="1"/>
                    <a:pt x="1701" y="1"/>
                  </a:cubicBezTo>
                  <a:close/>
                </a:path>
              </a:pathLst>
            </a:custGeom>
            <a:solidFill>
              <a:srgbClr val="5B433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3" name="Google Shape;1989;p39">
              <a:extLst>
                <a:ext uri="{FF2B5EF4-FFF2-40B4-BE49-F238E27FC236}">
                  <a16:creationId xmlns:a16="http://schemas.microsoft.com/office/drawing/2014/main" xmlns="" id="{4EB362B0-3971-7573-2463-BC1331949562}"/>
                </a:ext>
              </a:extLst>
            </p:cNvPr>
            <p:cNvSpPr/>
            <p:nvPr/>
          </p:nvSpPr>
          <p:spPr>
            <a:xfrm rot="-1799961">
              <a:off x="7356151" y="3825112"/>
              <a:ext cx="114048" cy="54750"/>
            </a:xfrm>
            <a:custGeom>
              <a:avLst/>
              <a:gdLst/>
              <a:ahLst/>
              <a:cxnLst/>
              <a:rect l="l" t="t" r="r" b="b"/>
              <a:pathLst>
                <a:path w="1906" h="915" extrusionOk="0">
                  <a:moveTo>
                    <a:pt x="1669" y="0"/>
                  </a:moveTo>
                  <a:cubicBezTo>
                    <a:pt x="1616" y="0"/>
                    <a:pt x="1562" y="56"/>
                    <a:pt x="1598" y="116"/>
                  </a:cubicBezTo>
                  <a:cubicBezTo>
                    <a:pt x="1687" y="269"/>
                    <a:pt x="1584" y="406"/>
                    <a:pt x="1441" y="470"/>
                  </a:cubicBezTo>
                  <a:cubicBezTo>
                    <a:pt x="1407" y="485"/>
                    <a:pt x="1372" y="492"/>
                    <a:pt x="1336" y="492"/>
                  </a:cubicBezTo>
                  <a:cubicBezTo>
                    <a:pt x="1226" y="492"/>
                    <a:pt x="1113" y="429"/>
                    <a:pt x="1038" y="355"/>
                  </a:cubicBezTo>
                  <a:cubicBezTo>
                    <a:pt x="959" y="276"/>
                    <a:pt x="915" y="177"/>
                    <a:pt x="820" y="109"/>
                  </a:cubicBezTo>
                  <a:cubicBezTo>
                    <a:pt x="744" y="58"/>
                    <a:pt x="658" y="33"/>
                    <a:pt x="570" y="33"/>
                  </a:cubicBezTo>
                  <a:cubicBezTo>
                    <a:pt x="522" y="33"/>
                    <a:pt x="474" y="40"/>
                    <a:pt x="427" y="54"/>
                  </a:cubicBezTo>
                  <a:cubicBezTo>
                    <a:pt x="75" y="163"/>
                    <a:pt x="1" y="546"/>
                    <a:pt x="96" y="859"/>
                  </a:cubicBezTo>
                  <a:cubicBezTo>
                    <a:pt x="107" y="898"/>
                    <a:pt x="137" y="914"/>
                    <a:pt x="168" y="914"/>
                  </a:cubicBezTo>
                  <a:cubicBezTo>
                    <a:pt x="215" y="914"/>
                    <a:pt x="263" y="876"/>
                    <a:pt x="246" y="818"/>
                  </a:cubicBezTo>
                  <a:cubicBezTo>
                    <a:pt x="178" y="593"/>
                    <a:pt x="209" y="293"/>
                    <a:pt x="472" y="215"/>
                  </a:cubicBezTo>
                  <a:cubicBezTo>
                    <a:pt x="504" y="205"/>
                    <a:pt x="534" y="201"/>
                    <a:pt x="562" y="201"/>
                  </a:cubicBezTo>
                  <a:cubicBezTo>
                    <a:pt x="708" y="201"/>
                    <a:pt x="808" y="316"/>
                    <a:pt x="905" y="433"/>
                  </a:cubicBezTo>
                  <a:cubicBezTo>
                    <a:pt x="1016" y="567"/>
                    <a:pt x="1142" y="642"/>
                    <a:pt x="1309" y="642"/>
                  </a:cubicBezTo>
                  <a:cubicBezTo>
                    <a:pt x="1333" y="642"/>
                    <a:pt x="1357" y="640"/>
                    <a:pt x="1383" y="637"/>
                  </a:cubicBezTo>
                  <a:cubicBezTo>
                    <a:pt x="1693" y="601"/>
                    <a:pt x="1905" y="334"/>
                    <a:pt x="1731" y="37"/>
                  </a:cubicBezTo>
                  <a:cubicBezTo>
                    <a:pt x="1715" y="11"/>
                    <a:pt x="1692" y="0"/>
                    <a:pt x="1669" y="0"/>
                  </a:cubicBezTo>
                  <a:close/>
                </a:path>
              </a:pathLst>
            </a:custGeom>
            <a:solidFill>
              <a:srgbClr val="C6856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4" name="Google Shape;1990;p39">
              <a:extLst>
                <a:ext uri="{FF2B5EF4-FFF2-40B4-BE49-F238E27FC236}">
                  <a16:creationId xmlns:a16="http://schemas.microsoft.com/office/drawing/2014/main" xmlns="" id="{B5E4C05F-F570-A90B-AF74-3A8AFC707223}"/>
                </a:ext>
              </a:extLst>
            </p:cNvPr>
            <p:cNvSpPr/>
            <p:nvPr/>
          </p:nvSpPr>
          <p:spPr>
            <a:xfrm rot="568351" flipH="1">
              <a:off x="7217559" y="3598783"/>
              <a:ext cx="110928" cy="59317"/>
            </a:xfrm>
            <a:custGeom>
              <a:avLst/>
              <a:gdLst/>
              <a:ahLst/>
              <a:cxnLst/>
              <a:rect l="l" t="t" r="r" b="b"/>
              <a:pathLst>
                <a:path w="2287" h="1223" extrusionOk="0">
                  <a:moveTo>
                    <a:pt x="776" y="0"/>
                  </a:moveTo>
                  <a:cubicBezTo>
                    <a:pt x="526" y="0"/>
                    <a:pt x="310" y="70"/>
                    <a:pt x="200" y="236"/>
                  </a:cubicBezTo>
                  <a:cubicBezTo>
                    <a:pt x="1" y="534"/>
                    <a:pt x="1114" y="1223"/>
                    <a:pt x="1747" y="1223"/>
                  </a:cubicBezTo>
                  <a:cubicBezTo>
                    <a:pt x="1947" y="1223"/>
                    <a:pt x="2099" y="1154"/>
                    <a:pt x="2146" y="983"/>
                  </a:cubicBezTo>
                  <a:cubicBezTo>
                    <a:pt x="2286" y="467"/>
                    <a:pt x="1419" y="0"/>
                    <a:pt x="776" y="0"/>
                  </a:cubicBezTo>
                  <a:close/>
                </a:path>
              </a:pathLst>
            </a:custGeom>
            <a:solidFill>
              <a:srgbClr val="8C524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5" name="Google Shape;1991;p39">
              <a:extLst>
                <a:ext uri="{FF2B5EF4-FFF2-40B4-BE49-F238E27FC236}">
                  <a16:creationId xmlns:a16="http://schemas.microsoft.com/office/drawing/2014/main" xmlns="" id="{0C639CD6-6981-F661-462A-635D64E3D4A7}"/>
                </a:ext>
              </a:extLst>
            </p:cNvPr>
            <p:cNvSpPr/>
            <p:nvPr/>
          </p:nvSpPr>
          <p:spPr>
            <a:xfrm flipH="1">
              <a:off x="7634619" y="3690819"/>
              <a:ext cx="171505" cy="68579"/>
            </a:xfrm>
            <a:custGeom>
              <a:avLst/>
              <a:gdLst/>
              <a:ahLst/>
              <a:cxnLst/>
              <a:rect l="l" t="t" r="r" b="b"/>
              <a:pathLst>
                <a:path w="3536" h="1414" extrusionOk="0">
                  <a:moveTo>
                    <a:pt x="2647" y="1"/>
                  </a:moveTo>
                  <a:cubicBezTo>
                    <a:pt x="1698" y="1"/>
                    <a:pt x="1" y="660"/>
                    <a:pt x="373" y="1356"/>
                  </a:cubicBezTo>
                  <a:cubicBezTo>
                    <a:pt x="395" y="1396"/>
                    <a:pt x="468" y="1414"/>
                    <a:pt x="578" y="1414"/>
                  </a:cubicBezTo>
                  <a:cubicBezTo>
                    <a:pt x="1288" y="1414"/>
                    <a:pt x="3535" y="651"/>
                    <a:pt x="3210" y="175"/>
                  </a:cubicBezTo>
                  <a:cubicBezTo>
                    <a:pt x="3126" y="54"/>
                    <a:pt x="2917" y="1"/>
                    <a:pt x="2647" y="1"/>
                  </a:cubicBezTo>
                  <a:close/>
                </a:path>
              </a:pathLst>
            </a:custGeom>
            <a:solidFill>
              <a:srgbClr val="8C524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6" name="Google Shape;1992;p39">
              <a:extLst>
                <a:ext uri="{FF2B5EF4-FFF2-40B4-BE49-F238E27FC236}">
                  <a16:creationId xmlns:a16="http://schemas.microsoft.com/office/drawing/2014/main" xmlns="" id="{E65C80BD-FF84-E0A8-48C7-A63845E1A183}"/>
                </a:ext>
              </a:extLst>
            </p:cNvPr>
            <p:cNvSpPr/>
            <p:nvPr/>
          </p:nvSpPr>
          <p:spPr>
            <a:xfrm>
              <a:off x="6985800" y="3458000"/>
              <a:ext cx="446700" cy="446700"/>
            </a:xfrm>
            <a:prstGeom prst="ellipse">
              <a:avLst/>
            </a:prstGeom>
            <a:solidFill>
              <a:srgbClr val="A5DDDA">
                <a:alpha val="47690"/>
              </a:srgbClr>
            </a:solidFill>
            <a:ln w="19050" cap="flat" cmpd="sng">
              <a:solidFill>
                <a:srgbClr val="00959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7" name="Google Shape;1993;p39">
              <a:extLst>
                <a:ext uri="{FF2B5EF4-FFF2-40B4-BE49-F238E27FC236}">
                  <a16:creationId xmlns:a16="http://schemas.microsoft.com/office/drawing/2014/main" xmlns="" id="{D4BEF7C5-2F31-4562-51ED-DC3855FF22AF}"/>
                </a:ext>
              </a:extLst>
            </p:cNvPr>
            <p:cNvSpPr/>
            <p:nvPr/>
          </p:nvSpPr>
          <p:spPr>
            <a:xfrm>
              <a:off x="7467700" y="3545125"/>
              <a:ext cx="446700" cy="446700"/>
            </a:xfrm>
            <a:prstGeom prst="ellipse">
              <a:avLst/>
            </a:prstGeom>
            <a:solidFill>
              <a:srgbClr val="A5DDDA">
                <a:alpha val="47690"/>
              </a:srgbClr>
            </a:solidFill>
            <a:ln w="19050" cap="flat" cmpd="sng">
              <a:solidFill>
                <a:srgbClr val="00959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cxnSp>
          <p:nvCxnSpPr>
            <p:cNvPr id="78" name="Google Shape;1994;p39">
              <a:extLst>
                <a:ext uri="{FF2B5EF4-FFF2-40B4-BE49-F238E27FC236}">
                  <a16:creationId xmlns:a16="http://schemas.microsoft.com/office/drawing/2014/main" xmlns="" id="{417B3DE2-AB0B-37A9-C204-96FAAC88F976}"/>
                </a:ext>
              </a:extLst>
            </p:cNvPr>
            <p:cNvCxnSpPr/>
            <p:nvPr/>
          </p:nvCxnSpPr>
          <p:spPr>
            <a:xfrm>
              <a:off x="7893100" y="3869325"/>
              <a:ext cx="96000" cy="19500"/>
            </a:xfrm>
            <a:prstGeom prst="straightConnector1">
              <a:avLst/>
            </a:prstGeom>
            <a:noFill/>
            <a:ln w="19050" cap="flat" cmpd="sng">
              <a:solidFill>
                <a:srgbClr val="00959C"/>
              </a:solidFill>
              <a:prstDash val="solid"/>
              <a:round/>
              <a:headEnd type="none" w="med" len="med"/>
              <a:tailEnd type="none" w="med" len="med"/>
            </a:ln>
          </p:spPr>
        </p:cxnSp>
      </p:grpSp>
      <p:sp>
        <p:nvSpPr>
          <p:cNvPr id="81" name="TextBox 80">
            <a:extLst>
              <a:ext uri="{FF2B5EF4-FFF2-40B4-BE49-F238E27FC236}">
                <a16:creationId xmlns:a16="http://schemas.microsoft.com/office/drawing/2014/main" xmlns="" id="{D3ADA9B3-2BA8-19C6-9994-BF20E5E884C8}"/>
              </a:ext>
            </a:extLst>
          </p:cNvPr>
          <p:cNvSpPr txBox="1"/>
          <p:nvPr/>
        </p:nvSpPr>
        <p:spPr>
          <a:xfrm>
            <a:off x="2309973" y="4178342"/>
            <a:ext cx="8950503" cy="954107"/>
          </a:xfrm>
          <a:prstGeom prst="rect">
            <a:avLst/>
          </a:prstGeom>
          <a:noFill/>
        </p:spPr>
        <p:txBody>
          <a:bodyPr wrap="square">
            <a:spAutoFit/>
          </a:bodyPr>
          <a:lstStyle/>
          <a:p>
            <a:r>
              <a:rPr lang="en-US" sz="2800" dirty="0" err="1">
                <a:solidFill>
                  <a:schemeClr val="tx1">
                    <a:lumMod val="75000"/>
                  </a:schemeClr>
                </a:solidFill>
                <a:latin typeface="Times New Roman" panose="02020603050405020304" pitchFamily="18" charset="0"/>
                <a:ea typeface="Calibri" panose="020F0502020204030204" pitchFamily="34" charset="0"/>
              </a:rPr>
              <a:t>T</a:t>
            </a:r>
            <a:r>
              <a:rPr lang="en-US" sz="2800" dirty="0" err="1">
                <a:solidFill>
                  <a:schemeClr val="tx1">
                    <a:lumMod val="75000"/>
                  </a:schemeClr>
                </a:solidFill>
                <a:effectLst/>
                <a:latin typeface="Times New Roman" panose="02020603050405020304" pitchFamily="18" charset="0"/>
                <a:ea typeface="Calibri" panose="020F0502020204030204" pitchFamily="34" charset="0"/>
              </a:rPr>
              <a:t>ìm</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được</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các</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tên</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riêng</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trong</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truyện</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i="1" dirty="0" err="1">
                <a:solidFill>
                  <a:schemeClr val="tx1">
                    <a:lumMod val="75000"/>
                  </a:schemeClr>
                </a:solidFill>
                <a:effectLst/>
                <a:latin typeface="Times New Roman" panose="02020603050405020304" pitchFamily="18" charset="0"/>
                <a:ea typeface="Calibri" panose="020F0502020204030204" pitchFamily="34" charset="0"/>
              </a:rPr>
              <a:t>Dân</a:t>
            </a:r>
            <a:r>
              <a:rPr lang="en-US" sz="2800" i="1" dirty="0">
                <a:solidFill>
                  <a:schemeClr val="tx1">
                    <a:lumMod val="75000"/>
                  </a:schemeClr>
                </a:solidFill>
                <a:effectLst/>
                <a:latin typeface="Times New Roman" panose="02020603050405020304" pitchFamily="18" charset="0"/>
                <a:ea typeface="Calibri" panose="020F0502020204030204" pitchFamily="34" charset="0"/>
              </a:rPr>
              <a:t> </a:t>
            </a:r>
            <a:r>
              <a:rPr lang="en-US" sz="2800" i="1" dirty="0" err="1">
                <a:solidFill>
                  <a:schemeClr val="tx1">
                    <a:lumMod val="75000"/>
                  </a:schemeClr>
                </a:solidFill>
                <a:effectLst/>
                <a:latin typeface="Times New Roman" panose="02020603050405020304" pitchFamily="18" charset="0"/>
                <a:ea typeface="Calibri" panose="020F0502020204030204" pitchFamily="34" charset="0"/>
              </a:rPr>
              <a:t>chơi</a:t>
            </a:r>
            <a:r>
              <a:rPr lang="en-US" sz="2800" i="1" dirty="0">
                <a:solidFill>
                  <a:schemeClr val="tx1">
                    <a:lumMod val="75000"/>
                  </a:schemeClr>
                </a:solidFill>
                <a:effectLst/>
                <a:latin typeface="Times New Roman" panose="02020603050405020304" pitchFamily="18" charset="0"/>
                <a:ea typeface="Calibri" panose="020F0502020204030204" pitchFamily="34" charset="0"/>
              </a:rPr>
              <a:t> </a:t>
            </a:r>
            <a:r>
              <a:rPr lang="en-US" sz="2800" i="1" dirty="0" err="1">
                <a:solidFill>
                  <a:schemeClr val="tx1">
                    <a:lumMod val="75000"/>
                  </a:schemeClr>
                </a:solidFill>
                <a:effectLst/>
                <a:latin typeface="Times New Roman" panose="02020603050405020304" pitchFamily="18" charset="0"/>
                <a:ea typeface="Calibri" panose="020F0502020204030204" pitchFamily="34" charset="0"/>
              </a:rPr>
              <a:t>đồ</a:t>
            </a:r>
            <a:r>
              <a:rPr lang="en-US" sz="2800" i="1" dirty="0">
                <a:solidFill>
                  <a:schemeClr val="tx1">
                    <a:lumMod val="75000"/>
                  </a:schemeClr>
                </a:solidFill>
                <a:effectLst/>
                <a:latin typeface="Times New Roman" panose="02020603050405020304" pitchFamily="18" charset="0"/>
                <a:ea typeface="Calibri" panose="020F0502020204030204" pitchFamily="34" charset="0"/>
              </a:rPr>
              <a:t> </a:t>
            </a:r>
            <a:r>
              <a:rPr lang="en-US" sz="2800" i="1" dirty="0" err="1">
                <a:solidFill>
                  <a:schemeClr val="tx1">
                    <a:lumMod val="75000"/>
                  </a:schemeClr>
                </a:solidFill>
                <a:effectLst/>
                <a:latin typeface="Times New Roman" panose="02020603050405020304" pitchFamily="18" charset="0"/>
                <a:ea typeface="Calibri" panose="020F0502020204030204" pitchFamily="34" charset="0"/>
              </a:rPr>
              <a:t>cổ</a:t>
            </a:r>
            <a:r>
              <a:rPr lang="en-US" sz="2800" i="1"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và</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nắm</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được</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quy</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tắc</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viết</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hoa</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tên</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riêng</a:t>
            </a:r>
            <a:r>
              <a:rPr lang="en-US" sz="2800" dirty="0">
                <a:solidFill>
                  <a:schemeClr val="tx1">
                    <a:lumMod val="75000"/>
                  </a:schemeClr>
                </a:solidFill>
                <a:latin typeface="Times New Roman" panose="02020603050405020304" pitchFamily="18" charset="0"/>
                <a:ea typeface="Calibri" panose="020F0502020204030204" pitchFamily="34" charset="0"/>
              </a:rPr>
              <a:t>.</a:t>
            </a:r>
            <a:endParaRPr lang="en-US" sz="4000" dirty="0">
              <a:solidFill>
                <a:schemeClr val="tx1">
                  <a:lumMod val="75000"/>
                </a:schemeClr>
              </a:solidFill>
            </a:endParaRPr>
          </a:p>
        </p:txBody>
      </p:sp>
      <p:sp>
        <p:nvSpPr>
          <p:cNvPr id="83" name="TextBox 82">
            <a:extLst>
              <a:ext uri="{FF2B5EF4-FFF2-40B4-BE49-F238E27FC236}">
                <a16:creationId xmlns:a16="http://schemas.microsoft.com/office/drawing/2014/main" xmlns="" id="{A4E6D7C3-5EBC-9410-42AB-673ABF00D39D}"/>
              </a:ext>
            </a:extLst>
          </p:cNvPr>
          <p:cNvSpPr txBox="1"/>
          <p:nvPr/>
        </p:nvSpPr>
        <p:spPr>
          <a:xfrm>
            <a:off x="2361344" y="2586895"/>
            <a:ext cx="9382018" cy="546753"/>
          </a:xfrm>
          <a:prstGeom prst="rect">
            <a:avLst/>
          </a:prstGeom>
          <a:noFill/>
        </p:spPr>
        <p:txBody>
          <a:bodyPr wrap="square">
            <a:spAutoFit/>
          </a:bodyPr>
          <a:lstStyle/>
          <a:p>
            <a:pPr marL="0" marR="0">
              <a:lnSpc>
                <a:spcPct val="115000"/>
              </a:lnSpc>
              <a:spcBef>
                <a:spcPts val="0"/>
              </a:spcBef>
              <a:spcAft>
                <a:spcPts val="0"/>
              </a:spcAft>
            </a:pP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Nghe -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mắc</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lỗi</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tx1">
                  <a:lumMod val="75000"/>
                </a:schemeClr>
              </a:solidFill>
              <a:effectLst/>
              <a:latin typeface="VNI-Times" pitchFamily="2" charset="0"/>
              <a:ea typeface="Calibri" panose="020F0502020204030204" pitchFamily="34" charset="0"/>
              <a:cs typeface="Times New Roman" panose="02020603050405020304" pitchFamily="18" charset="0"/>
            </a:endParaRPr>
          </a:p>
        </p:txBody>
      </p:sp>
      <p:grpSp>
        <p:nvGrpSpPr>
          <p:cNvPr id="82" name="Google Shape;3274;p25">
            <a:extLst>
              <a:ext uri="{FF2B5EF4-FFF2-40B4-BE49-F238E27FC236}">
                <a16:creationId xmlns:a16="http://schemas.microsoft.com/office/drawing/2014/main" xmlns="" id="{63DC2542-E2A4-D83F-FB87-F0D537D4EB91}"/>
              </a:ext>
            </a:extLst>
          </p:cNvPr>
          <p:cNvGrpSpPr/>
          <p:nvPr/>
        </p:nvGrpSpPr>
        <p:grpSpPr>
          <a:xfrm flipH="1">
            <a:off x="112558" y="1822906"/>
            <a:ext cx="382516" cy="329360"/>
            <a:chOff x="792185" y="5776305"/>
            <a:chExt cx="174323" cy="150098"/>
          </a:xfrm>
        </p:grpSpPr>
        <p:sp>
          <p:nvSpPr>
            <p:cNvPr id="133" name="Google Shape;3275;p25">
              <a:extLst>
                <a:ext uri="{FF2B5EF4-FFF2-40B4-BE49-F238E27FC236}">
                  <a16:creationId xmlns:a16="http://schemas.microsoft.com/office/drawing/2014/main" xmlns="" id="{3CB4DAE7-AD54-71B1-8A31-39028A6DEE67}"/>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34" name="Google Shape;3276;p25">
              <a:extLst>
                <a:ext uri="{FF2B5EF4-FFF2-40B4-BE49-F238E27FC236}">
                  <a16:creationId xmlns:a16="http://schemas.microsoft.com/office/drawing/2014/main" xmlns="" id="{EFC5C3E1-59F0-88F9-C012-A2CC2E0727C4}"/>
                </a:ext>
              </a:extLst>
            </p:cNvPr>
            <p:cNvGrpSpPr/>
            <p:nvPr/>
          </p:nvGrpSpPr>
          <p:grpSpPr>
            <a:xfrm>
              <a:off x="793806" y="5776305"/>
              <a:ext cx="172702" cy="149999"/>
              <a:chOff x="1488756" y="5776305"/>
              <a:chExt cx="172702" cy="149999"/>
            </a:xfrm>
          </p:grpSpPr>
          <p:sp>
            <p:nvSpPr>
              <p:cNvPr id="135" name="Google Shape;3277;p25">
                <a:extLst>
                  <a:ext uri="{FF2B5EF4-FFF2-40B4-BE49-F238E27FC236}">
                    <a16:creationId xmlns:a16="http://schemas.microsoft.com/office/drawing/2014/main" xmlns="" id="{89752345-6220-0082-1C97-97285A1CEF84}"/>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3278;p25">
                <a:extLst>
                  <a:ext uri="{FF2B5EF4-FFF2-40B4-BE49-F238E27FC236}">
                    <a16:creationId xmlns:a16="http://schemas.microsoft.com/office/drawing/2014/main" xmlns="" id="{01AF1DE7-095E-5BF2-D1FF-24BF4AE7BDBD}"/>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7" name="Google Shape;3283;p25">
            <a:extLst>
              <a:ext uri="{FF2B5EF4-FFF2-40B4-BE49-F238E27FC236}">
                <a16:creationId xmlns:a16="http://schemas.microsoft.com/office/drawing/2014/main" xmlns="" id="{74F12696-51EB-CB13-D3F3-0973845309D5}"/>
              </a:ext>
            </a:extLst>
          </p:cNvPr>
          <p:cNvGrpSpPr/>
          <p:nvPr/>
        </p:nvGrpSpPr>
        <p:grpSpPr>
          <a:xfrm rot="1103262">
            <a:off x="9155659" y="616324"/>
            <a:ext cx="1304156" cy="901364"/>
            <a:chOff x="5966842" y="6369172"/>
            <a:chExt cx="576499" cy="398446"/>
          </a:xfrm>
        </p:grpSpPr>
        <p:sp>
          <p:nvSpPr>
            <p:cNvPr id="118" name="Google Shape;3284;p25">
              <a:extLst>
                <a:ext uri="{FF2B5EF4-FFF2-40B4-BE49-F238E27FC236}">
                  <a16:creationId xmlns:a16="http://schemas.microsoft.com/office/drawing/2014/main" xmlns="" id="{73A9AFD5-B025-A367-D9A4-28C118FAFC3E}"/>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9" name="Google Shape;3285;p25">
              <a:extLst>
                <a:ext uri="{FF2B5EF4-FFF2-40B4-BE49-F238E27FC236}">
                  <a16:creationId xmlns:a16="http://schemas.microsoft.com/office/drawing/2014/main" xmlns="" id="{94444CDC-053F-1C64-EBC2-0975E3AC7713}"/>
                </a:ext>
              </a:extLst>
            </p:cNvPr>
            <p:cNvGrpSpPr/>
            <p:nvPr/>
          </p:nvGrpSpPr>
          <p:grpSpPr>
            <a:xfrm>
              <a:off x="5966842" y="6369172"/>
              <a:ext cx="576499" cy="398446"/>
              <a:chOff x="6724042" y="6369172"/>
              <a:chExt cx="576499" cy="398446"/>
            </a:xfrm>
          </p:grpSpPr>
          <p:sp>
            <p:nvSpPr>
              <p:cNvPr id="120" name="Google Shape;3286;p25">
                <a:extLst>
                  <a:ext uri="{FF2B5EF4-FFF2-40B4-BE49-F238E27FC236}">
                    <a16:creationId xmlns:a16="http://schemas.microsoft.com/office/drawing/2014/main" xmlns="" id="{8180EDEF-D6D9-6F1D-5C19-5FF8B2D923F7}"/>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3287;p25">
                <a:extLst>
                  <a:ext uri="{FF2B5EF4-FFF2-40B4-BE49-F238E27FC236}">
                    <a16:creationId xmlns:a16="http://schemas.microsoft.com/office/drawing/2014/main" xmlns="" id="{7FBA514D-A364-6729-7F7C-046E60D0DB4B}"/>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2" name="Google Shape;3288;p25">
                <a:extLst>
                  <a:ext uri="{FF2B5EF4-FFF2-40B4-BE49-F238E27FC236}">
                    <a16:creationId xmlns:a16="http://schemas.microsoft.com/office/drawing/2014/main" xmlns="" id="{3F70183B-4AB7-8EC0-4E3A-3AABCAD0043D}"/>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3289;p25">
                <a:extLst>
                  <a:ext uri="{FF2B5EF4-FFF2-40B4-BE49-F238E27FC236}">
                    <a16:creationId xmlns:a16="http://schemas.microsoft.com/office/drawing/2014/main" xmlns="" id="{C794982F-F4BD-AB29-4E71-BC8E50C56357}"/>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3290;p25">
                <a:extLst>
                  <a:ext uri="{FF2B5EF4-FFF2-40B4-BE49-F238E27FC236}">
                    <a16:creationId xmlns:a16="http://schemas.microsoft.com/office/drawing/2014/main" xmlns="" id="{FB63592D-2FBC-D16D-9E2D-F6BC7A586A6B}"/>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3291;p25">
                <a:extLst>
                  <a:ext uri="{FF2B5EF4-FFF2-40B4-BE49-F238E27FC236}">
                    <a16:creationId xmlns:a16="http://schemas.microsoft.com/office/drawing/2014/main" xmlns="" id="{B21ADBD0-ED8C-2FC1-C173-A85BF048D27E}"/>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3292;p25">
                <a:extLst>
                  <a:ext uri="{FF2B5EF4-FFF2-40B4-BE49-F238E27FC236}">
                    <a16:creationId xmlns:a16="http://schemas.microsoft.com/office/drawing/2014/main" xmlns="" id="{6179609E-77F1-27F5-F712-955ECFD36DC0}"/>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3293;p25">
                <a:extLst>
                  <a:ext uri="{FF2B5EF4-FFF2-40B4-BE49-F238E27FC236}">
                    <a16:creationId xmlns:a16="http://schemas.microsoft.com/office/drawing/2014/main" xmlns="" id="{962A512D-E986-DC8B-EA45-6041801EB9D1}"/>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3294;p25">
                <a:extLst>
                  <a:ext uri="{FF2B5EF4-FFF2-40B4-BE49-F238E27FC236}">
                    <a16:creationId xmlns:a16="http://schemas.microsoft.com/office/drawing/2014/main" xmlns="" id="{AF46F82B-D31C-525C-0A52-3A8917145067}"/>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3295;p25">
                <a:extLst>
                  <a:ext uri="{FF2B5EF4-FFF2-40B4-BE49-F238E27FC236}">
                    <a16:creationId xmlns:a16="http://schemas.microsoft.com/office/drawing/2014/main" xmlns="" id="{68BC1CBA-EFFB-8DE4-1049-9FF57C8D7334}"/>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3296;p25">
                <a:extLst>
                  <a:ext uri="{FF2B5EF4-FFF2-40B4-BE49-F238E27FC236}">
                    <a16:creationId xmlns:a16="http://schemas.microsoft.com/office/drawing/2014/main" xmlns="" id="{D44F7500-A765-CFC8-64D2-B49F120C420B}"/>
                  </a:ext>
                </a:extLst>
              </p:cNvPr>
              <p:cNvSpPr/>
              <p:nvPr/>
            </p:nvSpPr>
            <p:spPr>
              <a:xfrm>
                <a:off x="6814463" y="6720561"/>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3297;p25">
                <a:extLst>
                  <a:ext uri="{FF2B5EF4-FFF2-40B4-BE49-F238E27FC236}">
                    <a16:creationId xmlns:a16="http://schemas.microsoft.com/office/drawing/2014/main" xmlns="" id="{0E447900-4261-C909-AD2B-CC28E86DAFB8}"/>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3298;p25">
                <a:extLst>
                  <a:ext uri="{FF2B5EF4-FFF2-40B4-BE49-F238E27FC236}">
                    <a16:creationId xmlns:a16="http://schemas.microsoft.com/office/drawing/2014/main" xmlns="" id="{6037F530-013B-4E17-8807-1CDD3CBBAFD2}"/>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8" name="Google Shape;3304;p25">
            <a:extLst>
              <a:ext uri="{FF2B5EF4-FFF2-40B4-BE49-F238E27FC236}">
                <a16:creationId xmlns:a16="http://schemas.microsoft.com/office/drawing/2014/main" xmlns="" id="{7115BCA8-F9C0-29C5-2A7F-BD9947D647DB}"/>
              </a:ext>
            </a:extLst>
          </p:cNvPr>
          <p:cNvGrpSpPr/>
          <p:nvPr/>
        </p:nvGrpSpPr>
        <p:grpSpPr>
          <a:xfrm>
            <a:off x="407371" y="5663144"/>
            <a:ext cx="1007221" cy="1019099"/>
            <a:chOff x="10646993" y="4948336"/>
            <a:chExt cx="1007221" cy="1019099"/>
          </a:xfrm>
        </p:grpSpPr>
        <p:grpSp>
          <p:nvGrpSpPr>
            <p:cNvPr id="109" name="Google Shape;3305;p25">
              <a:extLst>
                <a:ext uri="{FF2B5EF4-FFF2-40B4-BE49-F238E27FC236}">
                  <a16:creationId xmlns:a16="http://schemas.microsoft.com/office/drawing/2014/main" xmlns="" id="{4CA474B7-8829-8C7D-30E9-883EBCFA9431}"/>
                </a:ext>
              </a:extLst>
            </p:cNvPr>
            <p:cNvGrpSpPr/>
            <p:nvPr/>
          </p:nvGrpSpPr>
          <p:grpSpPr>
            <a:xfrm rot="-1050381">
              <a:off x="10872056" y="5558848"/>
              <a:ext cx="338583" cy="366141"/>
              <a:chOff x="2434787" y="710447"/>
              <a:chExt cx="397074" cy="429394"/>
            </a:xfrm>
          </p:grpSpPr>
          <p:sp>
            <p:nvSpPr>
              <p:cNvPr id="116" name="Google Shape;3306;p25">
                <a:extLst>
                  <a:ext uri="{FF2B5EF4-FFF2-40B4-BE49-F238E27FC236}">
                    <a16:creationId xmlns:a16="http://schemas.microsoft.com/office/drawing/2014/main" xmlns="" id="{8CB8ABA5-1007-5BFE-43E0-84ACDD879DC2}"/>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3307;p25">
                <a:extLst>
                  <a:ext uri="{FF2B5EF4-FFF2-40B4-BE49-F238E27FC236}">
                    <a16:creationId xmlns:a16="http://schemas.microsoft.com/office/drawing/2014/main" xmlns="" id="{4DE70FF6-3BCF-BB7C-92D6-C2E5EECFDF55}"/>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0" name="Google Shape;3308;p25">
              <a:extLst>
                <a:ext uri="{FF2B5EF4-FFF2-40B4-BE49-F238E27FC236}">
                  <a16:creationId xmlns:a16="http://schemas.microsoft.com/office/drawing/2014/main" xmlns="" id="{9C014157-C88F-34F1-4C0B-C458E04F607C}"/>
                </a:ext>
              </a:extLst>
            </p:cNvPr>
            <p:cNvGrpSpPr/>
            <p:nvPr/>
          </p:nvGrpSpPr>
          <p:grpSpPr>
            <a:xfrm rot="-1050381">
              <a:off x="10692918" y="4986704"/>
              <a:ext cx="309443" cy="352991"/>
              <a:chOff x="3146735" y="424227"/>
              <a:chExt cx="362901" cy="413972"/>
            </a:xfrm>
          </p:grpSpPr>
          <p:sp>
            <p:nvSpPr>
              <p:cNvPr id="114" name="Google Shape;3309;p25">
                <a:extLst>
                  <a:ext uri="{FF2B5EF4-FFF2-40B4-BE49-F238E27FC236}">
                    <a16:creationId xmlns:a16="http://schemas.microsoft.com/office/drawing/2014/main" xmlns="" id="{3A287154-A2DE-1066-2848-D9C919E82561}"/>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3310;p25">
                <a:extLst>
                  <a:ext uri="{FF2B5EF4-FFF2-40B4-BE49-F238E27FC236}">
                    <a16:creationId xmlns:a16="http://schemas.microsoft.com/office/drawing/2014/main" xmlns="" id="{B4631C3E-C2AF-826D-4EA9-F30D06020536}"/>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1" name="Google Shape;3311;p25">
              <a:extLst>
                <a:ext uri="{FF2B5EF4-FFF2-40B4-BE49-F238E27FC236}">
                  <a16:creationId xmlns:a16="http://schemas.microsoft.com/office/drawing/2014/main" xmlns="" id="{9826EBB3-821B-257F-C386-89855CC66B57}"/>
                </a:ext>
              </a:extLst>
            </p:cNvPr>
            <p:cNvGrpSpPr/>
            <p:nvPr/>
          </p:nvGrpSpPr>
          <p:grpSpPr>
            <a:xfrm rot="-1050381">
              <a:off x="11297454" y="5163919"/>
              <a:ext cx="317179" cy="311994"/>
              <a:chOff x="3550284" y="973643"/>
              <a:chExt cx="371974" cy="365892"/>
            </a:xfrm>
          </p:grpSpPr>
          <p:sp>
            <p:nvSpPr>
              <p:cNvPr id="112" name="Google Shape;3312;p25">
                <a:extLst>
                  <a:ext uri="{FF2B5EF4-FFF2-40B4-BE49-F238E27FC236}">
                    <a16:creationId xmlns:a16="http://schemas.microsoft.com/office/drawing/2014/main" xmlns="" id="{C67367E3-F46F-C495-D65B-9DA0CB16C14E}"/>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3313;p25">
                <a:extLst>
                  <a:ext uri="{FF2B5EF4-FFF2-40B4-BE49-F238E27FC236}">
                    <a16:creationId xmlns:a16="http://schemas.microsoft.com/office/drawing/2014/main" xmlns="" id="{084E1677-D198-49C6-BB74-F700AD5A413C}"/>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9" name="Google Shape;3323;p25">
            <a:extLst>
              <a:ext uri="{FF2B5EF4-FFF2-40B4-BE49-F238E27FC236}">
                <a16:creationId xmlns:a16="http://schemas.microsoft.com/office/drawing/2014/main" xmlns="" id="{5597ADDD-A81F-5BDF-9DB3-81BC32FBF647}"/>
              </a:ext>
            </a:extLst>
          </p:cNvPr>
          <p:cNvGrpSpPr/>
          <p:nvPr/>
        </p:nvGrpSpPr>
        <p:grpSpPr>
          <a:xfrm flipH="1">
            <a:off x="11229597" y="342783"/>
            <a:ext cx="382516" cy="329360"/>
            <a:chOff x="792185" y="5776305"/>
            <a:chExt cx="174323" cy="150098"/>
          </a:xfrm>
        </p:grpSpPr>
        <p:sp>
          <p:nvSpPr>
            <p:cNvPr id="105" name="Google Shape;3324;p25">
              <a:extLst>
                <a:ext uri="{FF2B5EF4-FFF2-40B4-BE49-F238E27FC236}">
                  <a16:creationId xmlns:a16="http://schemas.microsoft.com/office/drawing/2014/main" xmlns="" id="{F50FE673-CD97-3C8B-4D19-525F12AF8780}"/>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6" name="Google Shape;3325;p25">
              <a:extLst>
                <a:ext uri="{FF2B5EF4-FFF2-40B4-BE49-F238E27FC236}">
                  <a16:creationId xmlns:a16="http://schemas.microsoft.com/office/drawing/2014/main" xmlns="" id="{5D8476D9-A614-55D1-83D7-3F80981DACD2}"/>
                </a:ext>
              </a:extLst>
            </p:cNvPr>
            <p:cNvGrpSpPr/>
            <p:nvPr/>
          </p:nvGrpSpPr>
          <p:grpSpPr>
            <a:xfrm>
              <a:off x="793806" y="5776305"/>
              <a:ext cx="172702" cy="149999"/>
              <a:chOff x="1488756" y="5776305"/>
              <a:chExt cx="172702" cy="149999"/>
            </a:xfrm>
          </p:grpSpPr>
          <p:sp>
            <p:nvSpPr>
              <p:cNvPr id="107" name="Google Shape;3326;p25">
                <a:extLst>
                  <a:ext uri="{FF2B5EF4-FFF2-40B4-BE49-F238E27FC236}">
                    <a16:creationId xmlns:a16="http://schemas.microsoft.com/office/drawing/2014/main" xmlns="" id="{36E8B067-5926-4455-5098-0BD76D3C42CF}"/>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3327;p25">
                <a:extLst>
                  <a:ext uri="{FF2B5EF4-FFF2-40B4-BE49-F238E27FC236}">
                    <a16:creationId xmlns:a16="http://schemas.microsoft.com/office/drawing/2014/main" xmlns="" id="{D105E0B0-FEA9-571C-B0D1-78F519862A9E}"/>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90" name="Google Shape;3329;p25">
            <a:extLst>
              <a:ext uri="{FF2B5EF4-FFF2-40B4-BE49-F238E27FC236}">
                <a16:creationId xmlns:a16="http://schemas.microsoft.com/office/drawing/2014/main" xmlns="" id="{81FA2D75-B68E-11E1-D05B-1037CB563B5D}"/>
              </a:ext>
            </a:extLst>
          </p:cNvPr>
          <p:cNvGrpSpPr/>
          <p:nvPr/>
        </p:nvGrpSpPr>
        <p:grpSpPr>
          <a:xfrm>
            <a:off x="6379921" y="6082885"/>
            <a:ext cx="221615" cy="212254"/>
            <a:chOff x="5976903" y="6075225"/>
            <a:chExt cx="221615" cy="212254"/>
          </a:xfrm>
        </p:grpSpPr>
        <p:sp>
          <p:nvSpPr>
            <p:cNvPr id="103" name="Google Shape;3330;p25">
              <a:extLst>
                <a:ext uri="{FF2B5EF4-FFF2-40B4-BE49-F238E27FC236}">
                  <a16:creationId xmlns:a16="http://schemas.microsoft.com/office/drawing/2014/main" xmlns="" id="{1AD665C9-1055-3488-46D1-2839950999D9}"/>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3331;p25">
              <a:extLst>
                <a:ext uri="{FF2B5EF4-FFF2-40B4-BE49-F238E27FC236}">
                  <a16:creationId xmlns:a16="http://schemas.microsoft.com/office/drawing/2014/main" xmlns="" id="{F4A91DB4-1A82-E923-1F40-0C1309DA53C5}"/>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1" name="Google Shape;3332;p25">
            <a:extLst>
              <a:ext uri="{FF2B5EF4-FFF2-40B4-BE49-F238E27FC236}">
                <a16:creationId xmlns:a16="http://schemas.microsoft.com/office/drawing/2014/main" xmlns="" id="{D31616A6-54F4-42D8-2744-1E7BA611BF63}"/>
              </a:ext>
            </a:extLst>
          </p:cNvPr>
          <p:cNvGrpSpPr/>
          <p:nvPr/>
        </p:nvGrpSpPr>
        <p:grpSpPr>
          <a:xfrm>
            <a:off x="2742864" y="411724"/>
            <a:ext cx="221632" cy="235057"/>
            <a:chOff x="5252753" y="6551057"/>
            <a:chExt cx="310539" cy="329350"/>
          </a:xfrm>
        </p:grpSpPr>
        <p:sp>
          <p:nvSpPr>
            <p:cNvPr id="101" name="Google Shape;3333;p25">
              <a:extLst>
                <a:ext uri="{FF2B5EF4-FFF2-40B4-BE49-F238E27FC236}">
                  <a16:creationId xmlns:a16="http://schemas.microsoft.com/office/drawing/2014/main" xmlns="" id="{92B7623C-BCF8-1EC0-00A9-406A62E871C8}"/>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3334;p25">
              <a:extLst>
                <a:ext uri="{FF2B5EF4-FFF2-40B4-BE49-F238E27FC236}">
                  <a16:creationId xmlns:a16="http://schemas.microsoft.com/office/drawing/2014/main" xmlns="" id="{98377209-AEFF-041B-09F1-6CFB9F451FEB}"/>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2" name="Google Shape;3425;p25">
            <a:extLst>
              <a:ext uri="{FF2B5EF4-FFF2-40B4-BE49-F238E27FC236}">
                <a16:creationId xmlns:a16="http://schemas.microsoft.com/office/drawing/2014/main" xmlns="" id="{A84E6E0A-5C71-9318-7AA8-51F015A617F9}"/>
              </a:ext>
            </a:extLst>
          </p:cNvPr>
          <p:cNvGrpSpPr/>
          <p:nvPr/>
        </p:nvGrpSpPr>
        <p:grpSpPr>
          <a:xfrm rot="17077419" flipH="1">
            <a:off x="9849592" y="3324492"/>
            <a:ext cx="761854" cy="650369"/>
            <a:chOff x="4149214" y="8270709"/>
            <a:chExt cx="460705" cy="393288"/>
          </a:xfrm>
        </p:grpSpPr>
        <p:sp>
          <p:nvSpPr>
            <p:cNvPr id="93" name="Google Shape;3426;p25">
              <a:extLst>
                <a:ext uri="{FF2B5EF4-FFF2-40B4-BE49-F238E27FC236}">
                  <a16:creationId xmlns:a16="http://schemas.microsoft.com/office/drawing/2014/main" xmlns="" id="{8B9CCEED-9ADE-5A3A-1A49-374AD0B39562}"/>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4" name="Google Shape;3427;p25">
              <a:extLst>
                <a:ext uri="{FF2B5EF4-FFF2-40B4-BE49-F238E27FC236}">
                  <a16:creationId xmlns:a16="http://schemas.microsoft.com/office/drawing/2014/main" xmlns="" id="{E96CF9AC-7589-F0B6-D951-175F068BB093}"/>
                </a:ext>
              </a:extLst>
            </p:cNvPr>
            <p:cNvGrpSpPr/>
            <p:nvPr/>
          </p:nvGrpSpPr>
          <p:grpSpPr>
            <a:xfrm>
              <a:off x="4149214" y="8270808"/>
              <a:ext cx="460705" cy="392991"/>
              <a:chOff x="4792064" y="8270808"/>
              <a:chExt cx="460705" cy="392991"/>
            </a:xfrm>
          </p:grpSpPr>
          <p:sp>
            <p:nvSpPr>
              <p:cNvPr id="95" name="Google Shape;3428;p25">
                <a:extLst>
                  <a:ext uri="{FF2B5EF4-FFF2-40B4-BE49-F238E27FC236}">
                    <a16:creationId xmlns:a16="http://schemas.microsoft.com/office/drawing/2014/main" xmlns="" id="{E1A99BDD-9F30-34B4-A3FC-F40A6F424567}"/>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3429;p25">
                <a:extLst>
                  <a:ext uri="{FF2B5EF4-FFF2-40B4-BE49-F238E27FC236}">
                    <a16:creationId xmlns:a16="http://schemas.microsoft.com/office/drawing/2014/main" xmlns="" id="{55E540EB-32F5-5122-B140-1DA7612FAE19}"/>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3430;p25">
                <a:extLst>
                  <a:ext uri="{FF2B5EF4-FFF2-40B4-BE49-F238E27FC236}">
                    <a16:creationId xmlns:a16="http://schemas.microsoft.com/office/drawing/2014/main" xmlns="" id="{D728F574-6F87-1EAF-E3CE-D1DC9FCC4570}"/>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3431;p25">
                <a:extLst>
                  <a:ext uri="{FF2B5EF4-FFF2-40B4-BE49-F238E27FC236}">
                    <a16:creationId xmlns:a16="http://schemas.microsoft.com/office/drawing/2014/main" xmlns="" id="{B9451EC0-19BC-EF8D-01BB-A49D18C604B1}"/>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3432;p25">
                <a:extLst>
                  <a:ext uri="{FF2B5EF4-FFF2-40B4-BE49-F238E27FC236}">
                    <a16:creationId xmlns:a16="http://schemas.microsoft.com/office/drawing/2014/main" xmlns="" id="{BDB9BC7D-FA88-B20B-AB66-FC40510C90A1}"/>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3433;p25">
                <a:extLst>
                  <a:ext uri="{FF2B5EF4-FFF2-40B4-BE49-F238E27FC236}">
                    <a16:creationId xmlns:a16="http://schemas.microsoft.com/office/drawing/2014/main" xmlns="" id="{DAB2B599-3DB5-1D3D-73EA-DC72D811CB5B}"/>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2360258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anim calcmode="lin" valueType="num">
                                      <p:cBhvr>
                                        <p:cTn id="8" dur="1000" fill="hold"/>
                                        <p:tgtEl>
                                          <p:spTgt spid="79"/>
                                        </p:tgtEl>
                                        <p:attrNameLst>
                                          <p:attrName>ppt_x</p:attrName>
                                        </p:attrNameLst>
                                      </p:cBhvr>
                                      <p:tavLst>
                                        <p:tav tm="0">
                                          <p:val>
                                            <p:strVal val="#ppt_x"/>
                                          </p:val>
                                        </p:tav>
                                        <p:tav tm="100000">
                                          <p:val>
                                            <p:strVal val="#ppt_x"/>
                                          </p:val>
                                        </p:tav>
                                      </p:tavLst>
                                    </p:anim>
                                    <p:anim calcmode="lin" valueType="num">
                                      <p:cBhvr>
                                        <p:cTn id="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barn(inVertical)">
                                      <p:cBhvr>
                                        <p:cTn id="19" dur="500"/>
                                        <p:tgtEl>
                                          <p:spTgt spid="8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barn(inVertical)">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barn(inVertical)">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barn(inVertical)">
                                      <p:cBhvr>
                                        <p:cTn id="32" dur="500"/>
                                        <p:tgtEl>
                                          <p:spTgt spid="8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barn(inVertical)">
                                      <p:cBhvr>
                                        <p:cTn id="35"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4" grpId="0" animBg="1"/>
      <p:bldP spid="2" grpId="0" animBg="1"/>
      <p:bldP spid="85" grpId="0" animBg="1"/>
      <p:bldP spid="79" grpId="0"/>
      <p:bldP spid="81" grpId="0"/>
      <p:bldP spid="8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xmlns="" id="{C4DA5D6B-17A1-43CE-BC7C-2D36F60D0A79}"/>
              </a:ext>
            </a:extLst>
          </p:cNvPr>
          <p:cNvGrpSpPr/>
          <p:nvPr/>
        </p:nvGrpSpPr>
        <p:grpSpPr>
          <a:xfrm>
            <a:off x="803568" y="136212"/>
            <a:ext cx="1625102" cy="888291"/>
            <a:chOff x="-2757327" y="585888"/>
            <a:chExt cx="1625102" cy="888291"/>
          </a:xfrm>
        </p:grpSpPr>
        <p:sp>
          <p:nvSpPr>
            <p:cNvPr id="53" name="Freeform: Shape 52">
              <a:extLst>
                <a:ext uri="{FF2B5EF4-FFF2-40B4-BE49-F238E27FC236}">
                  <a16:creationId xmlns:a16="http://schemas.microsoft.com/office/drawing/2014/main" xmlns="" id="{1AF701ED-4AE5-4538-BAB6-41139C79680E}"/>
                </a:ext>
              </a:extLst>
            </p:cNvPr>
            <p:cNvSpPr/>
            <p:nvPr/>
          </p:nvSpPr>
          <p:spPr>
            <a:xfrm>
              <a:off x="-2746889" y="592219"/>
              <a:ext cx="1609688" cy="881960"/>
            </a:xfrm>
            <a:custGeom>
              <a:avLst/>
              <a:gdLst>
                <a:gd name="connsiteX0" fmla="*/ 818901 w 1609688"/>
                <a:gd name="connsiteY0" fmla="*/ 135 h 881960"/>
                <a:gd name="connsiteX1" fmla="*/ 1590522 w 1609688"/>
                <a:gd name="connsiteY1" fmla="*/ 423760 h 881960"/>
                <a:gd name="connsiteX2" fmla="*/ 1609688 w 1609688"/>
                <a:gd name="connsiteY2" fmla="*/ 474206 h 881960"/>
                <a:gd name="connsiteX3" fmla="*/ 1118407 w 1609688"/>
                <a:gd name="connsiteY3" fmla="*/ 474206 h 881960"/>
                <a:gd name="connsiteX4" fmla="*/ 1086795 w 1609688"/>
                <a:gd name="connsiteY4" fmla="*/ 430876 h 881960"/>
                <a:gd name="connsiteX5" fmla="*/ 877194 w 1609688"/>
                <a:gd name="connsiteY5" fmla="*/ 348274 h 881960"/>
                <a:gd name="connsiteX6" fmla="*/ 491051 w 1609688"/>
                <a:gd name="connsiteY6" fmla="*/ 881960 h 881960"/>
                <a:gd name="connsiteX7" fmla="*/ 4514 w 1609688"/>
                <a:gd name="connsiteY7" fmla="*/ 869387 h 881960"/>
                <a:gd name="connsiteX8" fmla="*/ 818901 w 1609688"/>
                <a:gd name="connsiteY8" fmla="*/ 135 h 88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88" h="881960">
                  <a:moveTo>
                    <a:pt x="818901" y="135"/>
                  </a:moveTo>
                  <a:cubicBezTo>
                    <a:pt x="1283531" y="-6152"/>
                    <a:pt x="1495105" y="208018"/>
                    <a:pt x="1590522" y="423760"/>
                  </a:cubicBezTo>
                  <a:lnTo>
                    <a:pt x="1609688" y="474206"/>
                  </a:lnTo>
                  <a:lnTo>
                    <a:pt x="1118407" y="474206"/>
                  </a:lnTo>
                  <a:lnTo>
                    <a:pt x="1086795" y="430876"/>
                  </a:lnTo>
                  <a:cubicBezTo>
                    <a:pt x="1038083" y="382611"/>
                    <a:pt x="970587" y="349846"/>
                    <a:pt x="877194" y="348274"/>
                  </a:cubicBezTo>
                  <a:cubicBezTo>
                    <a:pt x="393800" y="340178"/>
                    <a:pt x="494194" y="875673"/>
                    <a:pt x="491051" y="881960"/>
                  </a:cubicBezTo>
                  <a:lnTo>
                    <a:pt x="4514" y="869387"/>
                  </a:lnTo>
                  <a:cubicBezTo>
                    <a:pt x="4514" y="869387"/>
                    <a:pt x="-110358" y="12708"/>
                    <a:pt x="818901" y="135"/>
                  </a:cubicBezTo>
                  <a:close/>
                </a:path>
              </a:pathLst>
            </a:custGeom>
            <a:solidFill>
              <a:srgbClr val="FFDB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7171"/>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xmlns="" id="{52B5E574-8C4B-4890-AF76-3CCD98EA82A7}"/>
                </a:ext>
              </a:extLst>
            </p:cNvPr>
            <p:cNvSpPr/>
            <p:nvPr/>
          </p:nvSpPr>
          <p:spPr>
            <a:xfrm>
              <a:off x="-2746889" y="592128"/>
              <a:ext cx="1614664" cy="877195"/>
            </a:xfrm>
            <a:custGeom>
              <a:avLst/>
              <a:gdLst>
                <a:gd name="connsiteX0" fmla="*/ 818900 w 1614664"/>
                <a:gd name="connsiteY0" fmla="*/ 133 h 877195"/>
                <a:gd name="connsiteX1" fmla="*/ 1590533 w 1614664"/>
                <a:gd name="connsiteY1" fmla="*/ 423841 h 877195"/>
                <a:gd name="connsiteX2" fmla="*/ 1614664 w 1614664"/>
                <a:gd name="connsiteY2" fmla="*/ 487349 h 877195"/>
                <a:gd name="connsiteX3" fmla="*/ 1250947 w 1614664"/>
                <a:gd name="connsiteY3" fmla="*/ 487349 h 877195"/>
                <a:gd name="connsiteX4" fmla="*/ 1248918 w 1614664"/>
                <a:gd name="connsiteY4" fmla="*/ 483122 h 877195"/>
                <a:gd name="connsiteX5" fmla="*/ 1142560 w 1614664"/>
                <a:gd name="connsiteY5" fmla="*/ 360464 h 877195"/>
                <a:gd name="connsiteX6" fmla="*/ 803470 w 1614664"/>
                <a:gd name="connsiteY6" fmla="*/ 255594 h 877195"/>
                <a:gd name="connsiteX7" fmla="*/ 473333 w 1614664"/>
                <a:gd name="connsiteY7" fmla="*/ 385229 h 877195"/>
                <a:gd name="connsiteX8" fmla="*/ 347984 w 1614664"/>
                <a:gd name="connsiteY8" fmla="*/ 877195 h 877195"/>
                <a:gd name="connsiteX9" fmla="*/ 4513 w 1614664"/>
                <a:gd name="connsiteY9" fmla="*/ 869385 h 877195"/>
                <a:gd name="connsiteX10" fmla="*/ 818900 w 1614664"/>
                <a:gd name="connsiteY10" fmla="*/ 133 h 8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664" h="877195">
                  <a:moveTo>
                    <a:pt x="818900" y="133"/>
                  </a:moveTo>
                  <a:cubicBezTo>
                    <a:pt x="1283530" y="-6106"/>
                    <a:pt x="1495104" y="208087"/>
                    <a:pt x="1590533" y="423841"/>
                  </a:cubicBezTo>
                  <a:lnTo>
                    <a:pt x="1614664" y="487349"/>
                  </a:lnTo>
                  <a:lnTo>
                    <a:pt x="1250947" y="487349"/>
                  </a:lnTo>
                  <a:lnTo>
                    <a:pt x="1248918" y="483122"/>
                  </a:lnTo>
                  <a:cubicBezTo>
                    <a:pt x="1227023" y="445689"/>
                    <a:pt x="1195567" y="407517"/>
                    <a:pt x="1142560" y="360464"/>
                  </a:cubicBezTo>
                  <a:cubicBezTo>
                    <a:pt x="1028545" y="259308"/>
                    <a:pt x="885766" y="249212"/>
                    <a:pt x="803470" y="255594"/>
                  </a:cubicBezTo>
                  <a:cubicBezTo>
                    <a:pt x="688027" y="264547"/>
                    <a:pt x="556677" y="306933"/>
                    <a:pt x="473333" y="385229"/>
                  </a:cubicBezTo>
                  <a:cubicBezTo>
                    <a:pt x="344269" y="506387"/>
                    <a:pt x="334459" y="700506"/>
                    <a:pt x="347984" y="877195"/>
                  </a:cubicBezTo>
                  <a:lnTo>
                    <a:pt x="4513" y="869385"/>
                  </a:lnTo>
                  <a:cubicBezTo>
                    <a:pt x="4513" y="869385"/>
                    <a:pt x="-110359" y="12706"/>
                    <a:pt x="818900" y="133"/>
                  </a:cubicBezTo>
                  <a:close/>
                </a:path>
              </a:pathLst>
            </a:custGeom>
            <a:solidFill>
              <a:srgbClr val="BFC4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FE2DB"/>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xmlns="" id="{447651DA-E352-469E-A759-D4A028583FA0}"/>
                </a:ext>
              </a:extLst>
            </p:cNvPr>
            <p:cNvSpPr/>
            <p:nvPr/>
          </p:nvSpPr>
          <p:spPr>
            <a:xfrm>
              <a:off x="-2746889" y="592127"/>
              <a:ext cx="1614649" cy="874433"/>
            </a:xfrm>
            <a:custGeom>
              <a:avLst/>
              <a:gdLst>
                <a:gd name="connsiteX0" fmla="*/ 818901 w 1614649"/>
                <a:gd name="connsiteY0" fmla="*/ 133 h 874433"/>
                <a:gd name="connsiteX1" fmla="*/ 1590522 w 1614649"/>
                <a:gd name="connsiteY1" fmla="*/ 423841 h 874433"/>
                <a:gd name="connsiteX2" fmla="*/ 1614649 w 1614649"/>
                <a:gd name="connsiteY2" fmla="*/ 487349 h 874433"/>
                <a:gd name="connsiteX3" fmla="*/ 1377954 w 1614649"/>
                <a:gd name="connsiteY3" fmla="*/ 487349 h 874433"/>
                <a:gd name="connsiteX4" fmla="*/ 1309344 w 1614649"/>
                <a:gd name="connsiteY4" fmla="*/ 393992 h 874433"/>
                <a:gd name="connsiteX5" fmla="*/ 634402 w 1614649"/>
                <a:gd name="connsiteY5" fmla="*/ 178822 h 874433"/>
                <a:gd name="connsiteX6" fmla="*/ 296836 w 1614649"/>
                <a:gd name="connsiteY6" fmla="*/ 434187 h 874433"/>
                <a:gd name="connsiteX7" fmla="*/ 198347 w 1614649"/>
                <a:gd name="connsiteY7" fmla="*/ 874433 h 874433"/>
                <a:gd name="connsiteX8" fmla="*/ 4514 w 1614649"/>
                <a:gd name="connsiteY8" fmla="*/ 869385 h 874433"/>
                <a:gd name="connsiteX9" fmla="*/ 818901 w 1614649"/>
                <a:gd name="connsiteY9" fmla="*/ 133 h 8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649" h="874433">
                  <a:moveTo>
                    <a:pt x="818901" y="133"/>
                  </a:moveTo>
                  <a:cubicBezTo>
                    <a:pt x="1283531" y="-6106"/>
                    <a:pt x="1495105" y="208088"/>
                    <a:pt x="1590522" y="423841"/>
                  </a:cubicBezTo>
                  <a:lnTo>
                    <a:pt x="1614649" y="487349"/>
                  </a:lnTo>
                  <a:lnTo>
                    <a:pt x="1377954" y="487349"/>
                  </a:lnTo>
                  <a:lnTo>
                    <a:pt x="1309344" y="393992"/>
                  </a:lnTo>
                  <a:cubicBezTo>
                    <a:pt x="1143418" y="203587"/>
                    <a:pt x="879480" y="122434"/>
                    <a:pt x="634402" y="178822"/>
                  </a:cubicBezTo>
                  <a:cubicBezTo>
                    <a:pt x="487336" y="212636"/>
                    <a:pt x="371607" y="304171"/>
                    <a:pt x="296836" y="434187"/>
                  </a:cubicBezTo>
                  <a:cubicBezTo>
                    <a:pt x="220445" y="567156"/>
                    <a:pt x="201014" y="723176"/>
                    <a:pt x="198347" y="874433"/>
                  </a:cubicBezTo>
                  <a:lnTo>
                    <a:pt x="4514" y="869385"/>
                  </a:lnTo>
                  <a:cubicBezTo>
                    <a:pt x="4514" y="869385"/>
                    <a:pt x="-110358" y="12706"/>
                    <a:pt x="818901" y="133"/>
                  </a:cubicBezTo>
                  <a:close/>
                </a:path>
              </a:pathLst>
            </a:custGeom>
            <a:solidFill>
              <a:srgbClr val="67BAB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7171"/>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xmlns="" id="{B7FCEEBA-587B-4B15-8F39-1E87204999E8}"/>
                </a:ext>
              </a:extLst>
            </p:cNvPr>
            <p:cNvSpPr/>
            <p:nvPr/>
          </p:nvSpPr>
          <p:spPr>
            <a:xfrm>
              <a:off x="-2757327" y="585888"/>
              <a:ext cx="1620126" cy="872433"/>
            </a:xfrm>
            <a:custGeom>
              <a:avLst/>
              <a:gdLst>
                <a:gd name="connsiteX0" fmla="*/ 818901 w 1620126"/>
                <a:gd name="connsiteY0" fmla="*/ 133 h 872433"/>
                <a:gd name="connsiteX1" fmla="*/ 1590522 w 1620126"/>
                <a:gd name="connsiteY1" fmla="*/ 423853 h 872433"/>
                <a:gd name="connsiteX2" fmla="*/ 1620126 w 1620126"/>
                <a:gd name="connsiteY2" fmla="*/ 501781 h 872433"/>
                <a:gd name="connsiteX3" fmla="*/ 1501006 w 1620126"/>
                <a:gd name="connsiteY3" fmla="*/ 501781 h 872433"/>
                <a:gd name="connsiteX4" fmla="*/ 1497571 w 1620126"/>
                <a:gd name="connsiteY4" fmla="*/ 493281 h 872433"/>
                <a:gd name="connsiteX5" fmla="*/ 1433454 w 1620126"/>
                <a:gd name="connsiteY5" fmla="*/ 384467 h 872433"/>
                <a:gd name="connsiteX6" fmla="*/ 830807 w 1620126"/>
                <a:gd name="connsiteY6" fmla="*/ 81667 h 872433"/>
                <a:gd name="connsiteX7" fmla="*/ 308552 w 1620126"/>
                <a:gd name="connsiteY7" fmla="*/ 259594 h 872433"/>
                <a:gd name="connsiteX8" fmla="*/ 124052 w 1620126"/>
                <a:gd name="connsiteY8" fmla="*/ 872433 h 872433"/>
                <a:gd name="connsiteX9" fmla="*/ 4514 w 1620126"/>
                <a:gd name="connsiteY9" fmla="*/ 869385 h 872433"/>
                <a:gd name="connsiteX10" fmla="*/ 818901 w 1620126"/>
                <a:gd name="connsiteY10" fmla="*/ 133 h 8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126" h="872433">
                  <a:moveTo>
                    <a:pt x="818901" y="133"/>
                  </a:moveTo>
                  <a:cubicBezTo>
                    <a:pt x="1283531" y="-6106"/>
                    <a:pt x="1495105" y="208088"/>
                    <a:pt x="1590522" y="423853"/>
                  </a:cubicBezTo>
                  <a:lnTo>
                    <a:pt x="1620126" y="501781"/>
                  </a:lnTo>
                  <a:lnTo>
                    <a:pt x="1501006" y="501781"/>
                  </a:lnTo>
                  <a:lnTo>
                    <a:pt x="1497571" y="493281"/>
                  </a:lnTo>
                  <a:cubicBezTo>
                    <a:pt x="1479121" y="455583"/>
                    <a:pt x="1457838" y="419186"/>
                    <a:pt x="1433454" y="384467"/>
                  </a:cubicBezTo>
                  <a:cubicBezTo>
                    <a:pt x="1295056" y="187490"/>
                    <a:pt x="1067885" y="85477"/>
                    <a:pt x="830807" y="81667"/>
                  </a:cubicBezTo>
                  <a:cubicBezTo>
                    <a:pt x="647070" y="78619"/>
                    <a:pt x="442949" y="127387"/>
                    <a:pt x="308552" y="259594"/>
                  </a:cubicBezTo>
                  <a:cubicBezTo>
                    <a:pt x="145007" y="420757"/>
                    <a:pt x="134339" y="656691"/>
                    <a:pt x="124052" y="872433"/>
                  </a:cubicBezTo>
                  <a:lnTo>
                    <a:pt x="4514" y="869385"/>
                  </a:lnTo>
                  <a:cubicBezTo>
                    <a:pt x="4514" y="869385"/>
                    <a:pt x="-110358" y="12706"/>
                    <a:pt x="818901" y="133"/>
                  </a:cubicBezTo>
                  <a:close/>
                </a:path>
              </a:pathLst>
            </a:custGeom>
            <a:solidFill>
              <a:srgbClr val="FF888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7171"/>
                </a:solidFill>
                <a:effectLst/>
                <a:uLnTx/>
                <a:uFillTx/>
                <a:latin typeface="Calibri" panose="020F0502020204030204"/>
                <a:ea typeface="+mn-ea"/>
                <a:cs typeface="+mn-cs"/>
              </a:endParaRPr>
            </a:p>
          </p:txBody>
        </p:sp>
      </p:grpSp>
      <p:pic>
        <p:nvPicPr>
          <p:cNvPr id="5" name="Graphic 4">
            <a:extLst>
              <a:ext uri="{FF2B5EF4-FFF2-40B4-BE49-F238E27FC236}">
                <a16:creationId xmlns:a16="http://schemas.microsoft.com/office/drawing/2014/main" xmlns="" id="{8EB5F1F9-4024-448E-9340-FB4C15EA107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95422" y="270310"/>
            <a:ext cx="1910403" cy="895084"/>
          </a:xfrm>
          <a:prstGeom prst="rect">
            <a:avLst/>
          </a:prstGeom>
        </p:spPr>
      </p:pic>
      <p:pic>
        <p:nvPicPr>
          <p:cNvPr id="6" name="Graphic 5">
            <a:extLst>
              <a:ext uri="{FF2B5EF4-FFF2-40B4-BE49-F238E27FC236}">
                <a16:creationId xmlns:a16="http://schemas.microsoft.com/office/drawing/2014/main" xmlns="" id="{1F80BC58-7FBA-402B-884E-DD1F81808AE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417724" y="216149"/>
            <a:ext cx="1677047" cy="785749"/>
          </a:xfrm>
          <a:prstGeom prst="rect">
            <a:avLst/>
          </a:prstGeom>
        </p:spPr>
      </p:pic>
      <p:sp>
        <p:nvSpPr>
          <p:cNvPr id="3" name="TextBox 2">
            <a:extLst>
              <a:ext uri="{FF2B5EF4-FFF2-40B4-BE49-F238E27FC236}">
                <a16:creationId xmlns:a16="http://schemas.microsoft.com/office/drawing/2014/main" xmlns="" id="{E07A5512-DF71-86C7-FBF1-802A53F012FD}"/>
              </a:ext>
            </a:extLst>
          </p:cNvPr>
          <p:cNvSpPr txBox="1"/>
          <p:nvPr/>
        </p:nvSpPr>
        <p:spPr>
          <a:xfrm>
            <a:off x="517002" y="1536539"/>
            <a:ext cx="1115799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28575">
                  <a:solidFill>
                    <a:srgbClr val="FFFFFF"/>
                  </a:solidFill>
                </a:ln>
                <a:solidFill>
                  <a:srgbClr val="FFC000"/>
                </a:solidFill>
                <a:effectLst/>
                <a:uLnTx/>
                <a:uFillTx/>
                <a:latin typeface="SVN-Poky's" panose="020B0606040200020203" pitchFamily="34" charset="0"/>
              </a:rPr>
              <a:t>CHÚC CÁC EM HỌC TỐT</a:t>
            </a:r>
          </a:p>
        </p:txBody>
      </p:sp>
      <p:sp>
        <p:nvSpPr>
          <p:cNvPr id="21" name="TextBox 20">
            <a:extLst>
              <a:ext uri="{FF2B5EF4-FFF2-40B4-BE49-F238E27FC236}">
                <a16:creationId xmlns:a16="http://schemas.microsoft.com/office/drawing/2014/main" xmlns="" id="{528AA09C-E41D-E5F2-B700-EE3B59E0FCDF}"/>
              </a:ext>
            </a:extLst>
          </p:cNvPr>
          <p:cNvSpPr txBox="1"/>
          <p:nvPr/>
        </p:nvSpPr>
        <p:spPr>
          <a:xfrm>
            <a:off x="2546430" y="3125165"/>
            <a:ext cx="55789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171"/>
              </a:solidFill>
              <a:effectLst/>
              <a:uLnTx/>
              <a:uFillTx/>
              <a:latin typeface="Calibri" panose="020F0502020204030204"/>
              <a:ea typeface="+mn-ea"/>
              <a:cs typeface="+mn-cs"/>
            </a:endParaRPr>
          </a:p>
        </p:txBody>
      </p:sp>
      <p:grpSp>
        <p:nvGrpSpPr>
          <p:cNvPr id="34" name="Group 33">
            <a:extLst>
              <a:ext uri="{FF2B5EF4-FFF2-40B4-BE49-F238E27FC236}">
                <a16:creationId xmlns:a16="http://schemas.microsoft.com/office/drawing/2014/main" xmlns="" id="{F096A4EB-82A6-69E1-C3FC-993BEE8E4D45}"/>
              </a:ext>
            </a:extLst>
          </p:cNvPr>
          <p:cNvGrpSpPr/>
          <p:nvPr/>
        </p:nvGrpSpPr>
        <p:grpSpPr>
          <a:xfrm>
            <a:off x="9595413" y="3935392"/>
            <a:ext cx="3402031" cy="2922608"/>
            <a:chOff x="8005786" y="3109720"/>
            <a:chExt cx="2966088" cy="2478413"/>
          </a:xfrm>
        </p:grpSpPr>
        <p:pic>
          <p:nvPicPr>
            <p:cNvPr id="35" name="Graphic 34">
              <a:extLst>
                <a:ext uri="{FF2B5EF4-FFF2-40B4-BE49-F238E27FC236}">
                  <a16:creationId xmlns:a16="http://schemas.microsoft.com/office/drawing/2014/main" xmlns="" id="{DAF0CEF9-02DE-04E7-97E6-B4EA182EC42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20116377">
              <a:off x="8680854" y="3109720"/>
              <a:ext cx="1376593" cy="2413507"/>
            </a:xfrm>
            <a:prstGeom prst="rect">
              <a:avLst/>
            </a:prstGeom>
          </p:spPr>
        </p:pic>
        <p:pic>
          <p:nvPicPr>
            <p:cNvPr id="36" name="Graphic 35">
              <a:extLst>
                <a:ext uri="{FF2B5EF4-FFF2-40B4-BE49-F238E27FC236}">
                  <a16:creationId xmlns:a16="http://schemas.microsoft.com/office/drawing/2014/main" xmlns="" id="{C1792556-9396-ABF6-0B5F-F87F74EC9343}"/>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rot="2907444">
              <a:off x="9554933" y="3904218"/>
              <a:ext cx="962251" cy="1871630"/>
            </a:xfrm>
            <a:prstGeom prst="rect">
              <a:avLst/>
            </a:prstGeom>
          </p:spPr>
        </p:pic>
        <p:pic>
          <p:nvPicPr>
            <p:cNvPr id="37" name="Graphic 36">
              <a:extLst>
                <a:ext uri="{FF2B5EF4-FFF2-40B4-BE49-F238E27FC236}">
                  <a16:creationId xmlns:a16="http://schemas.microsoft.com/office/drawing/2014/main" xmlns="" id="{04E39376-C774-F447-3826-2616CA7729A6}"/>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rot="18325346" flipH="1">
              <a:off x="8435550" y="4319640"/>
              <a:ext cx="838729" cy="1698258"/>
            </a:xfrm>
            <a:prstGeom prst="rect">
              <a:avLst/>
            </a:prstGeom>
          </p:spPr>
        </p:pic>
        <p:grpSp>
          <p:nvGrpSpPr>
            <p:cNvPr id="38" name="Graphic 233">
              <a:extLst>
                <a:ext uri="{FF2B5EF4-FFF2-40B4-BE49-F238E27FC236}">
                  <a16:creationId xmlns:a16="http://schemas.microsoft.com/office/drawing/2014/main" xmlns="" id="{530B2E36-5950-ED00-2F44-5DABB215C8B7}"/>
                </a:ext>
              </a:extLst>
            </p:cNvPr>
            <p:cNvGrpSpPr/>
            <p:nvPr/>
          </p:nvGrpSpPr>
          <p:grpSpPr>
            <a:xfrm rot="18269505">
              <a:off x="8614932" y="4194919"/>
              <a:ext cx="1121715" cy="1141459"/>
              <a:chOff x="2651548" y="5448024"/>
              <a:chExt cx="1484014" cy="1429613"/>
            </a:xfrm>
          </p:grpSpPr>
          <p:sp>
            <p:nvSpPr>
              <p:cNvPr id="40" name="Freeform: Shape 39">
                <a:extLst>
                  <a:ext uri="{FF2B5EF4-FFF2-40B4-BE49-F238E27FC236}">
                    <a16:creationId xmlns:a16="http://schemas.microsoft.com/office/drawing/2014/main" xmlns="" id="{D4AE2B7D-A337-51F5-9FF4-E0416A0DAAEA}"/>
                  </a:ext>
                </a:extLst>
              </p:cNvPr>
              <p:cNvSpPr/>
              <p:nvPr/>
            </p:nvSpPr>
            <p:spPr>
              <a:xfrm>
                <a:off x="3734725" y="5448024"/>
                <a:ext cx="400837" cy="596339"/>
              </a:xfrm>
              <a:custGeom>
                <a:avLst/>
                <a:gdLst>
                  <a:gd name="connsiteX0" fmla="*/ 22109 w 400837"/>
                  <a:gd name="connsiteY0" fmla="*/ 564557 h 596339"/>
                  <a:gd name="connsiteX1" fmla="*/ 97650 w 400837"/>
                  <a:gd name="connsiteY1" fmla="*/ 167510 h 596339"/>
                  <a:gd name="connsiteX2" fmla="*/ 343386 w 400837"/>
                  <a:gd name="connsiteY2" fmla="*/ 38309 h 596339"/>
                  <a:gd name="connsiteX3" fmla="*/ 378162 w 400837"/>
                  <a:gd name="connsiteY3" fmla="*/ 303161 h 596339"/>
                  <a:gd name="connsiteX4" fmla="*/ 160753 w 400837"/>
                  <a:gd name="connsiteY4" fmla="*/ 545903 h 596339"/>
                  <a:gd name="connsiteX5" fmla="*/ 0 w 400837"/>
                  <a:gd name="connsiteY5" fmla="*/ 596340 h 59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837" h="596339">
                    <a:moveTo>
                      <a:pt x="22109" y="564557"/>
                    </a:moveTo>
                    <a:cubicBezTo>
                      <a:pt x="63104" y="435356"/>
                      <a:pt x="40994" y="296712"/>
                      <a:pt x="97650" y="167510"/>
                    </a:cubicBezTo>
                    <a:cubicBezTo>
                      <a:pt x="138644" y="72855"/>
                      <a:pt x="239518" y="-68783"/>
                      <a:pt x="343386" y="38309"/>
                    </a:cubicBezTo>
                    <a:cubicBezTo>
                      <a:pt x="412708" y="107631"/>
                      <a:pt x="412708" y="221172"/>
                      <a:pt x="378162" y="303161"/>
                    </a:cubicBezTo>
                    <a:cubicBezTo>
                      <a:pt x="340392" y="394592"/>
                      <a:pt x="245736" y="495466"/>
                      <a:pt x="160753" y="545903"/>
                    </a:cubicBezTo>
                    <a:cubicBezTo>
                      <a:pt x="110316" y="577455"/>
                      <a:pt x="44219" y="574230"/>
                      <a:pt x="0" y="596340"/>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1" name="Freeform: Shape 40">
                <a:extLst>
                  <a:ext uri="{FF2B5EF4-FFF2-40B4-BE49-F238E27FC236}">
                    <a16:creationId xmlns:a16="http://schemas.microsoft.com/office/drawing/2014/main" xmlns="" id="{2BFF8F84-47FF-5609-741B-6704FDAB2274}"/>
                  </a:ext>
                </a:extLst>
              </p:cNvPr>
              <p:cNvSpPr/>
              <p:nvPr/>
            </p:nvSpPr>
            <p:spPr>
              <a:xfrm>
                <a:off x="3484903" y="5645912"/>
                <a:ext cx="216606" cy="448427"/>
              </a:xfrm>
              <a:custGeom>
                <a:avLst/>
                <a:gdLst>
                  <a:gd name="connsiteX0" fmla="*/ 16753 w 216606"/>
                  <a:gd name="connsiteY0" fmla="*/ 442209 h 448427"/>
                  <a:gd name="connsiteX1" fmla="*/ 130293 w 216606"/>
                  <a:gd name="connsiteY1" fmla="*/ 943 h 448427"/>
                  <a:gd name="connsiteX2" fmla="*/ 177506 w 216606"/>
                  <a:gd name="connsiteY2" fmla="*/ 237237 h 448427"/>
                  <a:gd name="connsiteX3" fmla="*/ 101735 w 216606"/>
                  <a:gd name="connsiteY3" fmla="*/ 369663 h 448427"/>
                  <a:gd name="connsiteX4" fmla="*/ 19747 w 216606"/>
                  <a:gd name="connsiteY4" fmla="*/ 448427 h 448427"/>
                  <a:gd name="connsiteX5" fmla="*/ 19747 w 216606"/>
                  <a:gd name="connsiteY5" fmla="*/ 448427 h 44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06" h="448427">
                    <a:moveTo>
                      <a:pt x="16753" y="442209"/>
                    </a:moveTo>
                    <a:cubicBezTo>
                      <a:pt x="1092" y="325674"/>
                      <a:pt x="-43127" y="23053"/>
                      <a:pt x="130293" y="943"/>
                    </a:cubicBezTo>
                    <a:cubicBezTo>
                      <a:pt x="262719" y="-14948"/>
                      <a:pt x="212282" y="174363"/>
                      <a:pt x="177506" y="237237"/>
                    </a:cubicBezTo>
                    <a:cubicBezTo>
                      <a:pt x="155397" y="281455"/>
                      <a:pt x="130293" y="331892"/>
                      <a:pt x="101735" y="369663"/>
                    </a:cubicBezTo>
                    <a:cubicBezTo>
                      <a:pt x="76632" y="401214"/>
                      <a:pt x="41856" y="420099"/>
                      <a:pt x="19747" y="448427"/>
                    </a:cubicBezTo>
                    <a:lnTo>
                      <a:pt x="19747" y="448427"/>
                    </a:ln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2" name="Freeform: Shape 41">
                <a:extLst>
                  <a:ext uri="{FF2B5EF4-FFF2-40B4-BE49-F238E27FC236}">
                    <a16:creationId xmlns:a16="http://schemas.microsoft.com/office/drawing/2014/main" xmlns="" id="{E6BC9437-452E-406B-B5BF-35C71B19143F}"/>
                  </a:ext>
                </a:extLst>
              </p:cNvPr>
              <p:cNvSpPr/>
              <p:nvPr/>
            </p:nvSpPr>
            <p:spPr>
              <a:xfrm>
                <a:off x="3473328" y="6120338"/>
                <a:ext cx="560208" cy="314958"/>
              </a:xfrm>
              <a:custGeom>
                <a:avLst/>
                <a:gdLst>
                  <a:gd name="connsiteX0" fmla="*/ 0 w 560208"/>
                  <a:gd name="connsiteY0" fmla="*/ 163313 h 314958"/>
                  <a:gd name="connsiteX1" fmla="*/ 497921 w 560208"/>
                  <a:gd name="connsiteY1" fmla="*/ 242077 h 314958"/>
                  <a:gd name="connsiteX2" fmla="*/ 475811 w 560208"/>
                  <a:gd name="connsiteY2" fmla="*/ 5784 h 314958"/>
                  <a:gd name="connsiteX3" fmla="*/ 207966 w 560208"/>
                  <a:gd name="connsiteY3" fmla="*/ 93991 h 314958"/>
                  <a:gd name="connsiteX4" fmla="*/ 9443 w 560208"/>
                  <a:gd name="connsiteY4" fmla="*/ 163313 h 31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208" h="314958">
                    <a:moveTo>
                      <a:pt x="0" y="163313"/>
                    </a:moveTo>
                    <a:cubicBezTo>
                      <a:pt x="129201" y="286296"/>
                      <a:pt x="346840" y="390164"/>
                      <a:pt x="497921" y="242077"/>
                    </a:cubicBezTo>
                    <a:cubicBezTo>
                      <a:pt x="570467" y="172755"/>
                      <a:pt x="598795" y="37336"/>
                      <a:pt x="475811" y="5784"/>
                    </a:cubicBezTo>
                    <a:cubicBezTo>
                      <a:pt x="378162" y="-19550"/>
                      <a:pt x="286731" y="43554"/>
                      <a:pt x="207966" y="93991"/>
                    </a:cubicBezTo>
                    <a:cubicBezTo>
                      <a:pt x="144862" y="131761"/>
                      <a:pt x="84983" y="169531"/>
                      <a:pt x="9443" y="163313"/>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3" name="Freeform: Shape 42">
                <a:extLst>
                  <a:ext uri="{FF2B5EF4-FFF2-40B4-BE49-F238E27FC236}">
                    <a16:creationId xmlns:a16="http://schemas.microsoft.com/office/drawing/2014/main" xmlns="" id="{803A3EAC-ED23-9C0C-9A28-4EE2A83D8D57}"/>
                  </a:ext>
                </a:extLst>
              </p:cNvPr>
              <p:cNvSpPr/>
              <p:nvPr/>
            </p:nvSpPr>
            <p:spPr>
              <a:xfrm>
                <a:off x="2842432" y="5942815"/>
                <a:ext cx="287500" cy="381829"/>
              </a:xfrm>
              <a:custGeom>
                <a:avLst/>
                <a:gdLst>
                  <a:gd name="connsiteX0" fmla="*/ 12986 w 287500"/>
                  <a:gd name="connsiteY0" fmla="*/ 381830 h 381829"/>
                  <a:gd name="connsiteX1" fmla="*/ 208285 w 287500"/>
                  <a:gd name="connsiteY1" fmla="*/ 444 h 381829"/>
                  <a:gd name="connsiteX2" fmla="*/ 192625 w 287500"/>
                  <a:gd name="connsiteY2" fmla="*/ 255853 h 381829"/>
                  <a:gd name="connsiteX3" fmla="*/ 16211 w 287500"/>
                  <a:gd name="connsiteY3" fmla="*/ 378836 h 381829"/>
                </a:gdLst>
                <a:ahLst/>
                <a:cxnLst>
                  <a:cxn ang="0">
                    <a:pos x="connsiteX0" y="connsiteY0"/>
                  </a:cxn>
                  <a:cxn ang="0">
                    <a:pos x="connsiteX1" y="connsiteY1"/>
                  </a:cxn>
                  <a:cxn ang="0">
                    <a:pos x="connsiteX2" y="connsiteY2"/>
                  </a:cxn>
                  <a:cxn ang="0">
                    <a:pos x="connsiteX3" y="connsiteY3"/>
                  </a:cxn>
                </a:cxnLst>
                <a:rect l="l" t="t" r="r" b="b"/>
                <a:pathLst>
                  <a:path w="287500" h="381829">
                    <a:moveTo>
                      <a:pt x="12986" y="381830"/>
                    </a:moveTo>
                    <a:cubicBezTo>
                      <a:pt x="-28008" y="249404"/>
                      <a:pt x="25653" y="-12223"/>
                      <a:pt x="208285" y="444"/>
                    </a:cubicBezTo>
                    <a:cubicBezTo>
                      <a:pt x="365815" y="13111"/>
                      <a:pt x="249280" y="202192"/>
                      <a:pt x="192625" y="255853"/>
                    </a:cubicBezTo>
                    <a:cubicBezTo>
                      <a:pt x="145412" y="300071"/>
                      <a:pt x="47532" y="325175"/>
                      <a:pt x="16211" y="378836"/>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4" name="Freeform: Shape 43">
                <a:extLst>
                  <a:ext uri="{FF2B5EF4-FFF2-40B4-BE49-F238E27FC236}">
                    <a16:creationId xmlns:a16="http://schemas.microsoft.com/office/drawing/2014/main" xmlns="" id="{64B78424-5DF1-0B9A-4860-8D01990F337F}"/>
                  </a:ext>
                </a:extLst>
              </p:cNvPr>
              <p:cNvSpPr/>
              <p:nvPr/>
            </p:nvSpPr>
            <p:spPr>
              <a:xfrm>
                <a:off x="2651548" y="5595325"/>
                <a:ext cx="1347585" cy="1282312"/>
              </a:xfrm>
              <a:custGeom>
                <a:avLst/>
                <a:gdLst>
                  <a:gd name="connsiteX0" fmla="*/ 42195 w 1347585"/>
                  <a:gd name="connsiteY0" fmla="*/ 1262017 h 1282312"/>
                  <a:gd name="connsiteX1" fmla="*/ 338598 w 1347585"/>
                  <a:gd name="connsiteY1" fmla="*/ 761102 h 1282312"/>
                  <a:gd name="connsiteX2" fmla="*/ 832604 w 1347585"/>
                  <a:gd name="connsiteY2" fmla="*/ 596664 h 1282312"/>
                  <a:gd name="connsiteX3" fmla="*/ 1158486 w 1347585"/>
                  <a:gd name="connsiteY3" fmla="*/ 393764 h 1282312"/>
                  <a:gd name="connsiteX4" fmla="*/ 1346416 w 1347585"/>
                  <a:gd name="connsiteY4" fmla="*/ 25736 h 1282312"/>
                  <a:gd name="connsiteX5" fmla="*/ 1305882 w 1347585"/>
                  <a:gd name="connsiteY5" fmla="*/ 14681 h 1282312"/>
                  <a:gd name="connsiteX6" fmla="*/ 1072813 w 1347585"/>
                  <a:gd name="connsiteY6" fmla="*/ 416795 h 1282312"/>
                  <a:gd name="connsiteX7" fmla="*/ 649971 w 1347585"/>
                  <a:gd name="connsiteY7" fmla="*/ 611403 h 1282312"/>
                  <a:gd name="connsiteX8" fmla="*/ 213082 w 1347585"/>
                  <a:gd name="connsiteY8" fmla="*/ 794726 h 1282312"/>
                  <a:gd name="connsiteX9" fmla="*/ 49 w 1347585"/>
                  <a:gd name="connsiteY9" fmla="*/ 1262017 h 1282312"/>
                  <a:gd name="connsiteX10" fmla="*/ 42195 w 1347585"/>
                  <a:gd name="connsiteY10" fmla="*/ 1262017 h 1282312"/>
                  <a:gd name="connsiteX11" fmla="*/ 42195 w 1347585"/>
                  <a:gd name="connsiteY11" fmla="*/ 1262017 h 128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585" h="1282312">
                    <a:moveTo>
                      <a:pt x="42195" y="1262017"/>
                    </a:moveTo>
                    <a:cubicBezTo>
                      <a:pt x="39201" y="1054742"/>
                      <a:pt x="157117" y="859673"/>
                      <a:pt x="338598" y="761102"/>
                    </a:cubicBezTo>
                    <a:cubicBezTo>
                      <a:pt x="489679" y="678883"/>
                      <a:pt x="671851" y="656082"/>
                      <a:pt x="832604" y="596664"/>
                    </a:cubicBezTo>
                    <a:cubicBezTo>
                      <a:pt x="954436" y="551754"/>
                      <a:pt x="1067746" y="487499"/>
                      <a:pt x="1158486" y="393764"/>
                    </a:cubicBezTo>
                    <a:cubicBezTo>
                      <a:pt x="1258669" y="290127"/>
                      <a:pt x="1301967" y="159083"/>
                      <a:pt x="1346416" y="25736"/>
                    </a:cubicBezTo>
                    <a:cubicBezTo>
                      <a:pt x="1354937" y="-58"/>
                      <a:pt x="1314403" y="-11113"/>
                      <a:pt x="1305882" y="14681"/>
                    </a:cubicBezTo>
                    <a:cubicBezTo>
                      <a:pt x="1254063" y="170138"/>
                      <a:pt x="1200172" y="307169"/>
                      <a:pt x="1072813" y="416795"/>
                    </a:cubicBezTo>
                    <a:cubicBezTo>
                      <a:pt x="954436" y="518820"/>
                      <a:pt x="797597" y="569257"/>
                      <a:pt x="649971" y="611403"/>
                    </a:cubicBezTo>
                    <a:cubicBezTo>
                      <a:pt x="496818" y="654931"/>
                      <a:pt x="339059" y="692701"/>
                      <a:pt x="213082" y="794726"/>
                    </a:cubicBezTo>
                    <a:cubicBezTo>
                      <a:pt x="76741" y="905503"/>
                      <a:pt x="-2254" y="1088366"/>
                      <a:pt x="49" y="1262017"/>
                    </a:cubicBezTo>
                    <a:cubicBezTo>
                      <a:pt x="510" y="1288962"/>
                      <a:pt x="42656" y="1289193"/>
                      <a:pt x="42195" y="1262017"/>
                    </a:cubicBezTo>
                    <a:lnTo>
                      <a:pt x="42195" y="1262017"/>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5" name="Freeform: Shape 44">
                <a:extLst>
                  <a:ext uri="{FF2B5EF4-FFF2-40B4-BE49-F238E27FC236}">
                    <a16:creationId xmlns:a16="http://schemas.microsoft.com/office/drawing/2014/main" xmlns="" id="{8A6629A8-AF24-981D-1B5A-53690492D864}"/>
                  </a:ext>
                </a:extLst>
              </p:cNvPr>
              <p:cNvSpPr/>
              <p:nvPr/>
            </p:nvSpPr>
            <p:spPr>
              <a:xfrm>
                <a:off x="3477800" y="5796462"/>
                <a:ext cx="129996" cy="375553"/>
              </a:xfrm>
              <a:custGeom>
                <a:avLst/>
                <a:gdLst>
                  <a:gd name="connsiteX0" fmla="*/ 40898 w 129996"/>
                  <a:gd name="connsiteY0" fmla="*/ 360291 h 375553"/>
                  <a:gd name="connsiteX1" fmla="*/ 129105 w 129996"/>
                  <a:gd name="connsiteY1" fmla="*/ 26117 h 375553"/>
                  <a:gd name="connsiteX2" fmla="*/ 88571 w 129996"/>
                  <a:gd name="connsiteY2" fmla="*/ 14832 h 375553"/>
                  <a:gd name="connsiteX3" fmla="*/ 364 w 129996"/>
                  <a:gd name="connsiteY3" fmla="*/ 349006 h 375553"/>
                  <a:gd name="connsiteX4" fmla="*/ 40898 w 129996"/>
                  <a:gd name="connsiteY4" fmla="*/ 360291 h 375553"/>
                  <a:gd name="connsiteX5" fmla="*/ 40898 w 129996"/>
                  <a:gd name="connsiteY5" fmla="*/ 360291 h 37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96" h="375553">
                    <a:moveTo>
                      <a:pt x="40898" y="360291"/>
                    </a:moveTo>
                    <a:cubicBezTo>
                      <a:pt x="61165" y="246520"/>
                      <a:pt x="97783" y="137125"/>
                      <a:pt x="129105" y="26117"/>
                    </a:cubicBezTo>
                    <a:cubicBezTo>
                      <a:pt x="136475" y="-138"/>
                      <a:pt x="95941" y="-11192"/>
                      <a:pt x="88571" y="14832"/>
                    </a:cubicBezTo>
                    <a:cubicBezTo>
                      <a:pt x="57250" y="125840"/>
                      <a:pt x="20631" y="235235"/>
                      <a:pt x="364" y="349006"/>
                    </a:cubicBezTo>
                    <a:cubicBezTo>
                      <a:pt x="-4242" y="375721"/>
                      <a:pt x="36292" y="387006"/>
                      <a:pt x="40898" y="360291"/>
                    </a:cubicBezTo>
                    <a:lnTo>
                      <a:pt x="40898" y="360291"/>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6" name="Freeform: Shape 45">
                <a:extLst>
                  <a:ext uri="{FF2B5EF4-FFF2-40B4-BE49-F238E27FC236}">
                    <a16:creationId xmlns:a16="http://schemas.microsoft.com/office/drawing/2014/main" xmlns="" id="{687D56BB-D656-A46B-A35B-565610FFED5C}"/>
                  </a:ext>
                </a:extLst>
              </p:cNvPr>
              <p:cNvSpPr/>
              <p:nvPr/>
            </p:nvSpPr>
            <p:spPr>
              <a:xfrm>
                <a:off x="3340380" y="6185575"/>
                <a:ext cx="607160" cy="145197"/>
              </a:xfrm>
              <a:custGeom>
                <a:avLst/>
                <a:gdLst>
                  <a:gd name="connsiteX0" fmla="*/ 8813 w 607160"/>
                  <a:gd name="connsiteY0" fmla="*/ 40500 h 145197"/>
                  <a:gd name="connsiteX1" fmla="*/ 597474 w 607160"/>
                  <a:gd name="connsiteY1" fmla="*/ 72052 h 145197"/>
                  <a:gd name="connsiteX2" fmla="*/ 576286 w 607160"/>
                  <a:gd name="connsiteY2" fmla="*/ 35664 h 145197"/>
                  <a:gd name="connsiteX3" fmla="*/ 30231 w 607160"/>
                  <a:gd name="connsiteY3" fmla="*/ 4112 h 145197"/>
                  <a:gd name="connsiteX4" fmla="*/ 8813 w 607160"/>
                  <a:gd name="connsiteY4" fmla="*/ 40500 h 145197"/>
                  <a:gd name="connsiteX5" fmla="*/ 8813 w 607160"/>
                  <a:gd name="connsiteY5" fmla="*/ 40500 h 14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160" h="145197">
                    <a:moveTo>
                      <a:pt x="8813" y="40500"/>
                    </a:moveTo>
                    <a:cubicBezTo>
                      <a:pt x="168414" y="163023"/>
                      <a:pt x="427048" y="183750"/>
                      <a:pt x="597474" y="72052"/>
                    </a:cubicBezTo>
                    <a:cubicBezTo>
                      <a:pt x="620044" y="57312"/>
                      <a:pt x="599086" y="20694"/>
                      <a:pt x="576286" y="35664"/>
                    </a:cubicBezTo>
                    <a:cubicBezTo>
                      <a:pt x="417144" y="139992"/>
                      <a:pt x="178778" y="118113"/>
                      <a:pt x="30231" y="4112"/>
                    </a:cubicBezTo>
                    <a:cubicBezTo>
                      <a:pt x="8582" y="-12240"/>
                      <a:pt x="-12376" y="24379"/>
                      <a:pt x="8813" y="40500"/>
                    </a:cubicBezTo>
                    <a:lnTo>
                      <a:pt x="8813" y="40500"/>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7" name="Freeform: Shape 46">
                <a:extLst>
                  <a:ext uri="{FF2B5EF4-FFF2-40B4-BE49-F238E27FC236}">
                    <a16:creationId xmlns:a16="http://schemas.microsoft.com/office/drawing/2014/main" xmlns="" id="{EED97E8C-E210-8355-AFB8-2C7A31E3780A}"/>
                  </a:ext>
                </a:extLst>
              </p:cNvPr>
              <p:cNvSpPr/>
              <p:nvPr/>
            </p:nvSpPr>
            <p:spPr>
              <a:xfrm>
                <a:off x="2846810" y="6074267"/>
                <a:ext cx="169221" cy="349438"/>
              </a:xfrm>
              <a:custGeom>
                <a:avLst/>
                <a:gdLst>
                  <a:gd name="connsiteX0" fmla="*/ 42233 w 169221"/>
                  <a:gd name="connsiteY0" fmla="*/ 329143 h 349438"/>
                  <a:gd name="connsiteX1" fmla="*/ 162222 w 169221"/>
                  <a:gd name="connsiteY1" fmla="*/ 35042 h 349438"/>
                  <a:gd name="connsiteX2" fmla="*/ 132512 w 169221"/>
                  <a:gd name="connsiteY2" fmla="*/ 5333 h 349438"/>
                  <a:gd name="connsiteX3" fmla="*/ 317 w 169221"/>
                  <a:gd name="connsiteY3" fmla="*/ 329143 h 349438"/>
                  <a:gd name="connsiteX4" fmla="*/ 42233 w 169221"/>
                  <a:gd name="connsiteY4" fmla="*/ 329143 h 349438"/>
                  <a:gd name="connsiteX5" fmla="*/ 42233 w 169221"/>
                  <a:gd name="connsiteY5" fmla="*/ 329143 h 3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21" h="349438">
                    <a:moveTo>
                      <a:pt x="42233" y="329143"/>
                    </a:moveTo>
                    <a:cubicBezTo>
                      <a:pt x="38317" y="215372"/>
                      <a:pt x="74015" y="110122"/>
                      <a:pt x="162222" y="35042"/>
                    </a:cubicBezTo>
                    <a:cubicBezTo>
                      <a:pt x="182949" y="17539"/>
                      <a:pt x="153010" y="-12170"/>
                      <a:pt x="132512" y="5333"/>
                    </a:cubicBezTo>
                    <a:cubicBezTo>
                      <a:pt x="36705" y="86861"/>
                      <a:pt x="-4059" y="205238"/>
                      <a:pt x="317" y="329143"/>
                    </a:cubicBezTo>
                    <a:cubicBezTo>
                      <a:pt x="1238" y="356088"/>
                      <a:pt x="43154" y="356319"/>
                      <a:pt x="42233" y="329143"/>
                    </a:cubicBezTo>
                    <a:lnTo>
                      <a:pt x="42233" y="329143"/>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grpSp>
        <p:nvGrpSpPr>
          <p:cNvPr id="50" name="Google Shape;7361;p69">
            <a:extLst>
              <a:ext uri="{FF2B5EF4-FFF2-40B4-BE49-F238E27FC236}">
                <a16:creationId xmlns:a16="http://schemas.microsoft.com/office/drawing/2014/main" xmlns="" id="{1ADBAC7C-7920-ED0D-B0F7-D43632610B21}"/>
              </a:ext>
            </a:extLst>
          </p:cNvPr>
          <p:cNvGrpSpPr/>
          <p:nvPr/>
        </p:nvGrpSpPr>
        <p:grpSpPr>
          <a:xfrm>
            <a:off x="0" y="3854370"/>
            <a:ext cx="2908101" cy="3003630"/>
            <a:chOff x="3779525" y="2922525"/>
            <a:chExt cx="2512675" cy="2397575"/>
          </a:xfrm>
        </p:grpSpPr>
        <p:sp>
          <p:nvSpPr>
            <p:cNvPr id="51" name="Google Shape;7362;p69">
              <a:extLst>
                <a:ext uri="{FF2B5EF4-FFF2-40B4-BE49-F238E27FC236}">
                  <a16:creationId xmlns:a16="http://schemas.microsoft.com/office/drawing/2014/main" xmlns="" id="{A3D61358-E0F8-E82B-9F0E-4C3BCB413112}"/>
                </a:ext>
              </a:extLst>
            </p:cNvPr>
            <p:cNvSpPr/>
            <p:nvPr/>
          </p:nvSpPr>
          <p:spPr>
            <a:xfrm>
              <a:off x="4600950" y="4582050"/>
              <a:ext cx="246875" cy="243550"/>
            </a:xfrm>
            <a:custGeom>
              <a:avLst/>
              <a:gdLst/>
              <a:ahLst/>
              <a:cxnLst/>
              <a:rect l="l" t="t" r="r" b="b"/>
              <a:pathLst>
                <a:path w="9875" h="9742" extrusionOk="0">
                  <a:moveTo>
                    <a:pt x="5138" y="1"/>
                  </a:moveTo>
                  <a:cubicBezTo>
                    <a:pt x="3603" y="1"/>
                    <a:pt x="2836" y="1035"/>
                    <a:pt x="2336" y="2069"/>
                  </a:cubicBezTo>
                  <a:cubicBezTo>
                    <a:pt x="1268" y="2569"/>
                    <a:pt x="501" y="3170"/>
                    <a:pt x="201" y="4237"/>
                  </a:cubicBezTo>
                  <a:cubicBezTo>
                    <a:pt x="1" y="5071"/>
                    <a:pt x="168" y="5972"/>
                    <a:pt x="668" y="6639"/>
                  </a:cubicBezTo>
                  <a:cubicBezTo>
                    <a:pt x="1035" y="7106"/>
                    <a:pt x="1535" y="7473"/>
                    <a:pt x="2202" y="7706"/>
                  </a:cubicBezTo>
                  <a:cubicBezTo>
                    <a:pt x="2636" y="8740"/>
                    <a:pt x="3370" y="9741"/>
                    <a:pt x="4871" y="9741"/>
                  </a:cubicBezTo>
                  <a:lnTo>
                    <a:pt x="5038" y="9741"/>
                  </a:lnTo>
                  <a:cubicBezTo>
                    <a:pt x="6439" y="9674"/>
                    <a:pt x="7139" y="8807"/>
                    <a:pt x="7673" y="7706"/>
                  </a:cubicBezTo>
                  <a:cubicBezTo>
                    <a:pt x="8307" y="7473"/>
                    <a:pt x="8607" y="7239"/>
                    <a:pt x="8840" y="7006"/>
                  </a:cubicBezTo>
                  <a:cubicBezTo>
                    <a:pt x="9541" y="6372"/>
                    <a:pt x="9874" y="5371"/>
                    <a:pt x="9708" y="4404"/>
                  </a:cubicBezTo>
                  <a:cubicBezTo>
                    <a:pt x="9474" y="3236"/>
                    <a:pt x="8674" y="2669"/>
                    <a:pt x="7873" y="2302"/>
                  </a:cubicBezTo>
                  <a:cubicBezTo>
                    <a:pt x="7773" y="1869"/>
                    <a:pt x="7606" y="1502"/>
                    <a:pt x="7339" y="1135"/>
                  </a:cubicBezTo>
                  <a:cubicBezTo>
                    <a:pt x="6839" y="434"/>
                    <a:pt x="6005" y="1"/>
                    <a:pt x="513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7363;p69">
              <a:extLst>
                <a:ext uri="{FF2B5EF4-FFF2-40B4-BE49-F238E27FC236}">
                  <a16:creationId xmlns:a16="http://schemas.microsoft.com/office/drawing/2014/main" xmlns="" id="{2D9D5DEF-99D2-140F-FBB4-58F9B6D43726}"/>
                </a:ext>
              </a:extLst>
            </p:cNvPr>
            <p:cNvSpPr/>
            <p:nvPr/>
          </p:nvSpPr>
          <p:spPr>
            <a:xfrm>
              <a:off x="3779525" y="2922525"/>
              <a:ext cx="2512675" cy="2397575"/>
            </a:xfrm>
            <a:custGeom>
              <a:avLst/>
              <a:gdLst/>
              <a:ahLst/>
              <a:cxnLst/>
              <a:rect l="l" t="t" r="r" b="b"/>
              <a:pathLst>
                <a:path w="100507" h="95903" extrusionOk="0">
                  <a:moveTo>
                    <a:pt x="86163" y="38695"/>
                  </a:moveTo>
                  <a:lnTo>
                    <a:pt x="86163" y="38695"/>
                  </a:lnTo>
                  <a:cubicBezTo>
                    <a:pt x="86096" y="38895"/>
                    <a:pt x="86096" y="39162"/>
                    <a:pt x="86163" y="39362"/>
                  </a:cubicBezTo>
                  <a:lnTo>
                    <a:pt x="86096" y="39329"/>
                  </a:lnTo>
                  <a:cubicBezTo>
                    <a:pt x="86029" y="39262"/>
                    <a:pt x="85929" y="39229"/>
                    <a:pt x="85862" y="39162"/>
                  </a:cubicBezTo>
                  <a:cubicBezTo>
                    <a:pt x="85929" y="39029"/>
                    <a:pt x="86062" y="38862"/>
                    <a:pt x="86163" y="38695"/>
                  </a:cubicBezTo>
                  <a:close/>
                  <a:moveTo>
                    <a:pt x="87497" y="41597"/>
                  </a:moveTo>
                  <a:cubicBezTo>
                    <a:pt x="87830" y="42064"/>
                    <a:pt x="88397" y="42365"/>
                    <a:pt x="89098" y="42498"/>
                  </a:cubicBezTo>
                  <a:cubicBezTo>
                    <a:pt x="89198" y="42832"/>
                    <a:pt x="89365" y="43098"/>
                    <a:pt x="89565" y="43399"/>
                  </a:cubicBezTo>
                  <a:cubicBezTo>
                    <a:pt x="89832" y="43966"/>
                    <a:pt x="90099" y="44533"/>
                    <a:pt x="90432" y="44933"/>
                  </a:cubicBezTo>
                  <a:cubicBezTo>
                    <a:pt x="90099" y="45533"/>
                    <a:pt x="89999" y="46134"/>
                    <a:pt x="90099" y="46801"/>
                  </a:cubicBezTo>
                  <a:cubicBezTo>
                    <a:pt x="90232" y="47535"/>
                    <a:pt x="90599" y="48102"/>
                    <a:pt x="91199" y="48536"/>
                  </a:cubicBezTo>
                  <a:lnTo>
                    <a:pt x="91400" y="48736"/>
                  </a:lnTo>
                  <a:lnTo>
                    <a:pt x="91533" y="48869"/>
                  </a:lnTo>
                  <a:cubicBezTo>
                    <a:pt x="91566" y="48903"/>
                    <a:pt x="91566" y="49003"/>
                    <a:pt x="91600" y="49036"/>
                  </a:cubicBezTo>
                  <a:cubicBezTo>
                    <a:pt x="91700" y="49103"/>
                    <a:pt x="91733" y="49236"/>
                    <a:pt x="91767" y="49370"/>
                  </a:cubicBezTo>
                  <a:cubicBezTo>
                    <a:pt x="91767" y="49403"/>
                    <a:pt x="91833" y="49436"/>
                    <a:pt x="91867" y="49503"/>
                  </a:cubicBezTo>
                  <a:cubicBezTo>
                    <a:pt x="91867" y="49536"/>
                    <a:pt x="91867" y="49603"/>
                    <a:pt x="91900" y="49670"/>
                  </a:cubicBezTo>
                  <a:cubicBezTo>
                    <a:pt x="91933" y="49770"/>
                    <a:pt x="91933" y="49870"/>
                    <a:pt x="91933" y="50003"/>
                  </a:cubicBezTo>
                  <a:lnTo>
                    <a:pt x="91933" y="50203"/>
                  </a:lnTo>
                  <a:cubicBezTo>
                    <a:pt x="91933" y="50237"/>
                    <a:pt x="91900" y="50337"/>
                    <a:pt x="91900" y="50370"/>
                  </a:cubicBezTo>
                  <a:cubicBezTo>
                    <a:pt x="91900" y="50504"/>
                    <a:pt x="91867" y="50637"/>
                    <a:pt x="91833" y="50771"/>
                  </a:cubicBezTo>
                  <a:cubicBezTo>
                    <a:pt x="91767" y="50871"/>
                    <a:pt x="91767" y="50937"/>
                    <a:pt x="91733" y="51037"/>
                  </a:cubicBezTo>
                  <a:cubicBezTo>
                    <a:pt x="91700" y="51104"/>
                    <a:pt x="91666" y="51171"/>
                    <a:pt x="91600" y="51238"/>
                  </a:cubicBezTo>
                  <a:cubicBezTo>
                    <a:pt x="91566" y="51271"/>
                    <a:pt x="91566" y="51338"/>
                    <a:pt x="91533" y="51371"/>
                  </a:cubicBezTo>
                  <a:cubicBezTo>
                    <a:pt x="91533" y="51404"/>
                    <a:pt x="91500" y="51404"/>
                    <a:pt x="91500" y="51438"/>
                  </a:cubicBezTo>
                  <a:cubicBezTo>
                    <a:pt x="90933" y="51238"/>
                    <a:pt x="90399" y="51104"/>
                    <a:pt x="89832" y="51104"/>
                  </a:cubicBezTo>
                  <a:lnTo>
                    <a:pt x="89732" y="51104"/>
                  </a:lnTo>
                  <a:cubicBezTo>
                    <a:pt x="89265" y="51104"/>
                    <a:pt x="88898" y="51238"/>
                    <a:pt x="88531" y="51438"/>
                  </a:cubicBezTo>
                  <a:cubicBezTo>
                    <a:pt x="88097" y="51538"/>
                    <a:pt x="87697" y="51705"/>
                    <a:pt x="87363" y="52005"/>
                  </a:cubicBezTo>
                  <a:cubicBezTo>
                    <a:pt x="87230" y="52105"/>
                    <a:pt x="87097" y="52205"/>
                    <a:pt x="86996" y="52338"/>
                  </a:cubicBezTo>
                  <a:cubicBezTo>
                    <a:pt x="86596" y="52739"/>
                    <a:pt x="86329" y="53206"/>
                    <a:pt x="86196" y="53739"/>
                  </a:cubicBezTo>
                  <a:cubicBezTo>
                    <a:pt x="86029" y="53339"/>
                    <a:pt x="85762" y="52839"/>
                    <a:pt x="85362" y="52272"/>
                  </a:cubicBezTo>
                  <a:cubicBezTo>
                    <a:pt x="86096" y="51538"/>
                    <a:pt x="86329" y="50437"/>
                    <a:pt x="85996" y="49503"/>
                  </a:cubicBezTo>
                  <a:cubicBezTo>
                    <a:pt x="88164" y="48736"/>
                    <a:pt x="88564" y="48069"/>
                    <a:pt x="88764" y="47735"/>
                  </a:cubicBezTo>
                  <a:cubicBezTo>
                    <a:pt x="89231" y="47035"/>
                    <a:pt x="89331" y="46167"/>
                    <a:pt x="89031" y="45333"/>
                  </a:cubicBezTo>
                  <a:cubicBezTo>
                    <a:pt x="88764" y="44700"/>
                    <a:pt x="88397" y="44032"/>
                    <a:pt x="86896" y="43265"/>
                  </a:cubicBezTo>
                  <a:cubicBezTo>
                    <a:pt x="87097" y="42898"/>
                    <a:pt x="87230" y="42598"/>
                    <a:pt x="87330" y="42431"/>
                  </a:cubicBezTo>
                  <a:cubicBezTo>
                    <a:pt x="87397" y="42164"/>
                    <a:pt x="87430" y="41898"/>
                    <a:pt x="87497" y="41597"/>
                  </a:cubicBezTo>
                  <a:close/>
                  <a:moveTo>
                    <a:pt x="37461" y="48836"/>
                  </a:moveTo>
                  <a:cubicBezTo>
                    <a:pt x="38195" y="49069"/>
                    <a:pt x="38795" y="49103"/>
                    <a:pt x="39062" y="49103"/>
                  </a:cubicBezTo>
                  <a:cubicBezTo>
                    <a:pt x="39196" y="49103"/>
                    <a:pt x="39329" y="49103"/>
                    <a:pt x="39429" y="49069"/>
                  </a:cubicBezTo>
                  <a:cubicBezTo>
                    <a:pt x="39763" y="49970"/>
                    <a:pt x="40063" y="50904"/>
                    <a:pt x="40363" y="51871"/>
                  </a:cubicBezTo>
                  <a:cubicBezTo>
                    <a:pt x="39529" y="51638"/>
                    <a:pt x="38695" y="51538"/>
                    <a:pt x="37761" y="51538"/>
                  </a:cubicBezTo>
                  <a:cubicBezTo>
                    <a:pt x="35993" y="51538"/>
                    <a:pt x="33992" y="51938"/>
                    <a:pt x="31857" y="52805"/>
                  </a:cubicBezTo>
                  <a:cubicBezTo>
                    <a:pt x="31724" y="52872"/>
                    <a:pt x="31590" y="52939"/>
                    <a:pt x="31490" y="53039"/>
                  </a:cubicBezTo>
                  <a:cubicBezTo>
                    <a:pt x="31423" y="53072"/>
                    <a:pt x="31390" y="53072"/>
                    <a:pt x="31390" y="53106"/>
                  </a:cubicBezTo>
                  <a:cubicBezTo>
                    <a:pt x="31323" y="53139"/>
                    <a:pt x="31157" y="53272"/>
                    <a:pt x="30990" y="53439"/>
                  </a:cubicBezTo>
                  <a:cubicBezTo>
                    <a:pt x="30890" y="53539"/>
                    <a:pt x="30790" y="53639"/>
                    <a:pt x="30690" y="53773"/>
                  </a:cubicBezTo>
                  <a:cubicBezTo>
                    <a:pt x="30623" y="53873"/>
                    <a:pt x="30556" y="53973"/>
                    <a:pt x="30489" y="54073"/>
                  </a:cubicBezTo>
                  <a:cubicBezTo>
                    <a:pt x="30423" y="54140"/>
                    <a:pt x="30389" y="54240"/>
                    <a:pt x="30356" y="54373"/>
                  </a:cubicBezTo>
                  <a:cubicBezTo>
                    <a:pt x="30356" y="54406"/>
                    <a:pt x="30323" y="54440"/>
                    <a:pt x="30323" y="54473"/>
                  </a:cubicBezTo>
                  <a:cubicBezTo>
                    <a:pt x="30256" y="54607"/>
                    <a:pt x="30223" y="54740"/>
                    <a:pt x="30223" y="54873"/>
                  </a:cubicBezTo>
                  <a:cubicBezTo>
                    <a:pt x="30189" y="54974"/>
                    <a:pt x="30189" y="55107"/>
                    <a:pt x="30189" y="55240"/>
                  </a:cubicBezTo>
                  <a:lnTo>
                    <a:pt x="30189" y="55541"/>
                  </a:lnTo>
                  <a:cubicBezTo>
                    <a:pt x="30189" y="55607"/>
                    <a:pt x="30189" y="55741"/>
                    <a:pt x="30223" y="55807"/>
                  </a:cubicBezTo>
                  <a:cubicBezTo>
                    <a:pt x="30223" y="55874"/>
                    <a:pt x="30223" y="55908"/>
                    <a:pt x="30289" y="55941"/>
                  </a:cubicBezTo>
                  <a:cubicBezTo>
                    <a:pt x="30323" y="56208"/>
                    <a:pt x="30656" y="57275"/>
                    <a:pt x="31357" y="58643"/>
                  </a:cubicBezTo>
                  <a:cubicBezTo>
                    <a:pt x="31157" y="58543"/>
                    <a:pt x="31023" y="58509"/>
                    <a:pt x="30856" y="58509"/>
                  </a:cubicBezTo>
                  <a:cubicBezTo>
                    <a:pt x="30356" y="58042"/>
                    <a:pt x="29689" y="57742"/>
                    <a:pt x="28988" y="57742"/>
                  </a:cubicBezTo>
                  <a:cubicBezTo>
                    <a:pt x="28321" y="57742"/>
                    <a:pt x="27687" y="58009"/>
                    <a:pt x="27220" y="58409"/>
                  </a:cubicBezTo>
                  <a:cubicBezTo>
                    <a:pt x="27160" y="58409"/>
                    <a:pt x="27099" y="58437"/>
                    <a:pt x="27064" y="58492"/>
                  </a:cubicBezTo>
                  <a:lnTo>
                    <a:pt x="27064" y="58492"/>
                  </a:lnTo>
                  <a:cubicBezTo>
                    <a:pt x="27194" y="58264"/>
                    <a:pt x="27322" y="58037"/>
                    <a:pt x="27387" y="57842"/>
                  </a:cubicBezTo>
                  <a:cubicBezTo>
                    <a:pt x="28221" y="55908"/>
                    <a:pt x="27888" y="53939"/>
                    <a:pt x="26553" y="52538"/>
                  </a:cubicBezTo>
                  <a:cubicBezTo>
                    <a:pt x="26153" y="52105"/>
                    <a:pt x="25686" y="51738"/>
                    <a:pt x="25219" y="51504"/>
                  </a:cubicBezTo>
                  <a:cubicBezTo>
                    <a:pt x="25019" y="51004"/>
                    <a:pt x="24719" y="50537"/>
                    <a:pt x="24352" y="50070"/>
                  </a:cubicBezTo>
                  <a:lnTo>
                    <a:pt x="24352" y="50070"/>
                  </a:lnTo>
                  <a:cubicBezTo>
                    <a:pt x="24785" y="50337"/>
                    <a:pt x="25219" y="50437"/>
                    <a:pt x="25686" y="50437"/>
                  </a:cubicBezTo>
                  <a:cubicBezTo>
                    <a:pt x="26553" y="50437"/>
                    <a:pt x="27354" y="50170"/>
                    <a:pt x="28388" y="49003"/>
                  </a:cubicBezTo>
                  <a:cubicBezTo>
                    <a:pt x="28455" y="49036"/>
                    <a:pt x="28488" y="49036"/>
                    <a:pt x="28488" y="49069"/>
                  </a:cubicBezTo>
                  <a:cubicBezTo>
                    <a:pt x="28988" y="49503"/>
                    <a:pt x="29589" y="49703"/>
                    <a:pt x="30223" y="49703"/>
                  </a:cubicBezTo>
                  <a:cubicBezTo>
                    <a:pt x="30823" y="49703"/>
                    <a:pt x="31390" y="49503"/>
                    <a:pt x="31890" y="49169"/>
                  </a:cubicBezTo>
                  <a:cubicBezTo>
                    <a:pt x="32024" y="49036"/>
                    <a:pt x="32191" y="48936"/>
                    <a:pt x="32324" y="48836"/>
                  </a:cubicBezTo>
                  <a:cubicBezTo>
                    <a:pt x="33358" y="50037"/>
                    <a:pt x="33892" y="50203"/>
                    <a:pt x="34325" y="50337"/>
                  </a:cubicBezTo>
                  <a:cubicBezTo>
                    <a:pt x="34526" y="50370"/>
                    <a:pt x="34792" y="50404"/>
                    <a:pt x="34993" y="50404"/>
                  </a:cubicBezTo>
                  <a:cubicBezTo>
                    <a:pt x="36227" y="50404"/>
                    <a:pt x="36994" y="49736"/>
                    <a:pt x="37461" y="48836"/>
                  </a:cubicBezTo>
                  <a:close/>
                  <a:moveTo>
                    <a:pt x="86196" y="55607"/>
                  </a:moveTo>
                  <a:cubicBezTo>
                    <a:pt x="86263" y="55908"/>
                    <a:pt x="86429" y="56174"/>
                    <a:pt x="86596" y="56408"/>
                  </a:cubicBezTo>
                  <a:cubicBezTo>
                    <a:pt x="86896" y="56875"/>
                    <a:pt x="87363" y="57175"/>
                    <a:pt x="87864" y="57375"/>
                  </a:cubicBezTo>
                  <a:cubicBezTo>
                    <a:pt x="88164" y="57609"/>
                    <a:pt x="88498" y="57776"/>
                    <a:pt x="88864" y="57876"/>
                  </a:cubicBezTo>
                  <a:cubicBezTo>
                    <a:pt x="89265" y="58009"/>
                    <a:pt x="89732" y="58042"/>
                    <a:pt x="90199" y="58042"/>
                  </a:cubicBezTo>
                  <a:lnTo>
                    <a:pt x="90532" y="58042"/>
                  </a:lnTo>
                  <a:cubicBezTo>
                    <a:pt x="90532" y="58076"/>
                    <a:pt x="90532" y="58109"/>
                    <a:pt x="90566" y="58109"/>
                  </a:cubicBezTo>
                  <a:cubicBezTo>
                    <a:pt x="90599" y="58276"/>
                    <a:pt x="90699" y="58443"/>
                    <a:pt x="90699" y="58609"/>
                  </a:cubicBezTo>
                  <a:cubicBezTo>
                    <a:pt x="90699" y="58710"/>
                    <a:pt x="90732" y="58743"/>
                    <a:pt x="90766" y="58810"/>
                  </a:cubicBezTo>
                  <a:lnTo>
                    <a:pt x="90766" y="59076"/>
                  </a:lnTo>
                  <a:lnTo>
                    <a:pt x="90766" y="59377"/>
                  </a:lnTo>
                  <a:lnTo>
                    <a:pt x="90766" y="59543"/>
                  </a:lnTo>
                  <a:lnTo>
                    <a:pt x="90766" y="59777"/>
                  </a:lnTo>
                  <a:cubicBezTo>
                    <a:pt x="90766" y="59810"/>
                    <a:pt x="90732" y="59910"/>
                    <a:pt x="90732" y="59944"/>
                  </a:cubicBezTo>
                  <a:lnTo>
                    <a:pt x="90599" y="60311"/>
                  </a:lnTo>
                  <a:cubicBezTo>
                    <a:pt x="90566" y="60411"/>
                    <a:pt x="90566" y="60444"/>
                    <a:pt x="90532" y="60544"/>
                  </a:cubicBezTo>
                  <a:cubicBezTo>
                    <a:pt x="90499" y="60578"/>
                    <a:pt x="90432" y="60644"/>
                    <a:pt x="90399" y="60711"/>
                  </a:cubicBezTo>
                  <a:lnTo>
                    <a:pt x="90165" y="61078"/>
                  </a:lnTo>
                  <a:cubicBezTo>
                    <a:pt x="90099" y="61111"/>
                    <a:pt x="90065" y="61211"/>
                    <a:pt x="90032" y="61278"/>
                  </a:cubicBezTo>
                  <a:cubicBezTo>
                    <a:pt x="89932" y="61311"/>
                    <a:pt x="89899" y="61411"/>
                    <a:pt x="89865" y="61445"/>
                  </a:cubicBezTo>
                  <a:cubicBezTo>
                    <a:pt x="89732" y="61578"/>
                    <a:pt x="89598" y="61712"/>
                    <a:pt x="89498" y="61778"/>
                  </a:cubicBezTo>
                  <a:cubicBezTo>
                    <a:pt x="89398" y="61812"/>
                    <a:pt x="89331" y="61912"/>
                    <a:pt x="89265" y="61979"/>
                  </a:cubicBezTo>
                  <a:lnTo>
                    <a:pt x="89031" y="62112"/>
                  </a:lnTo>
                  <a:cubicBezTo>
                    <a:pt x="88864" y="62245"/>
                    <a:pt x="88698" y="62312"/>
                    <a:pt x="88531" y="62412"/>
                  </a:cubicBezTo>
                  <a:lnTo>
                    <a:pt x="88264" y="62546"/>
                  </a:lnTo>
                  <a:cubicBezTo>
                    <a:pt x="88197" y="62579"/>
                    <a:pt x="88097" y="62579"/>
                    <a:pt x="88031" y="62612"/>
                  </a:cubicBezTo>
                  <a:cubicBezTo>
                    <a:pt x="87864" y="62712"/>
                    <a:pt x="87697" y="62746"/>
                    <a:pt x="87530" y="62779"/>
                  </a:cubicBezTo>
                  <a:cubicBezTo>
                    <a:pt x="87430" y="62812"/>
                    <a:pt x="87363" y="62812"/>
                    <a:pt x="87263" y="62879"/>
                  </a:cubicBezTo>
                  <a:cubicBezTo>
                    <a:pt x="87197" y="62879"/>
                    <a:pt x="87097" y="62879"/>
                    <a:pt x="87030" y="62913"/>
                  </a:cubicBezTo>
                  <a:cubicBezTo>
                    <a:pt x="86863" y="62946"/>
                    <a:pt x="86696" y="62946"/>
                    <a:pt x="86563" y="62946"/>
                  </a:cubicBezTo>
                  <a:lnTo>
                    <a:pt x="86296" y="62946"/>
                  </a:lnTo>
                  <a:cubicBezTo>
                    <a:pt x="86229" y="62946"/>
                    <a:pt x="86196" y="62913"/>
                    <a:pt x="86096" y="62913"/>
                  </a:cubicBezTo>
                  <a:cubicBezTo>
                    <a:pt x="85962" y="62913"/>
                    <a:pt x="85796" y="62879"/>
                    <a:pt x="85696" y="62812"/>
                  </a:cubicBezTo>
                  <a:cubicBezTo>
                    <a:pt x="85595" y="62812"/>
                    <a:pt x="85562" y="62779"/>
                    <a:pt x="85462" y="62779"/>
                  </a:cubicBezTo>
                  <a:cubicBezTo>
                    <a:pt x="85429" y="62746"/>
                    <a:pt x="85395" y="62746"/>
                    <a:pt x="85362" y="62712"/>
                  </a:cubicBezTo>
                  <a:cubicBezTo>
                    <a:pt x="85262" y="62646"/>
                    <a:pt x="85128" y="62579"/>
                    <a:pt x="85095" y="62546"/>
                  </a:cubicBezTo>
                  <a:cubicBezTo>
                    <a:pt x="85062" y="62479"/>
                    <a:pt x="85028" y="62479"/>
                    <a:pt x="84962" y="62446"/>
                  </a:cubicBezTo>
                  <a:cubicBezTo>
                    <a:pt x="84928" y="62412"/>
                    <a:pt x="84895" y="62379"/>
                    <a:pt x="84895" y="62312"/>
                  </a:cubicBezTo>
                  <a:cubicBezTo>
                    <a:pt x="84862" y="62245"/>
                    <a:pt x="84762" y="62145"/>
                    <a:pt x="84728" y="62079"/>
                  </a:cubicBezTo>
                  <a:cubicBezTo>
                    <a:pt x="84695" y="62045"/>
                    <a:pt x="84695" y="61979"/>
                    <a:pt x="84628" y="61945"/>
                  </a:cubicBezTo>
                  <a:cubicBezTo>
                    <a:pt x="84628" y="61912"/>
                    <a:pt x="84595" y="61812"/>
                    <a:pt x="84595" y="61778"/>
                  </a:cubicBezTo>
                  <a:cubicBezTo>
                    <a:pt x="84561" y="61645"/>
                    <a:pt x="84528" y="61578"/>
                    <a:pt x="84528" y="61445"/>
                  </a:cubicBezTo>
                  <a:cubicBezTo>
                    <a:pt x="84528" y="61411"/>
                    <a:pt x="84461" y="61311"/>
                    <a:pt x="84461" y="61278"/>
                  </a:cubicBezTo>
                  <a:lnTo>
                    <a:pt x="84461" y="61045"/>
                  </a:lnTo>
                  <a:cubicBezTo>
                    <a:pt x="84461" y="60878"/>
                    <a:pt x="84461" y="60744"/>
                    <a:pt x="84528" y="60578"/>
                  </a:cubicBezTo>
                  <a:cubicBezTo>
                    <a:pt x="84528" y="60477"/>
                    <a:pt x="84528" y="60377"/>
                    <a:pt x="84561" y="60277"/>
                  </a:cubicBezTo>
                  <a:cubicBezTo>
                    <a:pt x="84595" y="60211"/>
                    <a:pt x="84595" y="60111"/>
                    <a:pt x="84628" y="60044"/>
                  </a:cubicBezTo>
                  <a:lnTo>
                    <a:pt x="84628" y="59944"/>
                  </a:lnTo>
                  <a:cubicBezTo>
                    <a:pt x="84795" y="59243"/>
                    <a:pt x="84728" y="58543"/>
                    <a:pt x="84361" y="57909"/>
                  </a:cubicBezTo>
                  <a:cubicBezTo>
                    <a:pt x="84261" y="57742"/>
                    <a:pt x="84128" y="57575"/>
                    <a:pt x="84028" y="57442"/>
                  </a:cubicBezTo>
                  <a:cubicBezTo>
                    <a:pt x="84361" y="57409"/>
                    <a:pt x="84695" y="57275"/>
                    <a:pt x="85028" y="57075"/>
                  </a:cubicBezTo>
                  <a:cubicBezTo>
                    <a:pt x="85595" y="56775"/>
                    <a:pt x="86029" y="56241"/>
                    <a:pt x="86196" y="55607"/>
                  </a:cubicBezTo>
                  <a:close/>
                  <a:moveTo>
                    <a:pt x="47001" y="43632"/>
                  </a:moveTo>
                  <a:cubicBezTo>
                    <a:pt x="46834" y="44299"/>
                    <a:pt x="46901" y="44966"/>
                    <a:pt x="47268" y="45600"/>
                  </a:cubicBezTo>
                  <a:cubicBezTo>
                    <a:pt x="47435" y="45900"/>
                    <a:pt x="47635" y="46134"/>
                    <a:pt x="47835" y="46401"/>
                  </a:cubicBezTo>
                  <a:cubicBezTo>
                    <a:pt x="47135" y="47101"/>
                    <a:pt x="46901" y="47602"/>
                    <a:pt x="46834" y="48069"/>
                  </a:cubicBezTo>
                  <a:cubicBezTo>
                    <a:pt x="46668" y="48869"/>
                    <a:pt x="46834" y="49703"/>
                    <a:pt x="47368" y="50370"/>
                  </a:cubicBezTo>
                  <a:cubicBezTo>
                    <a:pt x="47802" y="50871"/>
                    <a:pt x="48302" y="51204"/>
                    <a:pt x="49036" y="51404"/>
                  </a:cubicBezTo>
                  <a:cubicBezTo>
                    <a:pt x="49003" y="52438"/>
                    <a:pt x="49536" y="53406"/>
                    <a:pt x="50504" y="53906"/>
                  </a:cubicBezTo>
                  <a:cubicBezTo>
                    <a:pt x="50804" y="54073"/>
                    <a:pt x="51137" y="54206"/>
                    <a:pt x="51504" y="54306"/>
                  </a:cubicBezTo>
                  <a:cubicBezTo>
                    <a:pt x="50971" y="55607"/>
                    <a:pt x="51071" y="56141"/>
                    <a:pt x="51171" y="56541"/>
                  </a:cubicBezTo>
                  <a:cubicBezTo>
                    <a:pt x="51304" y="57142"/>
                    <a:pt x="51671" y="57776"/>
                    <a:pt x="52272" y="58209"/>
                  </a:cubicBezTo>
                  <a:cubicBezTo>
                    <a:pt x="50871" y="61678"/>
                    <a:pt x="50003" y="65348"/>
                    <a:pt x="49536" y="69184"/>
                  </a:cubicBezTo>
                  <a:cubicBezTo>
                    <a:pt x="49203" y="71786"/>
                    <a:pt x="49136" y="74521"/>
                    <a:pt x="49203" y="77223"/>
                  </a:cubicBezTo>
                  <a:cubicBezTo>
                    <a:pt x="49003" y="77390"/>
                    <a:pt x="48836" y="77590"/>
                    <a:pt x="48636" y="77790"/>
                  </a:cubicBezTo>
                  <a:cubicBezTo>
                    <a:pt x="48869" y="70218"/>
                    <a:pt x="48502" y="57842"/>
                    <a:pt x="44399" y="46668"/>
                  </a:cubicBezTo>
                  <a:cubicBezTo>
                    <a:pt x="44533" y="46534"/>
                    <a:pt x="44666" y="46367"/>
                    <a:pt x="44766" y="46201"/>
                  </a:cubicBezTo>
                  <a:cubicBezTo>
                    <a:pt x="45133" y="45634"/>
                    <a:pt x="45233" y="45033"/>
                    <a:pt x="45200" y="44199"/>
                  </a:cubicBezTo>
                  <a:cubicBezTo>
                    <a:pt x="46067" y="44066"/>
                    <a:pt x="46601" y="43866"/>
                    <a:pt x="46901" y="43699"/>
                  </a:cubicBezTo>
                  <a:cubicBezTo>
                    <a:pt x="46968" y="43699"/>
                    <a:pt x="46968" y="43632"/>
                    <a:pt x="47001" y="43632"/>
                  </a:cubicBezTo>
                  <a:close/>
                  <a:moveTo>
                    <a:pt x="54573" y="77390"/>
                  </a:moveTo>
                  <a:cubicBezTo>
                    <a:pt x="54740" y="77390"/>
                    <a:pt x="54907" y="77423"/>
                    <a:pt x="55074" y="77423"/>
                  </a:cubicBezTo>
                  <a:cubicBezTo>
                    <a:pt x="54974" y="77556"/>
                    <a:pt x="54807" y="77723"/>
                    <a:pt x="54640" y="77923"/>
                  </a:cubicBezTo>
                  <a:cubicBezTo>
                    <a:pt x="54640" y="77757"/>
                    <a:pt x="54640" y="77556"/>
                    <a:pt x="54573" y="77390"/>
                  </a:cubicBezTo>
                  <a:close/>
                  <a:moveTo>
                    <a:pt x="47235" y="88131"/>
                  </a:moveTo>
                  <a:cubicBezTo>
                    <a:pt x="47135" y="88564"/>
                    <a:pt x="47035" y="89098"/>
                    <a:pt x="46901" y="89698"/>
                  </a:cubicBezTo>
                  <a:cubicBezTo>
                    <a:pt x="46801" y="89231"/>
                    <a:pt x="46634" y="88698"/>
                    <a:pt x="46401" y="88131"/>
                  </a:cubicBezTo>
                  <a:close/>
                  <a:moveTo>
                    <a:pt x="24485" y="1"/>
                  </a:moveTo>
                  <a:cubicBezTo>
                    <a:pt x="23518" y="1"/>
                    <a:pt x="22717" y="468"/>
                    <a:pt x="21983" y="1135"/>
                  </a:cubicBezTo>
                  <a:cubicBezTo>
                    <a:pt x="21516" y="1035"/>
                    <a:pt x="21216" y="1035"/>
                    <a:pt x="21016" y="1035"/>
                  </a:cubicBezTo>
                  <a:cubicBezTo>
                    <a:pt x="19949" y="1035"/>
                    <a:pt x="18948" y="1669"/>
                    <a:pt x="18447" y="2636"/>
                  </a:cubicBezTo>
                  <a:cubicBezTo>
                    <a:pt x="17980" y="3503"/>
                    <a:pt x="18114" y="4371"/>
                    <a:pt x="18381" y="5138"/>
                  </a:cubicBezTo>
                  <a:cubicBezTo>
                    <a:pt x="18314" y="5205"/>
                    <a:pt x="18281" y="5305"/>
                    <a:pt x="18214" y="5338"/>
                  </a:cubicBezTo>
                  <a:cubicBezTo>
                    <a:pt x="18181" y="5371"/>
                    <a:pt x="18147" y="5471"/>
                    <a:pt x="18114" y="5505"/>
                  </a:cubicBezTo>
                  <a:cubicBezTo>
                    <a:pt x="17614" y="6372"/>
                    <a:pt x="17547" y="7406"/>
                    <a:pt x="18047" y="8307"/>
                  </a:cubicBezTo>
                  <a:cubicBezTo>
                    <a:pt x="18414" y="8974"/>
                    <a:pt x="19215" y="9741"/>
                    <a:pt x="20849" y="9741"/>
                  </a:cubicBezTo>
                  <a:cubicBezTo>
                    <a:pt x="21149" y="9741"/>
                    <a:pt x="21516" y="9708"/>
                    <a:pt x="21983" y="9674"/>
                  </a:cubicBezTo>
                  <a:cubicBezTo>
                    <a:pt x="22550" y="10308"/>
                    <a:pt x="23017" y="10642"/>
                    <a:pt x="23351" y="10842"/>
                  </a:cubicBezTo>
                  <a:cubicBezTo>
                    <a:pt x="23151" y="11342"/>
                    <a:pt x="22917" y="12143"/>
                    <a:pt x="22917" y="13544"/>
                  </a:cubicBezTo>
                  <a:lnTo>
                    <a:pt x="22384" y="13544"/>
                  </a:lnTo>
                  <a:cubicBezTo>
                    <a:pt x="21216" y="13677"/>
                    <a:pt x="20315" y="14478"/>
                    <a:pt x="20015" y="15579"/>
                  </a:cubicBezTo>
                  <a:cubicBezTo>
                    <a:pt x="19582" y="15512"/>
                    <a:pt x="19215" y="15412"/>
                    <a:pt x="18914" y="15412"/>
                  </a:cubicBezTo>
                  <a:cubicBezTo>
                    <a:pt x="18581" y="15412"/>
                    <a:pt x="18314" y="15479"/>
                    <a:pt x="18014" y="15545"/>
                  </a:cubicBezTo>
                  <a:cubicBezTo>
                    <a:pt x="17213" y="15812"/>
                    <a:pt x="16646" y="16413"/>
                    <a:pt x="16346" y="17180"/>
                  </a:cubicBezTo>
                  <a:cubicBezTo>
                    <a:pt x="16213" y="17480"/>
                    <a:pt x="16179" y="17814"/>
                    <a:pt x="16179" y="18147"/>
                  </a:cubicBezTo>
                  <a:cubicBezTo>
                    <a:pt x="16146" y="18147"/>
                    <a:pt x="16146" y="18147"/>
                    <a:pt x="16112" y="18181"/>
                  </a:cubicBezTo>
                  <a:cubicBezTo>
                    <a:pt x="14878" y="18581"/>
                    <a:pt x="14144" y="19748"/>
                    <a:pt x="14278" y="21049"/>
                  </a:cubicBezTo>
                  <a:cubicBezTo>
                    <a:pt x="14278" y="21183"/>
                    <a:pt x="14311" y="21249"/>
                    <a:pt x="14311" y="21383"/>
                  </a:cubicBezTo>
                  <a:cubicBezTo>
                    <a:pt x="13344" y="21483"/>
                    <a:pt x="12710" y="21716"/>
                    <a:pt x="12210" y="22150"/>
                  </a:cubicBezTo>
                  <a:cubicBezTo>
                    <a:pt x="11609" y="22684"/>
                    <a:pt x="11276" y="23418"/>
                    <a:pt x="11276" y="24252"/>
                  </a:cubicBezTo>
                  <a:cubicBezTo>
                    <a:pt x="11276" y="24919"/>
                    <a:pt x="11509" y="25519"/>
                    <a:pt x="11943" y="26086"/>
                  </a:cubicBezTo>
                  <a:cubicBezTo>
                    <a:pt x="11709" y="26687"/>
                    <a:pt x="11709" y="27354"/>
                    <a:pt x="11943" y="27921"/>
                  </a:cubicBezTo>
                  <a:cubicBezTo>
                    <a:pt x="11543" y="27420"/>
                    <a:pt x="11109" y="27154"/>
                    <a:pt x="10609" y="26920"/>
                  </a:cubicBezTo>
                  <a:cubicBezTo>
                    <a:pt x="10475" y="26520"/>
                    <a:pt x="10308" y="26153"/>
                    <a:pt x="10041" y="25753"/>
                  </a:cubicBezTo>
                  <a:cubicBezTo>
                    <a:pt x="9541" y="25085"/>
                    <a:pt x="8707" y="24652"/>
                    <a:pt x="7840" y="24652"/>
                  </a:cubicBezTo>
                  <a:cubicBezTo>
                    <a:pt x="6305" y="24652"/>
                    <a:pt x="5538" y="25686"/>
                    <a:pt x="5038" y="26720"/>
                  </a:cubicBezTo>
                  <a:cubicBezTo>
                    <a:pt x="4004" y="27220"/>
                    <a:pt x="3203" y="27821"/>
                    <a:pt x="2936" y="28855"/>
                  </a:cubicBezTo>
                  <a:cubicBezTo>
                    <a:pt x="2703" y="29689"/>
                    <a:pt x="2836" y="30556"/>
                    <a:pt x="3337" y="31223"/>
                  </a:cubicBezTo>
                  <a:cubicBezTo>
                    <a:pt x="3704" y="31724"/>
                    <a:pt x="4204" y="32057"/>
                    <a:pt x="4871" y="32324"/>
                  </a:cubicBezTo>
                  <a:cubicBezTo>
                    <a:pt x="5305" y="33358"/>
                    <a:pt x="6039" y="34359"/>
                    <a:pt x="7540" y="34359"/>
                  </a:cubicBezTo>
                  <a:lnTo>
                    <a:pt x="7673" y="34359"/>
                  </a:lnTo>
                  <a:cubicBezTo>
                    <a:pt x="9041" y="34259"/>
                    <a:pt x="9808" y="33358"/>
                    <a:pt x="10308" y="32324"/>
                  </a:cubicBezTo>
                  <a:cubicBezTo>
                    <a:pt x="10775" y="32091"/>
                    <a:pt x="11042" y="31924"/>
                    <a:pt x="11276" y="31757"/>
                  </a:cubicBezTo>
                  <a:cubicBezTo>
                    <a:pt x="11342" y="31924"/>
                    <a:pt x="11476" y="32091"/>
                    <a:pt x="11543" y="32224"/>
                  </a:cubicBezTo>
                  <a:cubicBezTo>
                    <a:pt x="11476" y="32357"/>
                    <a:pt x="11376" y="32491"/>
                    <a:pt x="11342" y="32558"/>
                  </a:cubicBezTo>
                  <a:cubicBezTo>
                    <a:pt x="10675" y="33658"/>
                    <a:pt x="10842" y="35026"/>
                    <a:pt x="11776" y="35927"/>
                  </a:cubicBezTo>
                  <a:lnTo>
                    <a:pt x="11809" y="35993"/>
                  </a:lnTo>
                  <a:cubicBezTo>
                    <a:pt x="11543" y="36360"/>
                    <a:pt x="11476" y="36694"/>
                    <a:pt x="11376" y="37027"/>
                  </a:cubicBezTo>
                  <a:cubicBezTo>
                    <a:pt x="11276" y="37828"/>
                    <a:pt x="11476" y="38595"/>
                    <a:pt x="12010" y="39196"/>
                  </a:cubicBezTo>
                  <a:cubicBezTo>
                    <a:pt x="12376" y="39663"/>
                    <a:pt x="12843" y="39929"/>
                    <a:pt x="13377" y="40096"/>
                  </a:cubicBezTo>
                  <a:cubicBezTo>
                    <a:pt x="13511" y="40897"/>
                    <a:pt x="13978" y="41597"/>
                    <a:pt x="14711" y="42031"/>
                  </a:cubicBezTo>
                  <a:cubicBezTo>
                    <a:pt x="15012" y="42198"/>
                    <a:pt x="15312" y="42331"/>
                    <a:pt x="15612" y="42431"/>
                  </a:cubicBezTo>
                  <a:cubicBezTo>
                    <a:pt x="15345" y="43432"/>
                    <a:pt x="15445" y="43932"/>
                    <a:pt x="15545" y="44366"/>
                  </a:cubicBezTo>
                  <a:cubicBezTo>
                    <a:pt x="15946" y="45533"/>
                    <a:pt x="16980" y="46234"/>
                    <a:pt x="18214" y="46234"/>
                  </a:cubicBezTo>
                  <a:cubicBezTo>
                    <a:pt x="18481" y="46234"/>
                    <a:pt x="18781" y="46201"/>
                    <a:pt x="19148" y="46101"/>
                  </a:cubicBezTo>
                  <a:cubicBezTo>
                    <a:pt x="19615" y="47001"/>
                    <a:pt x="20516" y="47535"/>
                    <a:pt x="21516" y="47535"/>
                  </a:cubicBezTo>
                  <a:lnTo>
                    <a:pt x="21650" y="47535"/>
                  </a:lnTo>
                  <a:cubicBezTo>
                    <a:pt x="21983" y="47535"/>
                    <a:pt x="22350" y="47435"/>
                    <a:pt x="22717" y="47368"/>
                  </a:cubicBezTo>
                  <a:cubicBezTo>
                    <a:pt x="22851" y="48202"/>
                    <a:pt x="23017" y="48669"/>
                    <a:pt x="23218" y="48936"/>
                  </a:cubicBezTo>
                  <a:cubicBezTo>
                    <a:pt x="23051" y="48836"/>
                    <a:pt x="22884" y="48702"/>
                    <a:pt x="22684" y="48569"/>
                  </a:cubicBezTo>
                  <a:cubicBezTo>
                    <a:pt x="21883" y="48069"/>
                    <a:pt x="20983" y="47835"/>
                    <a:pt x="20049" y="47835"/>
                  </a:cubicBezTo>
                  <a:cubicBezTo>
                    <a:pt x="19348" y="47835"/>
                    <a:pt x="18648" y="48002"/>
                    <a:pt x="17980" y="48269"/>
                  </a:cubicBezTo>
                  <a:cubicBezTo>
                    <a:pt x="17947" y="48269"/>
                    <a:pt x="17947" y="48269"/>
                    <a:pt x="17880" y="48235"/>
                  </a:cubicBezTo>
                  <a:cubicBezTo>
                    <a:pt x="17213" y="48035"/>
                    <a:pt x="16613" y="47902"/>
                    <a:pt x="16012" y="47902"/>
                  </a:cubicBezTo>
                  <a:cubicBezTo>
                    <a:pt x="14778" y="47902"/>
                    <a:pt x="13644" y="48402"/>
                    <a:pt x="12843" y="49269"/>
                  </a:cubicBezTo>
                  <a:cubicBezTo>
                    <a:pt x="12510" y="49670"/>
                    <a:pt x="12310" y="50070"/>
                    <a:pt x="12143" y="50437"/>
                  </a:cubicBezTo>
                  <a:cubicBezTo>
                    <a:pt x="10842" y="51037"/>
                    <a:pt x="9708" y="52272"/>
                    <a:pt x="9208" y="53773"/>
                  </a:cubicBezTo>
                  <a:cubicBezTo>
                    <a:pt x="8941" y="54607"/>
                    <a:pt x="8874" y="55441"/>
                    <a:pt x="9007" y="56241"/>
                  </a:cubicBezTo>
                  <a:cubicBezTo>
                    <a:pt x="8340" y="56241"/>
                    <a:pt x="7773" y="56408"/>
                    <a:pt x="7206" y="56675"/>
                  </a:cubicBezTo>
                  <a:cubicBezTo>
                    <a:pt x="6939" y="56541"/>
                    <a:pt x="6606" y="56508"/>
                    <a:pt x="6272" y="56508"/>
                  </a:cubicBezTo>
                  <a:cubicBezTo>
                    <a:pt x="5371" y="56508"/>
                    <a:pt x="4538" y="56908"/>
                    <a:pt x="4037" y="57609"/>
                  </a:cubicBezTo>
                  <a:cubicBezTo>
                    <a:pt x="3870" y="57876"/>
                    <a:pt x="3704" y="58176"/>
                    <a:pt x="3537" y="58576"/>
                  </a:cubicBezTo>
                  <a:cubicBezTo>
                    <a:pt x="3337" y="58609"/>
                    <a:pt x="3103" y="58676"/>
                    <a:pt x="2870" y="58710"/>
                  </a:cubicBezTo>
                  <a:cubicBezTo>
                    <a:pt x="2169" y="58910"/>
                    <a:pt x="1602" y="59343"/>
                    <a:pt x="1269" y="60010"/>
                  </a:cubicBezTo>
                  <a:cubicBezTo>
                    <a:pt x="1002" y="60444"/>
                    <a:pt x="868" y="60944"/>
                    <a:pt x="935" y="61512"/>
                  </a:cubicBezTo>
                  <a:cubicBezTo>
                    <a:pt x="768" y="61745"/>
                    <a:pt x="601" y="62012"/>
                    <a:pt x="468" y="62279"/>
                  </a:cubicBezTo>
                  <a:cubicBezTo>
                    <a:pt x="1" y="63380"/>
                    <a:pt x="101" y="64580"/>
                    <a:pt x="668" y="65548"/>
                  </a:cubicBezTo>
                  <a:cubicBezTo>
                    <a:pt x="868" y="65881"/>
                    <a:pt x="1135" y="66182"/>
                    <a:pt x="1469" y="66415"/>
                  </a:cubicBezTo>
                  <a:cubicBezTo>
                    <a:pt x="1535" y="67249"/>
                    <a:pt x="1869" y="68016"/>
                    <a:pt x="2469" y="68617"/>
                  </a:cubicBezTo>
                  <a:cubicBezTo>
                    <a:pt x="3103" y="69250"/>
                    <a:pt x="3937" y="69617"/>
                    <a:pt x="4838" y="69617"/>
                  </a:cubicBezTo>
                  <a:cubicBezTo>
                    <a:pt x="5472" y="69617"/>
                    <a:pt x="6039" y="69451"/>
                    <a:pt x="6639" y="69184"/>
                  </a:cubicBezTo>
                  <a:cubicBezTo>
                    <a:pt x="6939" y="69384"/>
                    <a:pt x="7206" y="69517"/>
                    <a:pt x="7540" y="69617"/>
                  </a:cubicBezTo>
                  <a:cubicBezTo>
                    <a:pt x="8007" y="69884"/>
                    <a:pt x="8540" y="70184"/>
                    <a:pt x="9208" y="70285"/>
                  </a:cubicBezTo>
                  <a:lnTo>
                    <a:pt x="9208" y="70518"/>
                  </a:lnTo>
                  <a:cubicBezTo>
                    <a:pt x="9208" y="70685"/>
                    <a:pt x="9208" y="70852"/>
                    <a:pt x="9274" y="71052"/>
                  </a:cubicBezTo>
                  <a:cubicBezTo>
                    <a:pt x="9208" y="71219"/>
                    <a:pt x="9208" y="71419"/>
                    <a:pt x="9274" y="71585"/>
                  </a:cubicBezTo>
                  <a:cubicBezTo>
                    <a:pt x="9308" y="71952"/>
                    <a:pt x="9341" y="72286"/>
                    <a:pt x="9374" y="72686"/>
                  </a:cubicBezTo>
                  <a:cubicBezTo>
                    <a:pt x="9441" y="72853"/>
                    <a:pt x="9474" y="73053"/>
                    <a:pt x="9541" y="73220"/>
                  </a:cubicBezTo>
                  <a:cubicBezTo>
                    <a:pt x="9541" y="73420"/>
                    <a:pt x="9608" y="73587"/>
                    <a:pt x="9641" y="73787"/>
                  </a:cubicBezTo>
                  <a:lnTo>
                    <a:pt x="10008" y="74921"/>
                  </a:lnTo>
                  <a:cubicBezTo>
                    <a:pt x="10108" y="75121"/>
                    <a:pt x="10208" y="75288"/>
                    <a:pt x="10308" y="75455"/>
                  </a:cubicBezTo>
                  <a:cubicBezTo>
                    <a:pt x="10375" y="75688"/>
                    <a:pt x="10475" y="75889"/>
                    <a:pt x="10609" y="76055"/>
                  </a:cubicBezTo>
                  <a:cubicBezTo>
                    <a:pt x="10842" y="76422"/>
                    <a:pt x="11109" y="76789"/>
                    <a:pt x="11376" y="77089"/>
                  </a:cubicBezTo>
                  <a:cubicBezTo>
                    <a:pt x="11543" y="77256"/>
                    <a:pt x="11709" y="77423"/>
                    <a:pt x="11943" y="77556"/>
                  </a:cubicBezTo>
                  <a:cubicBezTo>
                    <a:pt x="12043" y="77723"/>
                    <a:pt x="12210" y="77890"/>
                    <a:pt x="12443" y="78023"/>
                  </a:cubicBezTo>
                  <a:cubicBezTo>
                    <a:pt x="12777" y="78257"/>
                    <a:pt x="13144" y="78457"/>
                    <a:pt x="13511" y="78691"/>
                  </a:cubicBezTo>
                  <a:lnTo>
                    <a:pt x="13544" y="78724"/>
                  </a:lnTo>
                  <a:cubicBezTo>
                    <a:pt x="13777" y="78857"/>
                    <a:pt x="14011" y="78891"/>
                    <a:pt x="14278" y="78957"/>
                  </a:cubicBezTo>
                  <a:cubicBezTo>
                    <a:pt x="14378" y="79057"/>
                    <a:pt x="14511" y="79091"/>
                    <a:pt x="14678" y="79124"/>
                  </a:cubicBezTo>
                  <a:cubicBezTo>
                    <a:pt x="14845" y="79558"/>
                    <a:pt x="15045" y="79958"/>
                    <a:pt x="15312" y="80358"/>
                  </a:cubicBezTo>
                  <a:cubicBezTo>
                    <a:pt x="15445" y="80559"/>
                    <a:pt x="15612" y="80725"/>
                    <a:pt x="15812" y="80892"/>
                  </a:cubicBezTo>
                  <a:cubicBezTo>
                    <a:pt x="15946" y="81092"/>
                    <a:pt x="16112" y="81259"/>
                    <a:pt x="16279" y="81426"/>
                  </a:cubicBezTo>
                  <a:cubicBezTo>
                    <a:pt x="16613" y="81726"/>
                    <a:pt x="16980" y="82026"/>
                    <a:pt x="17347" y="82260"/>
                  </a:cubicBezTo>
                  <a:cubicBezTo>
                    <a:pt x="17547" y="82393"/>
                    <a:pt x="17714" y="82460"/>
                    <a:pt x="17947" y="82527"/>
                  </a:cubicBezTo>
                  <a:cubicBezTo>
                    <a:pt x="18114" y="82627"/>
                    <a:pt x="18281" y="82727"/>
                    <a:pt x="18481" y="82793"/>
                  </a:cubicBezTo>
                  <a:cubicBezTo>
                    <a:pt x="18814" y="82927"/>
                    <a:pt x="19215" y="83060"/>
                    <a:pt x="19648" y="83194"/>
                  </a:cubicBezTo>
                  <a:cubicBezTo>
                    <a:pt x="19815" y="83227"/>
                    <a:pt x="19982" y="83260"/>
                    <a:pt x="20182" y="83260"/>
                  </a:cubicBezTo>
                  <a:cubicBezTo>
                    <a:pt x="20349" y="83361"/>
                    <a:pt x="20516" y="83394"/>
                    <a:pt x="20716" y="83394"/>
                  </a:cubicBezTo>
                  <a:cubicBezTo>
                    <a:pt x="21049" y="83427"/>
                    <a:pt x="21450" y="83461"/>
                    <a:pt x="21783" y="83527"/>
                  </a:cubicBezTo>
                  <a:lnTo>
                    <a:pt x="21983" y="83527"/>
                  </a:lnTo>
                  <a:cubicBezTo>
                    <a:pt x="22117" y="83527"/>
                    <a:pt x="22183" y="83527"/>
                    <a:pt x="22317" y="83461"/>
                  </a:cubicBezTo>
                  <a:cubicBezTo>
                    <a:pt x="22484" y="83527"/>
                    <a:pt x="22650" y="83527"/>
                    <a:pt x="22817" y="83527"/>
                  </a:cubicBezTo>
                  <a:lnTo>
                    <a:pt x="22851" y="83527"/>
                  </a:lnTo>
                  <a:cubicBezTo>
                    <a:pt x="23218" y="83527"/>
                    <a:pt x="23651" y="83461"/>
                    <a:pt x="24018" y="83427"/>
                  </a:cubicBezTo>
                  <a:cubicBezTo>
                    <a:pt x="24218" y="83394"/>
                    <a:pt x="24452" y="83361"/>
                    <a:pt x="24619" y="83260"/>
                  </a:cubicBezTo>
                  <a:cubicBezTo>
                    <a:pt x="24819" y="83260"/>
                    <a:pt x="24985" y="83227"/>
                    <a:pt x="25186" y="83194"/>
                  </a:cubicBezTo>
                  <a:cubicBezTo>
                    <a:pt x="25553" y="83094"/>
                    <a:pt x="25953" y="82927"/>
                    <a:pt x="26320" y="82793"/>
                  </a:cubicBezTo>
                  <a:cubicBezTo>
                    <a:pt x="26520" y="82727"/>
                    <a:pt x="26687" y="82627"/>
                    <a:pt x="26853" y="82527"/>
                  </a:cubicBezTo>
                  <a:cubicBezTo>
                    <a:pt x="27020" y="82460"/>
                    <a:pt x="27187" y="82393"/>
                    <a:pt x="27354" y="82293"/>
                  </a:cubicBezTo>
                  <a:cubicBezTo>
                    <a:pt x="27687" y="82126"/>
                    <a:pt x="28021" y="81893"/>
                    <a:pt x="28321" y="81693"/>
                  </a:cubicBezTo>
                  <a:cubicBezTo>
                    <a:pt x="28488" y="81559"/>
                    <a:pt x="28621" y="81426"/>
                    <a:pt x="28721" y="81292"/>
                  </a:cubicBezTo>
                  <a:cubicBezTo>
                    <a:pt x="28888" y="81226"/>
                    <a:pt x="29055" y="81092"/>
                    <a:pt x="29188" y="80959"/>
                  </a:cubicBezTo>
                  <a:cubicBezTo>
                    <a:pt x="29489" y="80725"/>
                    <a:pt x="29722" y="80425"/>
                    <a:pt x="29989" y="80192"/>
                  </a:cubicBezTo>
                  <a:cubicBezTo>
                    <a:pt x="30122" y="80025"/>
                    <a:pt x="30223" y="79891"/>
                    <a:pt x="30323" y="79725"/>
                  </a:cubicBezTo>
                  <a:cubicBezTo>
                    <a:pt x="30456" y="79591"/>
                    <a:pt x="30556" y="79458"/>
                    <a:pt x="30690" y="79291"/>
                  </a:cubicBezTo>
                  <a:cubicBezTo>
                    <a:pt x="30890" y="79024"/>
                    <a:pt x="31123" y="78691"/>
                    <a:pt x="31290" y="78390"/>
                  </a:cubicBezTo>
                  <a:cubicBezTo>
                    <a:pt x="31357" y="78224"/>
                    <a:pt x="31457" y="78023"/>
                    <a:pt x="31523" y="77857"/>
                  </a:cubicBezTo>
                  <a:cubicBezTo>
                    <a:pt x="31624" y="77690"/>
                    <a:pt x="31724" y="77556"/>
                    <a:pt x="31824" y="77390"/>
                  </a:cubicBezTo>
                  <a:cubicBezTo>
                    <a:pt x="31990" y="77023"/>
                    <a:pt x="32124" y="76689"/>
                    <a:pt x="32191" y="76289"/>
                  </a:cubicBezTo>
                  <a:cubicBezTo>
                    <a:pt x="32224" y="76089"/>
                    <a:pt x="32291" y="75922"/>
                    <a:pt x="32324" y="75722"/>
                  </a:cubicBezTo>
                  <a:cubicBezTo>
                    <a:pt x="32391" y="75555"/>
                    <a:pt x="32457" y="75355"/>
                    <a:pt x="32491" y="75188"/>
                  </a:cubicBezTo>
                  <a:cubicBezTo>
                    <a:pt x="32558" y="74754"/>
                    <a:pt x="32624" y="74354"/>
                    <a:pt x="32624" y="73954"/>
                  </a:cubicBezTo>
                  <a:cubicBezTo>
                    <a:pt x="32624" y="73754"/>
                    <a:pt x="32624" y="73554"/>
                    <a:pt x="32524" y="73353"/>
                  </a:cubicBezTo>
                  <a:lnTo>
                    <a:pt x="32524" y="72686"/>
                  </a:lnTo>
                  <a:cubicBezTo>
                    <a:pt x="32457" y="72219"/>
                    <a:pt x="32357" y="71752"/>
                    <a:pt x="32191" y="71352"/>
                  </a:cubicBezTo>
                  <a:cubicBezTo>
                    <a:pt x="32124" y="71118"/>
                    <a:pt x="31990" y="70918"/>
                    <a:pt x="31857" y="70718"/>
                  </a:cubicBezTo>
                  <a:cubicBezTo>
                    <a:pt x="31790" y="70451"/>
                    <a:pt x="31690" y="70251"/>
                    <a:pt x="31557" y="70051"/>
                  </a:cubicBezTo>
                  <a:cubicBezTo>
                    <a:pt x="31323" y="69617"/>
                    <a:pt x="30990" y="69250"/>
                    <a:pt x="30656" y="68917"/>
                  </a:cubicBezTo>
                  <a:cubicBezTo>
                    <a:pt x="30489" y="68750"/>
                    <a:pt x="30289" y="68583"/>
                    <a:pt x="30056" y="68517"/>
                  </a:cubicBezTo>
                  <a:cubicBezTo>
                    <a:pt x="29889" y="68350"/>
                    <a:pt x="29722" y="68183"/>
                    <a:pt x="29522" y="68050"/>
                  </a:cubicBezTo>
                  <a:cubicBezTo>
                    <a:pt x="29155" y="67849"/>
                    <a:pt x="28721" y="67616"/>
                    <a:pt x="28321" y="67449"/>
                  </a:cubicBezTo>
                  <a:cubicBezTo>
                    <a:pt x="28121" y="67382"/>
                    <a:pt x="27954" y="67349"/>
                    <a:pt x="27721" y="67349"/>
                  </a:cubicBezTo>
                  <a:cubicBezTo>
                    <a:pt x="27521" y="67249"/>
                    <a:pt x="27354" y="67182"/>
                    <a:pt x="27154" y="67116"/>
                  </a:cubicBezTo>
                  <a:cubicBezTo>
                    <a:pt x="26787" y="67049"/>
                    <a:pt x="26386" y="67016"/>
                    <a:pt x="25986" y="66949"/>
                  </a:cubicBezTo>
                  <a:lnTo>
                    <a:pt x="25786" y="66949"/>
                  </a:lnTo>
                  <a:cubicBezTo>
                    <a:pt x="24352" y="66949"/>
                    <a:pt x="23184" y="68050"/>
                    <a:pt x="23051" y="69451"/>
                  </a:cubicBezTo>
                  <a:cubicBezTo>
                    <a:pt x="22951" y="70952"/>
                    <a:pt x="24051" y="72253"/>
                    <a:pt x="25553" y="72386"/>
                  </a:cubicBezTo>
                  <a:cubicBezTo>
                    <a:pt x="25719" y="72386"/>
                    <a:pt x="25886" y="72419"/>
                    <a:pt x="26053" y="72453"/>
                  </a:cubicBezTo>
                  <a:cubicBezTo>
                    <a:pt x="26153" y="72453"/>
                    <a:pt x="26186" y="72519"/>
                    <a:pt x="26286" y="72519"/>
                  </a:cubicBezTo>
                  <a:cubicBezTo>
                    <a:pt x="26320" y="72553"/>
                    <a:pt x="26386" y="72553"/>
                    <a:pt x="26453" y="72586"/>
                  </a:cubicBezTo>
                  <a:cubicBezTo>
                    <a:pt x="26553" y="72620"/>
                    <a:pt x="26653" y="72686"/>
                    <a:pt x="26720" y="72720"/>
                  </a:cubicBezTo>
                  <a:cubicBezTo>
                    <a:pt x="26787" y="72720"/>
                    <a:pt x="26787" y="72753"/>
                    <a:pt x="26820" y="72753"/>
                  </a:cubicBezTo>
                  <a:lnTo>
                    <a:pt x="26887" y="72853"/>
                  </a:lnTo>
                  <a:cubicBezTo>
                    <a:pt x="26954" y="72886"/>
                    <a:pt x="26987" y="72920"/>
                    <a:pt x="27020" y="73020"/>
                  </a:cubicBezTo>
                  <a:cubicBezTo>
                    <a:pt x="27020" y="73053"/>
                    <a:pt x="27054" y="73053"/>
                    <a:pt x="27054" y="73087"/>
                  </a:cubicBezTo>
                  <a:cubicBezTo>
                    <a:pt x="27054" y="73120"/>
                    <a:pt x="27120" y="73187"/>
                    <a:pt x="27120" y="73220"/>
                  </a:cubicBezTo>
                  <a:cubicBezTo>
                    <a:pt x="27154" y="73287"/>
                    <a:pt x="27154" y="73387"/>
                    <a:pt x="27187" y="73520"/>
                  </a:cubicBezTo>
                  <a:cubicBezTo>
                    <a:pt x="27187" y="73554"/>
                    <a:pt x="27220" y="73620"/>
                    <a:pt x="27220" y="73687"/>
                  </a:cubicBezTo>
                  <a:lnTo>
                    <a:pt x="27220" y="73887"/>
                  </a:lnTo>
                  <a:cubicBezTo>
                    <a:pt x="27220" y="74021"/>
                    <a:pt x="27220" y="74187"/>
                    <a:pt x="27187" y="74354"/>
                  </a:cubicBezTo>
                  <a:cubicBezTo>
                    <a:pt x="27187" y="74421"/>
                    <a:pt x="27154" y="74521"/>
                    <a:pt x="27154" y="74588"/>
                  </a:cubicBezTo>
                  <a:cubicBezTo>
                    <a:pt x="27120" y="74688"/>
                    <a:pt x="27120" y="74721"/>
                    <a:pt x="27054" y="74788"/>
                  </a:cubicBezTo>
                  <a:cubicBezTo>
                    <a:pt x="27020" y="74955"/>
                    <a:pt x="26954" y="75121"/>
                    <a:pt x="26887" y="75288"/>
                  </a:cubicBezTo>
                  <a:cubicBezTo>
                    <a:pt x="26853" y="75388"/>
                    <a:pt x="26820" y="75455"/>
                    <a:pt x="26820" y="75555"/>
                  </a:cubicBezTo>
                  <a:cubicBezTo>
                    <a:pt x="26787" y="75622"/>
                    <a:pt x="26720" y="75688"/>
                    <a:pt x="26687" y="75755"/>
                  </a:cubicBezTo>
                  <a:cubicBezTo>
                    <a:pt x="26620" y="75922"/>
                    <a:pt x="26520" y="76055"/>
                    <a:pt x="26386" y="76222"/>
                  </a:cubicBezTo>
                  <a:cubicBezTo>
                    <a:pt x="26353" y="76289"/>
                    <a:pt x="26286" y="76389"/>
                    <a:pt x="26220" y="76456"/>
                  </a:cubicBezTo>
                  <a:cubicBezTo>
                    <a:pt x="26153" y="76522"/>
                    <a:pt x="26120" y="76589"/>
                    <a:pt x="26020" y="76689"/>
                  </a:cubicBezTo>
                  <a:lnTo>
                    <a:pt x="25653" y="77056"/>
                  </a:lnTo>
                  <a:lnTo>
                    <a:pt x="25452" y="77256"/>
                  </a:lnTo>
                  <a:cubicBezTo>
                    <a:pt x="25352" y="77290"/>
                    <a:pt x="25319" y="77356"/>
                    <a:pt x="25219" y="77390"/>
                  </a:cubicBezTo>
                  <a:cubicBezTo>
                    <a:pt x="25119" y="77523"/>
                    <a:pt x="24952" y="77590"/>
                    <a:pt x="24819" y="77690"/>
                  </a:cubicBezTo>
                  <a:cubicBezTo>
                    <a:pt x="24719" y="77723"/>
                    <a:pt x="24652" y="77757"/>
                    <a:pt x="24619" y="77790"/>
                  </a:cubicBezTo>
                  <a:cubicBezTo>
                    <a:pt x="24518" y="77857"/>
                    <a:pt x="24452" y="77857"/>
                    <a:pt x="24352" y="77890"/>
                  </a:cubicBezTo>
                  <a:cubicBezTo>
                    <a:pt x="24185" y="77957"/>
                    <a:pt x="24018" y="78023"/>
                    <a:pt x="23885" y="78057"/>
                  </a:cubicBezTo>
                  <a:cubicBezTo>
                    <a:pt x="23818" y="78090"/>
                    <a:pt x="23718" y="78090"/>
                    <a:pt x="23651" y="78123"/>
                  </a:cubicBezTo>
                  <a:cubicBezTo>
                    <a:pt x="23551" y="78123"/>
                    <a:pt x="23484" y="78123"/>
                    <a:pt x="23384" y="78190"/>
                  </a:cubicBezTo>
                  <a:cubicBezTo>
                    <a:pt x="23218" y="78224"/>
                    <a:pt x="23051" y="78224"/>
                    <a:pt x="22884" y="78224"/>
                  </a:cubicBezTo>
                  <a:lnTo>
                    <a:pt x="22617" y="78224"/>
                  </a:lnTo>
                  <a:cubicBezTo>
                    <a:pt x="22517" y="78224"/>
                    <a:pt x="22384" y="78190"/>
                    <a:pt x="22317" y="78190"/>
                  </a:cubicBezTo>
                  <a:cubicBezTo>
                    <a:pt x="22117" y="78190"/>
                    <a:pt x="21883" y="78123"/>
                    <a:pt x="21716" y="78090"/>
                  </a:cubicBezTo>
                  <a:cubicBezTo>
                    <a:pt x="21650" y="78090"/>
                    <a:pt x="21516" y="78057"/>
                    <a:pt x="21450" y="78057"/>
                  </a:cubicBezTo>
                  <a:cubicBezTo>
                    <a:pt x="21350" y="78023"/>
                    <a:pt x="21283" y="78023"/>
                    <a:pt x="21183" y="77957"/>
                  </a:cubicBezTo>
                  <a:cubicBezTo>
                    <a:pt x="21016" y="77923"/>
                    <a:pt x="20849" y="77890"/>
                    <a:pt x="20716" y="77790"/>
                  </a:cubicBezTo>
                  <a:cubicBezTo>
                    <a:pt x="20649" y="77757"/>
                    <a:pt x="20616" y="77757"/>
                    <a:pt x="20516" y="77723"/>
                  </a:cubicBezTo>
                  <a:cubicBezTo>
                    <a:pt x="20482" y="77690"/>
                    <a:pt x="20449" y="77623"/>
                    <a:pt x="20349" y="77590"/>
                  </a:cubicBezTo>
                  <a:cubicBezTo>
                    <a:pt x="20349" y="77590"/>
                    <a:pt x="20315" y="77590"/>
                    <a:pt x="20315" y="77556"/>
                  </a:cubicBezTo>
                  <a:lnTo>
                    <a:pt x="20315" y="77523"/>
                  </a:lnTo>
                  <a:cubicBezTo>
                    <a:pt x="20516" y="77356"/>
                    <a:pt x="20682" y="77189"/>
                    <a:pt x="20849" y="76956"/>
                  </a:cubicBezTo>
                  <a:cubicBezTo>
                    <a:pt x="21216" y="76422"/>
                    <a:pt x="21483" y="75889"/>
                    <a:pt x="21650" y="75288"/>
                  </a:cubicBezTo>
                  <a:cubicBezTo>
                    <a:pt x="21817" y="74688"/>
                    <a:pt x="21716" y="74054"/>
                    <a:pt x="21483" y="73520"/>
                  </a:cubicBezTo>
                  <a:cubicBezTo>
                    <a:pt x="21316" y="72553"/>
                    <a:pt x="20682" y="71686"/>
                    <a:pt x="19682" y="71352"/>
                  </a:cubicBezTo>
                  <a:cubicBezTo>
                    <a:pt x="19348" y="71219"/>
                    <a:pt x="19015" y="71185"/>
                    <a:pt x="18648" y="71185"/>
                  </a:cubicBezTo>
                  <a:cubicBezTo>
                    <a:pt x="18347" y="71185"/>
                    <a:pt x="18047" y="71219"/>
                    <a:pt x="17780" y="71285"/>
                  </a:cubicBezTo>
                  <a:cubicBezTo>
                    <a:pt x="17213" y="71419"/>
                    <a:pt x="16713" y="71686"/>
                    <a:pt x="16313" y="72052"/>
                  </a:cubicBezTo>
                  <a:cubicBezTo>
                    <a:pt x="16046" y="72253"/>
                    <a:pt x="15812" y="72553"/>
                    <a:pt x="15645" y="72853"/>
                  </a:cubicBezTo>
                  <a:cubicBezTo>
                    <a:pt x="15545" y="72920"/>
                    <a:pt x="15479" y="73020"/>
                    <a:pt x="15379" y="73120"/>
                  </a:cubicBezTo>
                  <a:cubicBezTo>
                    <a:pt x="15345" y="73087"/>
                    <a:pt x="15312" y="73053"/>
                    <a:pt x="15312" y="73020"/>
                  </a:cubicBezTo>
                  <a:cubicBezTo>
                    <a:pt x="15279" y="72920"/>
                    <a:pt x="15279" y="72886"/>
                    <a:pt x="15212" y="72786"/>
                  </a:cubicBezTo>
                  <a:cubicBezTo>
                    <a:pt x="15178" y="72686"/>
                    <a:pt x="15112" y="72519"/>
                    <a:pt x="15045" y="72353"/>
                  </a:cubicBezTo>
                  <a:cubicBezTo>
                    <a:pt x="15012" y="72253"/>
                    <a:pt x="15012" y="72186"/>
                    <a:pt x="14978" y="72086"/>
                  </a:cubicBezTo>
                  <a:cubicBezTo>
                    <a:pt x="14978" y="72019"/>
                    <a:pt x="14978" y="71886"/>
                    <a:pt x="14945" y="71786"/>
                  </a:cubicBezTo>
                  <a:cubicBezTo>
                    <a:pt x="14878" y="71585"/>
                    <a:pt x="14878" y="71419"/>
                    <a:pt x="14845" y="71219"/>
                  </a:cubicBezTo>
                  <a:cubicBezTo>
                    <a:pt x="14845" y="71118"/>
                    <a:pt x="14812" y="71018"/>
                    <a:pt x="14812" y="70918"/>
                  </a:cubicBezTo>
                  <a:cubicBezTo>
                    <a:pt x="14812" y="70852"/>
                    <a:pt x="14812" y="70718"/>
                    <a:pt x="14845" y="70618"/>
                  </a:cubicBezTo>
                  <a:cubicBezTo>
                    <a:pt x="14845" y="70351"/>
                    <a:pt x="14878" y="70118"/>
                    <a:pt x="14878" y="70118"/>
                  </a:cubicBezTo>
                  <a:cubicBezTo>
                    <a:pt x="15012" y="69184"/>
                    <a:pt x="14611" y="68250"/>
                    <a:pt x="13944" y="67716"/>
                  </a:cubicBezTo>
                  <a:cubicBezTo>
                    <a:pt x="14011" y="67349"/>
                    <a:pt x="14111" y="66949"/>
                    <a:pt x="14111" y="66549"/>
                  </a:cubicBezTo>
                  <a:cubicBezTo>
                    <a:pt x="14111" y="66515"/>
                    <a:pt x="14144" y="66448"/>
                    <a:pt x="14144" y="66415"/>
                  </a:cubicBezTo>
                  <a:cubicBezTo>
                    <a:pt x="14345" y="65715"/>
                    <a:pt x="14211" y="65014"/>
                    <a:pt x="13844" y="64380"/>
                  </a:cubicBezTo>
                  <a:cubicBezTo>
                    <a:pt x="13811" y="64347"/>
                    <a:pt x="13777" y="64247"/>
                    <a:pt x="13711" y="64214"/>
                  </a:cubicBezTo>
                  <a:lnTo>
                    <a:pt x="13811" y="64113"/>
                  </a:lnTo>
                  <a:cubicBezTo>
                    <a:pt x="14311" y="63413"/>
                    <a:pt x="14511" y="62579"/>
                    <a:pt x="14445" y="61745"/>
                  </a:cubicBezTo>
                  <a:lnTo>
                    <a:pt x="14445" y="61745"/>
                  </a:lnTo>
                  <a:cubicBezTo>
                    <a:pt x="15045" y="62045"/>
                    <a:pt x="15779" y="62212"/>
                    <a:pt x="16513" y="62212"/>
                  </a:cubicBezTo>
                  <a:lnTo>
                    <a:pt x="16646" y="62212"/>
                  </a:lnTo>
                  <a:cubicBezTo>
                    <a:pt x="17814" y="62212"/>
                    <a:pt x="18881" y="62045"/>
                    <a:pt x="19782" y="61745"/>
                  </a:cubicBezTo>
                  <a:cubicBezTo>
                    <a:pt x="20282" y="61945"/>
                    <a:pt x="20849" y="62079"/>
                    <a:pt x="21450" y="62079"/>
                  </a:cubicBezTo>
                  <a:cubicBezTo>
                    <a:pt x="22617" y="62079"/>
                    <a:pt x="23851" y="61612"/>
                    <a:pt x="24952" y="60844"/>
                  </a:cubicBezTo>
                  <a:lnTo>
                    <a:pt x="24952" y="60844"/>
                  </a:lnTo>
                  <a:cubicBezTo>
                    <a:pt x="24719" y="61245"/>
                    <a:pt x="24619" y="61678"/>
                    <a:pt x="24619" y="62179"/>
                  </a:cubicBezTo>
                  <a:cubicBezTo>
                    <a:pt x="24619" y="62679"/>
                    <a:pt x="24785" y="63179"/>
                    <a:pt x="25052" y="63580"/>
                  </a:cubicBezTo>
                  <a:cubicBezTo>
                    <a:pt x="25152" y="63947"/>
                    <a:pt x="25286" y="64380"/>
                    <a:pt x="25519" y="64714"/>
                  </a:cubicBezTo>
                  <a:cubicBezTo>
                    <a:pt x="25953" y="65281"/>
                    <a:pt x="26520" y="65681"/>
                    <a:pt x="27220" y="65781"/>
                  </a:cubicBezTo>
                  <a:cubicBezTo>
                    <a:pt x="27721" y="66282"/>
                    <a:pt x="28388" y="66582"/>
                    <a:pt x="29155" y="66582"/>
                  </a:cubicBezTo>
                  <a:cubicBezTo>
                    <a:pt x="29856" y="66582"/>
                    <a:pt x="30489" y="66282"/>
                    <a:pt x="30990" y="65881"/>
                  </a:cubicBezTo>
                  <a:cubicBezTo>
                    <a:pt x="31390" y="65748"/>
                    <a:pt x="31824" y="65548"/>
                    <a:pt x="32157" y="65214"/>
                  </a:cubicBezTo>
                  <a:cubicBezTo>
                    <a:pt x="32624" y="64747"/>
                    <a:pt x="32891" y="64180"/>
                    <a:pt x="32991" y="63546"/>
                  </a:cubicBezTo>
                  <a:cubicBezTo>
                    <a:pt x="33291" y="63079"/>
                    <a:pt x="33458" y="62546"/>
                    <a:pt x="33391" y="62012"/>
                  </a:cubicBezTo>
                  <a:cubicBezTo>
                    <a:pt x="33391" y="61745"/>
                    <a:pt x="33358" y="61545"/>
                    <a:pt x="33325" y="61345"/>
                  </a:cubicBezTo>
                  <a:lnTo>
                    <a:pt x="33325" y="61178"/>
                  </a:lnTo>
                  <a:cubicBezTo>
                    <a:pt x="34225" y="62112"/>
                    <a:pt x="35360" y="63046"/>
                    <a:pt x="36861" y="63680"/>
                  </a:cubicBezTo>
                  <a:cubicBezTo>
                    <a:pt x="38228" y="64247"/>
                    <a:pt x="39696" y="64580"/>
                    <a:pt x="41164" y="64580"/>
                  </a:cubicBezTo>
                  <a:cubicBezTo>
                    <a:pt x="41797" y="64580"/>
                    <a:pt x="42365" y="64547"/>
                    <a:pt x="42898" y="64447"/>
                  </a:cubicBezTo>
                  <a:cubicBezTo>
                    <a:pt x="43465" y="69918"/>
                    <a:pt x="43465" y="74888"/>
                    <a:pt x="43299" y="78524"/>
                  </a:cubicBezTo>
                  <a:cubicBezTo>
                    <a:pt x="43165" y="78624"/>
                    <a:pt x="43065" y="78757"/>
                    <a:pt x="42998" y="78891"/>
                  </a:cubicBezTo>
                  <a:cubicBezTo>
                    <a:pt x="41197" y="77123"/>
                    <a:pt x="40230" y="77123"/>
                    <a:pt x="39696" y="77123"/>
                  </a:cubicBezTo>
                  <a:cubicBezTo>
                    <a:pt x="39029" y="77123"/>
                    <a:pt x="38395" y="77356"/>
                    <a:pt x="37895" y="77757"/>
                  </a:cubicBezTo>
                  <a:cubicBezTo>
                    <a:pt x="37561" y="78023"/>
                    <a:pt x="37228" y="78424"/>
                    <a:pt x="36861" y="78957"/>
                  </a:cubicBezTo>
                  <a:cubicBezTo>
                    <a:pt x="35026" y="77356"/>
                    <a:pt x="34159" y="77356"/>
                    <a:pt x="33625" y="77356"/>
                  </a:cubicBezTo>
                  <a:cubicBezTo>
                    <a:pt x="32791" y="77356"/>
                    <a:pt x="31990" y="77723"/>
                    <a:pt x="31457" y="78357"/>
                  </a:cubicBezTo>
                  <a:cubicBezTo>
                    <a:pt x="31123" y="78724"/>
                    <a:pt x="30389" y="79625"/>
                    <a:pt x="29689" y="85229"/>
                  </a:cubicBezTo>
                  <a:lnTo>
                    <a:pt x="29689" y="85262"/>
                  </a:lnTo>
                  <a:cubicBezTo>
                    <a:pt x="29555" y="85395"/>
                    <a:pt x="29455" y="85562"/>
                    <a:pt x="29289" y="85729"/>
                  </a:cubicBezTo>
                  <a:cubicBezTo>
                    <a:pt x="28355" y="84795"/>
                    <a:pt x="27554" y="84628"/>
                    <a:pt x="26954" y="84628"/>
                  </a:cubicBezTo>
                  <a:cubicBezTo>
                    <a:pt x="26320" y="84628"/>
                    <a:pt x="25352" y="84628"/>
                    <a:pt x="23618" y="86696"/>
                  </a:cubicBezTo>
                  <a:cubicBezTo>
                    <a:pt x="21817" y="84928"/>
                    <a:pt x="20849" y="84928"/>
                    <a:pt x="20315" y="84928"/>
                  </a:cubicBezTo>
                  <a:cubicBezTo>
                    <a:pt x="19648" y="84928"/>
                    <a:pt x="19015" y="85128"/>
                    <a:pt x="18514" y="85562"/>
                  </a:cubicBezTo>
                  <a:cubicBezTo>
                    <a:pt x="18181" y="85796"/>
                    <a:pt x="17847" y="86229"/>
                    <a:pt x="17480" y="86763"/>
                  </a:cubicBezTo>
                  <a:cubicBezTo>
                    <a:pt x="15645" y="85128"/>
                    <a:pt x="14778" y="85128"/>
                    <a:pt x="14211" y="85128"/>
                  </a:cubicBezTo>
                  <a:cubicBezTo>
                    <a:pt x="13377" y="85128"/>
                    <a:pt x="12610" y="85529"/>
                    <a:pt x="12043" y="86129"/>
                  </a:cubicBezTo>
                  <a:cubicBezTo>
                    <a:pt x="11709" y="86529"/>
                    <a:pt x="11009" y="87430"/>
                    <a:pt x="10308" y="93034"/>
                  </a:cubicBezTo>
                  <a:cubicBezTo>
                    <a:pt x="10208" y="93735"/>
                    <a:pt x="10442" y="94435"/>
                    <a:pt x="10875" y="94969"/>
                  </a:cubicBezTo>
                  <a:cubicBezTo>
                    <a:pt x="11342" y="95536"/>
                    <a:pt x="12043" y="95803"/>
                    <a:pt x="12777" y="95803"/>
                  </a:cubicBezTo>
                  <a:cubicBezTo>
                    <a:pt x="12877" y="95803"/>
                    <a:pt x="23985" y="95903"/>
                    <a:pt x="33025" y="95903"/>
                  </a:cubicBezTo>
                  <a:cubicBezTo>
                    <a:pt x="45567" y="95903"/>
                    <a:pt x="45634" y="95869"/>
                    <a:pt x="46534" y="95136"/>
                  </a:cubicBezTo>
                  <a:cubicBezTo>
                    <a:pt x="46701" y="95036"/>
                    <a:pt x="46901" y="94869"/>
                    <a:pt x="47068" y="94569"/>
                  </a:cubicBezTo>
                  <a:lnTo>
                    <a:pt x="47135" y="94602"/>
                  </a:lnTo>
                  <a:cubicBezTo>
                    <a:pt x="47568" y="95136"/>
                    <a:pt x="48302" y="95436"/>
                    <a:pt x="49003" y="95436"/>
                  </a:cubicBezTo>
                  <a:cubicBezTo>
                    <a:pt x="49136" y="95436"/>
                    <a:pt x="60211" y="95536"/>
                    <a:pt x="69250" y="95536"/>
                  </a:cubicBezTo>
                  <a:cubicBezTo>
                    <a:pt x="81826" y="95536"/>
                    <a:pt x="81859" y="95469"/>
                    <a:pt x="82760" y="94769"/>
                  </a:cubicBezTo>
                  <a:cubicBezTo>
                    <a:pt x="83427" y="94235"/>
                    <a:pt x="84661" y="93234"/>
                    <a:pt x="82693" y="87697"/>
                  </a:cubicBezTo>
                  <a:cubicBezTo>
                    <a:pt x="82260" y="86463"/>
                    <a:pt x="81359" y="83928"/>
                    <a:pt x="79057" y="83928"/>
                  </a:cubicBezTo>
                  <a:cubicBezTo>
                    <a:pt x="78424" y="83928"/>
                    <a:pt x="77823" y="84128"/>
                    <a:pt x="77323" y="84561"/>
                  </a:cubicBezTo>
                  <a:cubicBezTo>
                    <a:pt x="77056" y="84762"/>
                    <a:pt x="76822" y="85028"/>
                    <a:pt x="76589" y="85295"/>
                  </a:cubicBezTo>
                  <a:cubicBezTo>
                    <a:pt x="75855" y="84595"/>
                    <a:pt x="74988" y="84094"/>
                    <a:pt x="74020" y="84094"/>
                  </a:cubicBezTo>
                  <a:cubicBezTo>
                    <a:pt x="73654" y="84094"/>
                    <a:pt x="73253" y="84194"/>
                    <a:pt x="72920" y="84295"/>
                  </a:cubicBezTo>
                  <a:cubicBezTo>
                    <a:pt x="72586" y="84428"/>
                    <a:pt x="72019" y="84695"/>
                    <a:pt x="71218" y="85729"/>
                  </a:cubicBezTo>
                  <a:cubicBezTo>
                    <a:pt x="69551" y="83894"/>
                    <a:pt x="68550" y="83894"/>
                    <a:pt x="68016" y="83894"/>
                  </a:cubicBezTo>
                  <a:cubicBezTo>
                    <a:pt x="67583" y="83894"/>
                    <a:pt x="67149" y="83961"/>
                    <a:pt x="66749" y="84194"/>
                  </a:cubicBezTo>
                  <a:cubicBezTo>
                    <a:pt x="66649" y="83227"/>
                    <a:pt x="66348" y="81926"/>
                    <a:pt x="65715" y="80225"/>
                  </a:cubicBezTo>
                  <a:cubicBezTo>
                    <a:pt x="65314" y="79024"/>
                    <a:pt x="64380" y="76456"/>
                    <a:pt x="62079" y="76456"/>
                  </a:cubicBezTo>
                  <a:cubicBezTo>
                    <a:pt x="61478" y="76456"/>
                    <a:pt x="60844" y="76689"/>
                    <a:pt x="60344" y="77089"/>
                  </a:cubicBezTo>
                  <a:cubicBezTo>
                    <a:pt x="60077" y="77290"/>
                    <a:pt x="59844" y="77556"/>
                    <a:pt x="59644" y="77857"/>
                  </a:cubicBezTo>
                  <a:cubicBezTo>
                    <a:pt x="59310" y="77556"/>
                    <a:pt x="58976" y="77256"/>
                    <a:pt x="58576" y="77056"/>
                  </a:cubicBezTo>
                  <a:cubicBezTo>
                    <a:pt x="59143" y="76923"/>
                    <a:pt x="59677" y="76722"/>
                    <a:pt x="60177" y="76522"/>
                  </a:cubicBezTo>
                  <a:cubicBezTo>
                    <a:pt x="65147" y="74354"/>
                    <a:pt x="66548" y="69250"/>
                    <a:pt x="66682" y="68683"/>
                  </a:cubicBezTo>
                  <a:cubicBezTo>
                    <a:pt x="66715" y="68517"/>
                    <a:pt x="66749" y="68350"/>
                    <a:pt x="66749" y="68183"/>
                  </a:cubicBezTo>
                  <a:lnTo>
                    <a:pt x="66749" y="67916"/>
                  </a:lnTo>
                  <a:cubicBezTo>
                    <a:pt x="66749" y="67783"/>
                    <a:pt x="66749" y="67616"/>
                    <a:pt x="66715" y="67516"/>
                  </a:cubicBezTo>
                  <a:cubicBezTo>
                    <a:pt x="66715" y="67416"/>
                    <a:pt x="66682" y="67349"/>
                    <a:pt x="66682" y="67249"/>
                  </a:cubicBezTo>
                  <a:cubicBezTo>
                    <a:pt x="66682" y="67216"/>
                    <a:pt x="66649" y="67116"/>
                    <a:pt x="66649" y="67082"/>
                  </a:cubicBezTo>
                  <a:cubicBezTo>
                    <a:pt x="66649" y="67049"/>
                    <a:pt x="66582" y="66949"/>
                    <a:pt x="66582" y="66949"/>
                  </a:cubicBezTo>
                  <a:cubicBezTo>
                    <a:pt x="66548" y="66882"/>
                    <a:pt x="66515" y="66782"/>
                    <a:pt x="66482" y="66749"/>
                  </a:cubicBezTo>
                  <a:cubicBezTo>
                    <a:pt x="66415" y="66615"/>
                    <a:pt x="66348" y="66515"/>
                    <a:pt x="66248" y="66415"/>
                  </a:cubicBezTo>
                  <a:cubicBezTo>
                    <a:pt x="66182" y="66348"/>
                    <a:pt x="66081" y="66215"/>
                    <a:pt x="66015" y="66115"/>
                  </a:cubicBezTo>
                  <a:cubicBezTo>
                    <a:pt x="65881" y="66015"/>
                    <a:pt x="65715" y="65881"/>
                    <a:pt x="65548" y="65748"/>
                  </a:cubicBezTo>
                  <a:cubicBezTo>
                    <a:pt x="65514" y="65715"/>
                    <a:pt x="65481" y="65715"/>
                    <a:pt x="65481" y="65681"/>
                  </a:cubicBezTo>
                  <a:cubicBezTo>
                    <a:pt x="65381" y="65615"/>
                    <a:pt x="65348" y="65581"/>
                    <a:pt x="65248" y="65548"/>
                  </a:cubicBezTo>
                  <a:cubicBezTo>
                    <a:pt x="65214" y="65514"/>
                    <a:pt x="65147" y="65514"/>
                    <a:pt x="65047" y="65448"/>
                  </a:cubicBezTo>
                  <a:cubicBezTo>
                    <a:pt x="62913" y="64614"/>
                    <a:pt x="60911" y="64180"/>
                    <a:pt x="59143" y="64180"/>
                  </a:cubicBezTo>
                  <a:cubicBezTo>
                    <a:pt x="57909" y="64180"/>
                    <a:pt x="56808" y="64380"/>
                    <a:pt x="55741" y="64747"/>
                  </a:cubicBezTo>
                  <a:cubicBezTo>
                    <a:pt x="56141" y="63179"/>
                    <a:pt x="56575" y="61678"/>
                    <a:pt x="57175" y="60177"/>
                  </a:cubicBezTo>
                  <a:cubicBezTo>
                    <a:pt x="57409" y="60244"/>
                    <a:pt x="57709" y="60277"/>
                    <a:pt x="58009" y="60277"/>
                  </a:cubicBezTo>
                  <a:lnTo>
                    <a:pt x="58343" y="60277"/>
                  </a:lnTo>
                  <a:cubicBezTo>
                    <a:pt x="58509" y="60244"/>
                    <a:pt x="58676" y="60244"/>
                    <a:pt x="58876" y="60211"/>
                  </a:cubicBezTo>
                  <a:cubicBezTo>
                    <a:pt x="59143" y="61778"/>
                    <a:pt x="59543" y="62212"/>
                    <a:pt x="59844" y="62512"/>
                  </a:cubicBezTo>
                  <a:cubicBezTo>
                    <a:pt x="60344" y="63013"/>
                    <a:pt x="61011" y="63279"/>
                    <a:pt x="61745" y="63279"/>
                  </a:cubicBezTo>
                  <a:cubicBezTo>
                    <a:pt x="62345" y="63279"/>
                    <a:pt x="62846" y="63113"/>
                    <a:pt x="63313" y="62846"/>
                  </a:cubicBezTo>
                  <a:cubicBezTo>
                    <a:pt x="63847" y="63413"/>
                    <a:pt x="64314" y="63747"/>
                    <a:pt x="64547" y="63880"/>
                  </a:cubicBezTo>
                  <a:cubicBezTo>
                    <a:pt x="64981" y="64113"/>
                    <a:pt x="65414" y="64247"/>
                    <a:pt x="65915" y="64247"/>
                  </a:cubicBezTo>
                  <a:cubicBezTo>
                    <a:pt x="66515" y="64247"/>
                    <a:pt x="67049" y="64080"/>
                    <a:pt x="67516" y="63747"/>
                  </a:cubicBezTo>
                  <a:cubicBezTo>
                    <a:pt x="67916" y="64214"/>
                    <a:pt x="68250" y="64347"/>
                    <a:pt x="68517" y="64447"/>
                  </a:cubicBezTo>
                  <a:cubicBezTo>
                    <a:pt x="68850" y="64614"/>
                    <a:pt x="69217" y="64681"/>
                    <a:pt x="69584" y="64681"/>
                  </a:cubicBezTo>
                  <a:cubicBezTo>
                    <a:pt x="70918" y="64681"/>
                    <a:pt x="71719" y="63880"/>
                    <a:pt x="72253" y="62846"/>
                  </a:cubicBezTo>
                  <a:cubicBezTo>
                    <a:pt x="73053" y="63179"/>
                    <a:pt x="73687" y="63246"/>
                    <a:pt x="73987" y="63279"/>
                  </a:cubicBezTo>
                  <a:lnTo>
                    <a:pt x="74187" y="63279"/>
                  </a:lnTo>
                  <a:cubicBezTo>
                    <a:pt x="75388" y="63279"/>
                    <a:pt x="76422" y="62512"/>
                    <a:pt x="76756" y="61378"/>
                  </a:cubicBezTo>
                  <a:lnTo>
                    <a:pt x="76756" y="61278"/>
                  </a:lnTo>
                  <a:cubicBezTo>
                    <a:pt x="77556" y="61712"/>
                    <a:pt x="78324" y="61945"/>
                    <a:pt x="78891" y="61945"/>
                  </a:cubicBezTo>
                  <a:lnTo>
                    <a:pt x="79191" y="61945"/>
                  </a:lnTo>
                  <a:cubicBezTo>
                    <a:pt x="79191" y="62079"/>
                    <a:pt x="79191" y="62179"/>
                    <a:pt x="79224" y="62279"/>
                  </a:cubicBezTo>
                  <a:cubicBezTo>
                    <a:pt x="79324" y="62712"/>
                    <a:pt x="79391" y="63179"/>
                    <a:pt x="79524" y="63546"/>
                  </a:cubicBezTo>
                  <a:cubicBezTo>
                    <a:pt x="79591" y="63747"/>
                    <a:pt x="79691" y="63947"/>
                    <a:pt x="79825" y="64113"/>
                  </a:cubicBezTo>
                  <a:cubicBezTo>
                    <a:pt x="79858" y="64347"/>
                    <a:pt x="79925" y="64580"/>
                    <a:pt x="80058" y="64781"/>
                  </a:cubicBezTo>
                  <a:cubicBezTo>
                    <a:pt x="80258" y="65214"/>
                    <a:pt x="80558" y="65581"/>
                    <a:pt x="80859" y="65915"/>
                  </a:cubicBezTo>
                  <a:cubicBezTo>
                    <a:pt x="81025" y="66082"/>
                    <a:pt x="81192" y="66248"/>
                    <a:pt x="81359" y="66382"/>
                  </a:cubicBezTo>
                  <a:cubicBezTo>
                    <a:pt x="81492" y="66549"/>
                    <a:pt x="81659" y="66715"/>
                    <a:pt x="81859" y="66882"/>
                  </a:cubicBezTo>
                  <a:cubicBezTo>
                    <a:pt x="82193" y="67116"/>
                    <a:pt x="82593" y="67382"/>
                    <a:pt x="82994" y="67583"/>
                  </a:cubicBezTo>
                  <a:cubicBezTo>
                    <a:pt x="83194" y="67683"/>
                    <a:pt x="83394" y="67749"/>
                    <a:pt x="83594" y="67783"/>
                  </a:cubicBezTo>
                  <a:cubicBezTo>
                    <a:pt x="83761" y="67916"/>
                    <a:pt x="83994" y="68016"/>
                    <a:pt x="84194" y="68050"/>
                  </a:cubicBezTo>
                  <a:cubicBezTo>
                    <a:pt x="84595" y="68183"/>
                    <a:pt x="85028" y="68250"/>
                    <a:pt x="85395" y="68283"/>
                  </a:cubicBezTo>
                  <a:cubicBezTo>
                    <a:pt x="85529" y="68283"/>
                    <a:pt x="85662" y="68350"/>
                    <a:pt x="85762" y="68350"/>
                  </a:cubicBezTo>
                  <a:lnTo>
                    <a:pt x="86062" y="68350"/>
                  </a:lnTo>
                  <a:cubicBezTo>
                    <a:pt x="86229" y="68383"/>
                    <a:pt x="86429" y="68383"/>
                    <a:pt x="86596" y="68383"/>
                  </a:cubicBezTo>
                  <a:lnTo>
                    <a:pt x="86663" y="68383"/>
                  </a:lnTo>
                  <a:cubicBezTo>
                    <a:pt x="87030" y="68383"/>
                    <a:pt x="87430" y="68350"/>
                    <a:pt x="87864" y="68283"/>
                  </a:cubicBezTo>
                  <a:cubicBezTo>
                    <a:pt x="88064" y="68250"/>
                    <a:pt x="88231" y="68216"/>
                    <a:pt x="88431" y="68116"/>
                  </a:cubicBezTo>
                  <a:cubicBezTo>
                    <a:pt x="88598" y="68116"/>
                    <a:pt x="88831" y="68083"/>
                    <a:pt x="88998" y="68050"/>
                  </a:cubicBezTo>
                  <a:cubicBezTo>
                    <a:pt x="89365" y="67950"/>
                    <a:pt x="89698" y="67849"/>
                    <a:pt x="90065" y="67683"/>
                  </a:cubicBezTo>
                  <a:lnTo>
                    <a:pt x="90566" y="67416"/>
                  </a:lnTo>
                  <a:cubicBezTo>
                    <a:pt x="90732" y="67382"/>
                    <a:pt x="90899" y="67282"/>
                    <a:pt x="91066" y="67216"/>
                  </a:cubicBezTo>
                  <a:cubicBezTo>
                    <a:pt x="91366" y="67049"/>
                    <a:pt x="91700" y="66882"/>
                    <a:pt x="92000" y="66682"/>
                  </a:cubicBezTo>
                  <a:cubicBezTo>
                    <a:pt x="92167" y="66549"/>
                    <a:pt x="92267" y="66448"/>
                    <a:pt x="92434" y="66282"/>
                  </a:cubicBezTo>
                  <a:cubicBezTo>
                    <a:pt x="92600" y="66215"/>
                    <a:pt x="92767" y="66115"/>
                    <a:pt x="92901" y="66015"/>
                  </a:cubicBezTo>
                  <a:cubicBezTo>
                    <a:pt x="93201" y="65748"/>
                    <a:pt x="93501" y="65514"/>
                    <a:pt x="93735" y="65248"/>
                  </a:cubicBezTo>
                  <a:cubicBezTo>
                    <a:pt x="93868" y="65114"/>
                    <a:pt x="94001" y="64947"/>
                    <a:pt x="94102" y="64781"/>
                  </a:cubicBezTo>
                  <a:cubicBezTo>
                    <a:pt x="94268" y="64681"/>
                    <a:pt x="94402" y="64547"/>
                    <a:pt x="94535" y="64380"/>
                  </a:cubicBezTo>
                  <a:cubicBezTo>
                    <a:pt x="94769" y="64047"/>
                    <a:pt x="95002" y="63713"/>
                    <a:pt x="95202" y="63346"/>
                  </a:cubicBezTo>
                  <a:cubicBezTo>
                    <a:pt x="95336" y="63113"/>
                    <a:pt x="95369" y="62946"/>
                    <a:pt x="95436" y="62746"/>
                  </a:cubicBezTo>
                  <a:cubicBezTo>
                    <a:pt x="95569" y="62579"/>
                    <a:pt x="95669" y="62412"/>
                    <a:pt x="95736" y="62212"/>
                  </a:cubicBezTo>
                  <a:cubicBezTo>
                    <a:pt x="95869" y="61845"/>
                    <a:pt x="96003" y="61411"/>
                    <a:pt x="96070" y="61011"/>
                  </a:cubicBezTo>
                  <a:cubicBezTo>
                    <a:pt x="96103" y="60778"/>
                    <a:pt x="96103" y="60578"/>
                    <a:pt x="96103" y="60377"/>
                  </a:cubicBezTo>
                  <a:cubicBezTo>
                    <a:pt x="96170" y="60177"/>
                    <a:pt x="96203" y="60010"/>
                    <a:pt x="96203" y="59744"/>
                  </a:cubicBezTo>
                  <a:lnTo>
                    <a:pt x="96203" y="59277"/>
                  </a:lnTo>
                  <a:cubicBezTo>
                    <a:pt x="96203" y="59043"/>
                    <a:pt x="96203" y="58776"/>
                    <a:pt x="96170" y="58509"/>
                  </a:cubicBezTo>
                  <a:cubicBezTo>
                    <a:pt x="96170" y="58276"/>
                    <a:pt x="96103" y="58076"/>
                    <a:pt x="96036" y="57909"/>
                  </a:cubicBezTo>
                  <a:cubicBezTo>
                    <a:pt x="96036" y="57709"/>
                    <a:pt x="96036" y="57542"/>
                    <a:pt x="95936" y="57342"/>
                  </a:cubicBezTo>
                  <a:cubicBezTo>
                    <a:pt x="95869" y="56942"/>
                    <a:pt x="95736" y="56575"/>
                    <a:pt x="95603" y="56208"/>
                  </a:cubicBezTo>
                  <a:lnTo>
                    <a:pt x="95369" y="55707"/>
                  </a:lnTo>
                  <a:lnTo>
                    <a:pt x="95236" y="55340"/>
                  </a:lnTo>
                  <a:cubicBezTo>
                    <a:pt x="95369" y="55174"/>
                    <a:pt x="95436" y="55007"/>
                    <a:pt x="95536" y="54840"/>
                  </a:cubicBezTo>
                  <a:cubicBezTo>
                    <a:pt x="95669" y="54707"/>
                    <a:pt x="95769" y="54540"/>
                    <a:pt x="95903" y="54373"/>
                  </a:cubicBezTo>
                  <a:cubicBezTo>
                    <a:pt x="96036" y="54106"/>
                    <a:pt x="96170" y="53906"/>
                    <a:pt x="96270" y="53606"/>
                  </a:cubicBezTo>
                  <a:cubicBezTo>
                    <a:pt x="96336" y="53539"/>
                    <a:pt x="96370" y="53406"/>
                    <a:pt x="96403" y="53339"/>
                  </a:cubicBezTo>
                  <a:cubicBezTo>
                    <a:pt x="96470" y="53172"/>
                    <a:pt x="96537" y="52939"/>
                    <a:pt x="96570" y="52772"/>
                  </a:cubicBezTo>
                  <a:cubicBezTo>
                    <a:pt x="96637" y="52605"/>
                    <a:pt x="96737" y="52438"/>
                    <a:pt x="96770" y="52238"/>
                  </a:cubicBezTo>
                  <a:cubicBezTo>
                    <a:pt x="96904" y="51871"/>
                    <a:pt x="96970" y="51438"/>
                    <a:pt x="97037" y="51037"/>
                  </a:cubicBezTo>
                  <a:cubicBezTo>
                    <a:pt x="97070" y="50837"/>
                    <a:pt x="97070" y="50604"/>
                    <a:pt x="97037" y="50404"/>
                  </a:cubicBezTo>
                  <a:cubicBezTo>
                    <a:pt x="97070" y="50203"/>
                    <a:pt x="97104" y="50003"/>
                    <a:pt x="97104" y="49736"/>
                  </a:cubicBezTo>
                  <a:cubicBezTo>
                    <a:pt x="97104" y="49269"/>
                    <a:pt x="97070" y="48869"/>
                    <a:pt x="96937" y="48402"/>
                  </a:cubicBezTo>
                  <a:cubicBezTo>
                    <a:pt x="96904" y="48202"/>
                    <a:pt x="96837" y="48002"/>
                    <a:pt x="96737" y="47835"/>
                  </a:cubicBezTo>
                  <a:cubicBezTo>
                    <a:pt x="96703" y="47602"/>
                    <a:pt x="96670" y="47368"/>
                    <a:pt x="96570" y="47168"/>
                  </a:cubicBezTo>
                  <a:cubicBezTo>
                    <a:pt x="96403" y="46734"/>
                    <a:pt x="96203" y="46367"/>
                    <a:pt x="96003" y="46000"/>
                  </a:cubicBezTo>
                  <a:cubicBezTo>
                    <a:pt x="95869" y="45767"/>
                    <a:pt x="95736" y="45600"/>
                    <a:pt x="95569" y="45500"/>
                  </a:cubicBezTo>
                  <a:cubicBezTo>
                    <a:pt x="95569" y="45433"/>
                    <a:pt x="95536" y="45400"/>
                    <a:pt x="95536" y="45400"/>
                  </a:cubicBezTo>
                  <a:cubicBezTo>
                    <a:pt x="95836" y="45200"/>
                    <a:pt x="96070" y="44933"/>
                    <a:pt x="96336" y="44666"/>
                  </a:cubicBezTo>
                  <a:cubicBezTo>
                    <a:pt x="96370" y="44599"/>
                    <a:pt x="96403" y="44599"/>
                    <a:pt x="96437" y="44566"/>
                  </a:cubicBezTo>
                  <a:cubicBezTo>
                    <a:pt x="97037" y="44166"/>
                    <a:pt x="97404" y="43499"/>
                    <a:pt x="97504" y="42765"/>
                  </a:cubicBezTo>
                  <a:lnTo>
                    <a:pt x="97504" y="42565"/>
                  </a:lnTo>
                  <a:cubicBezTo>
                    <a:pt x="98571" y="42264"/>
                    <a:pt x="99439" y="41564"/>
                    <a:pt x="99839" y="40530"/>
                  </a:cubicBezTo>
                  <a:cubicBezTo>
                    <a:pt x="100106" y="39729"/>
                    <a:pt x="100106" y="38895"/>
                    <a:pt x="99872" y="38095"/>
                  </a:cubicBezTo>
                  <a:cubicBezTo>
                    <a:pt x="100039" y="37728"/>
                    <a:pt x="100173" y="37361"/>
                    <a:pt x="100239" y="36994"/>
                  </a:cubicBezTo>
                  <a:cubicBezTo>
                    <a:pt x="100506" y="35993"/>
                    <a:pt x="100072" y="34859"/>
                    <a:pt x="99239" y="34059"/>
                  </a:cubicBezTo>
                  <a:cubicBezTo>
                    <a:pt x="98671" y="33525"/>
                    <a:pt x="98004" y="33191"/>
                    <a:pt x="97237" y="33025"/>
                  </a:cubicBezTo>
                  <a:cubicBezTo>
                    <a:pt x="96737" y="32224"/>
                    <a:pt x="95903" y="31724"/>
                    <a:pt x="94935" y="31724"/>
                  </a:cubicBezTo>
                  <a:cubicBezTo>
                    <a:pt x="94702" y="31724"/>
                    <a:pt x="94435" y="31757"/>
                    <a:pt x="94202" y="31857"/>
                  </a:cubicBezTo>
                  <a:cubicBezTo>
                    <a:pt x="93901" y="31924"/>
                    <a:pt x="93568" y="32091"/>
                    <a:pt x="93234" y="32324"/>
                  </a:cubicBezTo>
                  <a:cubicBezTo>
                    <a:pt x="93034" y="32191"/>
                    <a:pt x="92867" y="32091"/>
                    <a:pt x="92600" y="32024"/>
                  </a:cubicBezTo>
                  <a:cubicBezTo>
                    <a:pt x="92267" y="31890"/>
                    <a:pt x="91933" y="31824"/>
                    <a:pt x="91566" y="31824"/>
                  </a:cubicBezTo>
                  <a:cubicBezTo>
                    <a:pt x="91366" y="31824"/>
                    <a:pt x="91133" y="31857"/>
                    <a:pt x="90933" y="31890"/>
                  </a:cubicBezTo>
                  <a:cubicBezTo>
                    <a:pt x="91033" y="31724"/>
                    <a:pt x="91133" y="31557"/>
                    <a:pt x="91233" y="31390"/>
                  </a:cubicBezTo>
                  <a:cubicBezTo>
                    <a:pt x="91867" y="31157"/>
                    <a:pt x="92133" y="30923"/>
                    <a:pt x="92400" y="30690"/>
                  </a:cubicBezTo>
                  <a:cubicBezTo>
                    <a:pt x="93101" y="30056"/>
                    <a:pt x="93434" y="29055"/>
                    <a:pt x="93268" y="28088"/>
                  </a:cubicBezTo>
                  <a:cubicBezTo>
                    <a:pt x="93034" y="26920"/>
                    <a:pt x="92234" y="26353"/>
                    <a:pt x="91433" y="25986"/>
                  </a:cubicBezTo>
                  <a:cubicBezTo>
                    <a:pt x="91333" y="25552"/>
                    <a:pt x="91166" y="25186"/>
                    <a:pt x="90899" y="24819"/>
                  </a:cubicBezTo>
                  <a:cubicBezTo>
                    <a:pt x="90399" y="24118"/>
                    <a:pt x="89565" y="23684"/>
                    <a:pt x="88698" y="23684"/>
                  </a:cubicBezTo>
                  <a:cubicBezTo>
                    <a:pt x="87163" y="23684"/>
                    <a:pt x="86396" y="24719"/>
                    <a:pt x="85896" y="25753"/>
                  </a:cubicBezTo>
                  <a:cubicBezTo>
                    <a:pt x="84862" y="26253"/>
                    <a:pt x="84061" y="26853"/>
                    <a:pt x="83761" y="27887"/>
                  </a:cubicBezTo>
                  <a:cubicBezTo>
                    <a:pt x="83561" y="28721"/>
                    <a:pt x="83694" y="29589"/>
                    <a:pt x="84194" y="30256"/>
                  </a:cubicBezTo>
                  <a:cubicBezTo>
                    <a:pt x="84561" y="30756"/>
                    <a:pt x="85062" y="31090"/>
                    <a:pt x="85729" y="31357"/>
                  </a:cubicBezTo>
                  <a:cubicBezTo>
                    <a:pt x="86129" y="32391"/>
                    <a:pt x="86863" y="33325"/>
                    <a:pt x="88264" y="33391"/>
                  </a:cubicBezTo>
                  <a:cubicBezTo>
                    <a:pt x="87397" y="33925"/>
                    <a:pt x="86830" y="34759"/>
                    <a:pt x="86663" y="35726"/>
                  </a:cubicBezTo>
                  <a:cubicBezTo>
                    <a:pt x="86329" y="34859"/>
                    <a:pt x="85529" y="34092"/>
                    <a:pt x="84194" y="33925"/>
                  </a:cubicBezTo>
                  <a:cubicBezTo>
                    <a:pt x="83994" y="33191"/>
                    <a:pt x="83527" y="32558"/>
                    <a:pt x="82860" y="32191"/>
                  </a:cubicBezTo>
                  <a:cubicBezTo>
                    <a:pt x="83227" y="30923"/>
                    <a:pt x="83060" y="30423"/>
                    <a:pt x="82927" y="30056"/>
                  </a:cubicBezTo>
                  <a:cubicBezTo>
                    <a:pt x="82560" y="28888"/>
                    <a:pt x="81526" y="28154"/>
                    <a:pt x="80258" y="28154"/>
                  </a:cubicBezTo>
                  <a:cubicBezTo>
                    <a:pt x="79991" y="28154"/>
                    <a:pt x="79424" y="28154"/>
                    <a:pt x="78357" y="28588"/>
                  </a:cubicBezTo>
                  <a:cubicBezTo>
                    <a:pt x="78257" y="28254"/>
                    <a:pt x="78157" y="28054"/>
                    <a:pt x="78090" y="27887"/>
                  </a:cubicBezTo>
                  <a:cubicBezTo>
                    <a:pt x="77656" y="26987"/>
                    <a:pt x="76689" y="26353"/>
                    <a:pt x="75655" y="26353"/>
                  </a:cubicBezTo>
                  <a:cubicBezTo>
                    <a:pt x="75488" y="26353"/>
                    <a:pt x="75321" y="26353"/>
                    <a:pt x="75188" y="26386"/>
                  </a:cubicBezTo>
                  <a:cubicBezTo>
                    <a:pt x="74754" y="24018"/>
                    <a:pt x="74154" y="23518"/>
                    <a:pt x="73820" y="23217"/>
                  </a:cubicBezTo>
                  <a:cubicBezTo>
                    <a:pt x="73320" y="22817"/>
                    <a:pt x="72720" y="22584"/>
                    <a:pt x="72052" y="22584"/>
                  </a:cubicBezTo>
                  <a:cubicBezTo>
                    <a:pt x="70918" y="22584"/>
                    <a:pt x="69984" y="23084"/>
                    <a:pt x="68683" y="25219"/>
                  </a:cubicBezTo>
                  <a:cubicBezTo>
                    <a:pt x="68483" y="25085"/>
                    <a:pt x="68316" y="25019"/>
                    <a:pt x="68183" y="24919"/>
                  </a:cubicBezTo>
                  <a:cubicBezTo>
                    <a:pt x="67816" y="24752"/>
                    <a:pt x="67416" y="24685"/>
                    <a:pt x="67015" y="24685"/>
                  </a:cubicBezTo>
                  <a:cubicBezTo>
                    <a:pt x="66315" y="24685"/>
                    <a:pt x="65581" y="24985"/>
                    <a:pt x="65081" y="25486"/>
                  </a:cubicBezTo>
                  <a:cubicBezTo>
                    <a:pt x="64447" y="24852"/>
                    <a:pt x="64013" y="24652"/>
                    <a:pt x="63680" y="24518"/>
                  </a:cubicBezTo>
                  <a:cubicBezTo>
                    <a:pt x="64380" y="24485"/>
                    <a:pt x="65014" y="24185"/>
                    <a:pt x="65514" y="23684"/>
                  </a:cubicBezTo>
                  <a:cubicBezTo>
                    <a:pt x="65748" y="23418"/>
                    <a:pt x="65981" y="23151"/>
                    <a:pt x="66215" y="22517"/>
                  </a:cubicBezTo>
                  <a:lnTo>
                    <a:pt x="66448" y="22517"/>
                  </a:lnTo>
                  <a:cubicBezTo>
                    <a:pt x="68383" y="22517"/>
                    <a:pt x="69117" y="21483"/>
                    <a:pt x="69451" y="20849"/>
                  </a:cubicBezTo>
                  <a:cubicBezTo>
                    <a:pt x="69717" y="20349"/>
                    <a:pt x="69784" y="19815"/>
                    <a:pt x="69717" y="19215"/>
                  </a:cubicBezTo>
                  <a:cubicBezTo>
                    <a:pt x="70585" y="18814"/>
                    <a:pt x="71252" y="18147"/>
                    <a:pt x="71519" y="17180"/>
                  </a:cubicBezTo>
                  <a:cubicBezTo>
                    <a:pt x="71752" y="16212"/>
                    <a:pt x="71452" y="15379"/>
                    <a:pt x="71018" y="14711"/>
                  </a:cubicBezTo>
                  <a:cubicBezTo>
                    <a:pt x="71652" y="13877"/>
                    <a:pt x="71986" y="12877"/>
                    <a:pt x="71419" y="11709"/>
                  </a:cubicBezTo>
                  <a:cubicBezTo>
                    <a:pt x="71185" y="11142"/>
                    <a:pt x="70751" y="10709"/>
                    <a:pt x="70184" y="10375"/>
                  </a:cubicBezTo>
                  <a:cubicBezTo>
                    <a:pt x="70218" y="10141"/>
                    <a:pt x="70251" y="9875"/>
                    <a:pt x="70251" y="9674"/>
                  </a:cubicBezTo>
                  <a:cubicBezTo>
                    <a:pt x="70218" y="8407"/>
                    <a:pt x="69350" y="7073"/>
                    <a:pt x="67482" y="6906"/>
                  </a:cubicBezTo>
                  <a:cubicBezTo>
                    <a:pt x="67249" y="6239"/>
                    <a:pt x="66849" y="5638"/>
                    <a:pt x="66015" y="5205"/>
                  </a:cubicBezTo>
                  <a:cubicBezTo>
                    <a:pt x="65648" y="5038"/>
                    <a:pt x="65214" y="4904"/>
                    <a:pt x="64814" y="4904"/>
                  </a:cubicBezTo>
                  <a:cubicBezTo>
                    <a:pt x="64480" y="4904"/>
                    <a:pt x="64147" y="4971"/>
                    <a:pt x="63680" y="5138"/>
                  </a:cubicBezTo>
                  <a:cubicBezTo>
                    <a:pt x="63246" y="4504"/>
                    <a:pt x="62846" y="4137"/>
                    <a:pt x="62212" y="3904"/>
                  </a:cubicBezTo>
                  <a:cubicBezTo>
                    <a:pt x="61912" y="3804"/>
                    <a:pt x="61578" y="3737"/>
                    <a:pt x="61245" y="3737"/>
                  </a:cubicBezTo>
                  <a:cubicBezTo>
                    <a:pt x="60177" y="3737"/>
                    <a:pt x="59510" y="4237"/>
                    <a:pt x="58976" y="4971"/>
                  </a:cubicBezTo>
                  <a:cubicBezTo>
                    <a:pt x="58409" y="4704"/>
                    <a:pt x="58042" y="4638"/>
                    <a:pt x="57675" y="4638"/>
                  </a:cubicBezTo>
                  <a:cubicBezTo>
                    <a:pt x="57475" y="4638"/>
                    <a:pt x="57208" y="4671"/>
                    <a:pt x="56975" y="4704"/>
                  </a:cubicBezTo>
                  <a:cubicBezTo>
                    <a:pt x="55741" y="5038"/>
                    <a:pt x="55207" y="5838"/>
                    <a:pt x="54974" y="6973"/>
                  </a:cubicBezTo>
                  <a:cubicBezTo>
                    <a:pt x="54573" y="6973"/>
                    <a:pt x="54240" y="7006"/>
                    <a:pt x="53973" y="7139"/>
                  </a:cubicBezTo>
                  <a:cubicBezTo>
                    <a:pt x="54006" y="6806"/>
                    <a:pt x="54006" y="6472"/>
                    <a:pt x="53973" y="6139"/>
                  </a:cubicBezTo>
                  <a:cubicBezTo>
                    <a:pt x="53706" y="4971"/>
                    <a:pt x="52905" y="4371"/>
                    <a:pt x="52138" y="4004"/>
                  </a:cubicBezTo>
                  <a:cubicBezTo>
                    <a:pt x="52005" y="3570"/>
                    <a:pt x="51838" y="3203"/>
                    <a:pt x="51571" y="2836"/>
                  </a:cubicBezTo>
                  <a:cubicBezTo>
                    <a:pt x="51071" y="2169"/>
                    <a:pt x="50237" y="1735"/>
                    <a:pt x="49370" y="1735"/>
                  </a:cubicBezTo>
                  <a:cubicBezTo>
                    <a:pt x="47835" y="1735"/>
                    <a:pt x="47068" y="2803"/>
                    <a:pt x="46568" y="3837"/>
                  </a:cubicBezTo>
                  <a:cubicBezTo>
                    <a:pt x="45533" y="4337"/>
                    <a:pt x="44733" y="4904"/>
                    <a:pt x="44466" y="5972"/>
                  </a:cubicBezTo>
                  <a:cubicBezTo>
                    <a:pt x="44233" y="6806"/>
                    <a:pt x="44366" y="7673"/>
                    <a:pt x="44866" y="8340"/>
                  </a:cubicBezTo>
                  <a:cubicBezTo>
                    <a:pt x="45233" y="8874"/>
                    <a:pt x="45734" y="9174"/>
                    <a:pt x="46467" y="9408"/>
                  </a:cubicBezTo>
                  <a:cubicBezTo>
                    <a:pt x="46868" y="10475"/>
                    <a:pt x="47635" y="11476"/>
                    <a:pt x="49136" y="11476"/>
                  </a:cubicBezTo>
                  <a:lnTo>
                    <a:pt x="49236" y="11476"/>
                  </a:lnTo>
                  <a:cubicBezTo>
                    <a:pt x="50637" y="11376"/>
                    <a:pt x="51371" y="10475"/>
                    <a:pt x="51871" y="9408"/>
                  </a:cubicBezTo>
                  <a:cubicBezTo>
                    <a:pt x="51971" y="9374"/>
                    <a:pt x="52005" y="9374"/>
                    <a:pt x="52071" y="9341"/>
                  </a:cubicBezTo>
                  <a:lnTo>
                    <a:pt x="52071" y="9341"/>
                  </a:lnTo>
                  <a:cubicBezTo>
                    <a:pt x="52038" y="9841"/>
                    <a:pt x="52138" y="10408"/>
                    <a:pt x="52338" y="10975"/>
                  </a:cubicBezTo>
                  <a:cubicBezTo>
                    <a:pt x="51671" y="11476"/>
                    <a:pt x="51137" y="12143"/>
                    <a:pt x="51004" y="13044"/>
                  </a:cubicBezTo>
                  <a:cubicBezTo>
                    <a:pt x="50871" y="14011"/>
                    <a:pt x="51204" y="14811"/>
                    <a:pt x="51705" y="15479"/>
                  </a:cubicBezTo>
                  <a:cubicBezTo>
                    <a:pt x="51338" y="16046"/>
                    <a:pt x="51171" y="16713"/>
                    <a:pt x="51304" y="17513"/>
                  </a:cubicBezTo>
                  <a:cubicBezTo>
                    <a:pt x="51504" y="18714"/>
                    <a:pt x="52338" y="19348"/>
                    <a:pt x="53406" y="19815"/>
                  </a:cubicBezTo>
                  <a:cubicBezTo>
                    <a:pt x="53339" y="20415"/>
                    <a:pt x="53339" y="20716"/>
                    <a:pt x="53372" y="21049"/>
                  </a:cubicBezTo>
                  <a:cubicBezTo>
                    <a:pt x="53639" y="22384"/>
                    <a:pt x="54740" y="23284"/>
                    <a:pt x="56141" y="23284"/>
                  </a:cubicBezTo>
                  <a:cubicBezTo>
                    <a:pt x="56341" y="23284"/>
                    <a:pt x="56575" y="23284"/>
                    <a:pt x="57242" y="23151"/>
                  </a:cubicBezTo>
                  <a:cubicBezTo>
                    <a:pt x="57309" y="23217"/>
                    <a:pt x="57375" y="23284"/>
                    <a:pt x="57409" y="23384"/>
                  </a:cubicBezTo>
                  <a:cubicBezTo>
                    <a:pt x="57909" y="24051"/>
                    <a:pt x="58743" y="24418"/>
                    <a:pt x="59577" y="24418"/>
                  </a:cubicBezTo>
                  <a:cubicBezTo>
                    <a:pt x="60244" y="24418"/>
                    <a:pt x="60811" y="24218"/>
                    <a:pt x="61478" y="23718"/>
                  </a:cubicBezTo>
                  <a:cubicBezTo>
                    <a:pt x="61845" y="24051"/>
                    <a:pt x="62212" y="24252"/>
                    <a:pt x="62579" y="24385"/>
                  </a:cubicBezTo>
                  <a:cubicBezTo>
                    <a:pt x="61912" y="24418"/>
                    <a:pt x="61311" y="24719"/>
                    <a:pt x="60844" y="25186"/>
                  </a:cubicBezTo>
                  <a:cubicBezTo>
                    <a:pt x="60678" y="25352"/>
                    <a:pt x="60544" y="25519"/>
                    <a:pt x="60411" y="25719"/>
                  </a:cubicBezTo>
                  <a:lnTo>
                    <a:pt x="60377" y="25719"/>
                  </a:lnTo>
                  <a:cubicBezTo>
                    <a:pt x="60177" y="25686"/>
                    <a:pt x="60010" y="25653"/>
                    <a:pt x="59810" y="25653"/>
                  </a:cubicBezTo>
                  <a:cubicBezTo>
                    <a:pt x="58743" y="25653"/>
                    <a:pt x="57742" y="26253"/>
                    <a:pt x="57342" y="27220"/>
                  </a:cubicBezTo>
                  <a:cubicBezTo>
                    <a:pt x="57309" y="27320"/>
                    <a:pt x="57242" y="27420"/>
                    <a:pt x="57208" y="27554"/>
                  </a:cubicBezTo>
                  <a:cubicBezTo>
                    <a:pt x="56208" y="27087"/>
                    <a:pt x="55741" y="27087"/>
                    <a:pt x="55507" y="27087"/>
                  </a:cubicBezTo>
                  <a:cubicBezTo>
                    <a:pt x="55374" y="27087"/>
                    <a:pt x="55207" y="27087"/>
                    <a:pt x="55040" y="27154"/>
                  </a:cubicBezTo>
                  <a:cubicBezTo>
                    <a:pt x="54240" y="27254"/>
                    <a:pt x="53539" y="27754"/>
                    <a:pt x="53106" y="28488"/>
                  </a:cubicBezTo>
                  <a:cubicBezTo>
                    <a:pt x="52905" y="28822"/>
                    <a:pt x="52839" y="29188"/>
                    <a:pt x="52772" y="29555"/>
                  </a:cubicBezTo>
                  <a:cubicBezTo>
                    <a:pt x="52405" y="29155"/>
                    <a:pt x="51871" y="28721"/>
                    <a:pt x="50971" y="28354"/>
                  </a:cubicBezTo>
                  <a:cubicBezTo>
                    <a:pt x="51204" y="27354"/>
                    <a:pt x="50871" y="26320"/>
                    <a:pt x="50070" y="25653"/>
                  </a:cubicBezTo>
                  <a:cubicBezTo>
                    <a:pt x="51538" y="23918"/>
                    <a:pt x="51571" y="23151"/>
                    <a:pt x="51571" y="22717"/>
                  </a:cubicBezTo>
                  <a:cubicBezTo>
                    <a:pt x="51571" y="21983"/>
                    <a:pt x="51338" y="21316"/>
                    <a:pt x="50837" y="20749"/>
                  </a:cubicBezTo>
                  <a:cubicBezTo>
                    <a:pt x="49937" y="19848"/>
                    <a:pt x="48702" y="19848"/>
                    <a:pt x="48269" y="19848"/>
                  </a:cubicBezTo>
                  <a:cubicBezTo>
                    <a:pt x="48069" y="19848"/>
                    <a:pt x="47902" y="19848"/>
                    <a:pt x="47702" y="19882"/>
                  </a:cubicBezTo>
                  <a:cubicBezTo>
                    <a:pt x="47702" y="19481"/>
                    <a:pt x="47668" y="19148"/>
                    <a:pt x="47635" y="18981"/>
                  </a:cubicBezTo>
                  <a:cubicBezTo>
                    <a:pt x="47368" y="17714"/>
                    <a:pt x="46301" y="16846"/>
                    <a:pt x="45033" y="16813"/>
                  </a:cubicBezTo>
                  <a:lnTo>
                    <a:pt x="44733" y="16813"/>
                  </a:lnTo>
                  <a:cubicBezTo>
                    <a:pt x="44866" y="14912"/>
                    <a:pt x="44499" y="14344"/>
                    <a:pt x="44299" y="14011"/>
                  </a:cubicBezTo>
                  <a:cubicBezTo>
                    <a:pt x="43799" y="13244"/>
                    <a:pt x="42965" y="12810"/>
                    <a:pt x="42031" y="12810"/>
                  </a:cubicBezTo>
                  <a:cubicBezTo>
                    <a:pt x="41564" y="12810"/>
                    <a:pt x="41164" y="12877"/>
                    <a:pt x="40697" y="13077"/>
                  </a:cubicBezTo>
                  <a:cubicBezTo>
                    <a:pt x="40196" y="12577"/>
                    <a:pt x="39496" y="12310"/>
                    <a:pt x="38795" y="12310"/>
                  </a:cubicBezTo>
                  <a:lnTo>
                    <a:pt x="38662" y="12310"/>
                  </a:lnTo>
                  <a:cubicBezTo>
                    <a:pt x="38328" y="11042"/>
                    <a:pt x="37961" y="10675"/>
                    <a:pt x="37661" y="10408"/>
                  </a:cubicBezTo>
                  <a:cubicBezTo>
                    <a:pt x="37161" y="9975"/>
                    <a:pt x="36527" y="9708"/>
                    <a:pt x="35860" y="9708"/>
                  </a:cubicBezTo>
                  <a:cubicBezTo>
                    <a:pt x="34893" y="9708"/>
                    <a:pt x="34059" y="10075"/>
                    <a:pt x="32991" y="11509"/>
                  </a:cubicBezTo>
                  <a:cubicBezTo>
                    <a:pt x="32724" y="11242"/>
                    <a:pt x="32524" y="11075"/>
                    <a:pt x="32391" y="11042"/>
                  </a:cubicBezTo>
                  <a:cubicBezTo>
                    <a:pt x="31957" y="10742"/>
                    <a:pt x="31457" y="10575"/>
                    <a:pt x="30890" y="10575"/>
                  </a:cubicBezTo>
                  <a:cubicBezTo>
                    <a:pt x="30223" y="10575"/>
                    <a:pt x="29589" y="10842"/>
                    <a:pt x="29155" y="11242"/>
                  </a:cubicBezTo>
                  <a:cubicBezTo>
                    <a:pt x="28388" y="10375"/>
                    <a:pt x="27821" y="9875"/>
                    <a:pt x="27354" y="9574"/>
                  </a:cubicBezTo>
                  <a:cubicBezTo>
                    <a:pt x="27521" y="9207"/>
                    <a:pt x="27621" y="8841"/>
                    <a:pt x="27654" y="8340"/>
                  </a:cubicBezTo>
                  <a:cubicBezTo>
                    <a:pt x="27988" y="8173"/>
                    <a:pt x="28288" y="7973"/>
                    <a:pt x="28521" y="7740"/>
                  </a:cubicBezTo>
                  <a:cubicBezTo>
                    <a:pt x="29188" y="7073"/>
                    <a:pt x="29489" y="6139"/>
                    <a:pt x="29289" y="5171"/>
                  </a:cubicBezTo>
                  <a:cubicBezTo>
                    <a:pt x="29022" y="4070"/>
                    <a:pt x="28321" y="3403"/>
                    <a:pt x="27354" y="2903"/>
                  </a:cubicBezTo>
                  <a:cubicBezTo>
                    <a:pt x="27287" y="2369"/>
                    <a:pt x="27220" y="2136"/>
                    <a:pt x="27187" y="2036"/>
                  </a:cubicBezTo>
                  <a:cubicBezTo>
                    <a:pt x="26853" y="801"/>
                    <a:pt x="25719" y="1"/>
                    <a:pt x="24485" y="1"/>
                  </a:cubicBezTo>
                  <a:close/>
                </a:path>
              </a:pathLst>
            </a:custGeom>
            <a:solidFill>
              <a:srgbClr val="FFFFFF"/>
            </a:solidFill>
            <a:ln>
              <a:noFill/>
            </a:ln>
            <a:effectLst>
              <a:outerShdw blurRad="57150" dist="19050" dir="5400000" algn="bl" rotWithShape="0">
                <a:srgbClr val="261D2A">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7364;p69">
              <a:extLst>
                <a:ext uri="{FF2B5EF4-FFF2-40B4-BE49-F238E27FC236}">
                  <a16:creationId xmlns:a16="http://schemas.microsoft.com/office/drawing/2014/main" xmlns="" id="{1F7B2F61-7EC8-79CD-DFBA-63A2025AD578}"/>
                </a:ext>
              </a:extLst>
            </p:cNvPr>
            <p:cNvSpPr/>
            <p:nvPr/>
          </p:nvSpPr>
          <p:spPr>
            <a:xfrm>
              <a:off x="4500050" y="4428600"/>
              <a:ext cx="10025" cy="98450"/>
            </a:xfrm>
            <a:custGeom>
              <a:avLst/>
              <a:gdLst/>
              <a:ahLst/>
              <a:cxnLst/>
              <a:rect l="l" t="t" r="r" b="b"/>
              <a:pathLst>
                <a:path w="401" h="3938" extrusionOk="0">
                  <a:moveTo>
                    <a:pt x="201" y="1"/>
                  </a:moveTo>
                  <a:cubicBezTo>
                    <a:pt x="67" y="1"/>
                    <a:pt x="1" y="101"/>
                    <a:pt x="1" y="201"/>
                  </a:cubicBezTo>
                  <a:lnTo>
                    <a:pt x="1" y="3704"/>
                  </a:lnTo>
                  <a:cubicBezTo>
                    <a:pt x="1" y="3837"/>
                    <a:pt x="67" y="3937"/>
                    <a:pt x="201" y="3937"/>
                  </a:cubicBezTo>
                  <a:cubicBezTo>
                    <a:pt x="334" y="3937"/>
                    <a:pt x="401" y="3837"/>
                    <a:pt x="401" y="3704"/>
                  </a:cubicBezTo>
                  <a:lnTo>
                    <a:pt x="401" y="201"/>
                  </a:lnTo>
                  <a:cubicBezTo>
                    <a:pt x="401" y="101"/>
                    <a:pt x="334" y="1"/>
                    <a:pt x="2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7365;p69">
              <a:extLst>
                <a:ext uri="{FF2B5EF4-FFF2-40B4-BE49-F238E27FC236}">
                  <a16:creationId xmlns:a16="http://schemas.microsoft.com/office/drawing/2014/main" xmlns="" id="{93341EE2-96EC-5B0F-B21F-FE1FBB73370F}"/>
                </a:ext>
              </a:extLst>
            </p:cNvPr>
            <p:cNvSpPr/>
            <p:nvPr/>
          </p:nvSpPr>
          <p:spPr>
            <a:xfrm>
              <a:off x="4463350" y="4446275"/>
              <a:ext cx="84250" cy="61575"/>
            </a:xfrm>
            <a:custGeom>
              <a:avLst/>
              <a:gdLst/>
              <a:ahLst/>
              <a:cxnLst/>
              <a:rect l="l" t="t" r="r" b="b"/>
              <a:pathLst>
                <a:path w="3370" h="2463" extrusionOk="0">
                  <a:moveTo>
                    <a:pt x="3129" y="1"/>
                  </a:moveTo>
                  <a:cubicBezTo>
                    <a:pt x="3087" y="1"/>
                    <a:pt x="3045" y="19"/>
                    <a:pt x="3003" y="61"/>
                  </a:cubicBezTo>
                  <a:lnTo>
                    <a:pt x="134" y="2096"/>
                  </a:lnTo>
                  <a:cubicBezTo>
                    <a:pt x="34" y="2163"/>
                    <a:pt x="1" y="2296"/>
                    <a:pt x="101" y="2396"/>
                  </a:cubicBezTo>
                  <a:cubicBezTo>
                    <a:pt x="134" y="2430"/>
                    <a:pt x="168" y="2463"/>
                    <a:pt x="268" y="2463"/>
                  </a:cubicBezTo>
                  <a:cubicBezTo>
                    <a:pt x="301" y="2463"/>
                    <a:pt x="334" y="2463"/>
                    <a:pt x="368" y="2430"/>
                  </a:cubicBezTo>
                  <a:lnTo>
                    <a:pt x="3270" y="395"/>
                  </a:lnTo>
                  <a:cubicBezTo>
                    <a:pt x="3337" y="295"/>
                    <a:pt x="3370" y="161"/>
                    <a:pt x="3303" y="95"/>
                  </a:cubicBezTo>
                  <a:cubicBezTo>
                    <a:pt x="3245" y="36"/>
                    <a:pt x="3187" y="1"/>
                    <a:pt x="3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7366;p69">
              <a:extLst>
                <a:ext uri="{FF2B5EF4-FFF2-40B4-BE49-F238E27FC236}">
                  <a16:creationId xmlns:a16="http://schemas.microsoft.com/office/drawing/2014/main" xmlns="" id="{BE8540AD-85EF-D0FD-66DB-57C87D034762}"/>
                </a:ext>
              </a:extLst>
            </p:cNvPr>
            <p:cNvSpPr/>
            <p:nvPr/>
          </p:nvSpPr>
          <p:spPr>
            <a:xfrm>
              <a:off x="4471700" y="4442575"/>
              <a:ext cx="66725" cy="68625"/>
            </a:xfrm>
            <a:custGeom>
              <a:avLst/>
              <a:gdLst/>
              <a:ahLst/>
              <a:cxnLst/>
              <a:rect l="l" t="t" r="r" b="b"/>
              <a:pathLst>
                <a:path w="2669" h="2745" extrusionOk="0">
                  <a:moveTo>
                    <a:pt x="234" y="1"/>
                  </a:moveTo>
                  <a:cubicBezTo>
                    <a:pt x="184" y="1"/>
                    <a:pt x="134" y="26"/>
                    <a:pt x="100" y="76"/>
                  </a:cubicBezTo>
                  <a:cubicBezTo>
                    <a:pt x="0" y="142"/>
                    <a:pt x="0" y="276"/>
                    <a:pt x="100" y="376"/>
                  </a:cubicBezTo>
                  <a:lnTo>
                    <a:pt x="2302" y="2644"/>
                  </a:lnTo>
                  <a:cubicBezTo>
                    <a:pt x="2335" y="2678"/>
                    <a:pt x="2402" y="2744"/>
                    <a:pt x="2469" y="2744"/>
                  </a:cubicBezTo>
                  <a:cubicBezTo>
                    <a:pt x="2502" y="2744"/>
                    <a:pt x="2536" y="2744"/>
                    <a:pt x="2602" y="2644"/>
                  </a:cubicBezTo>
                  <a:cubicBezTo>
                    <a:pt x="2669" y="2578"/>
                    <a:pt x="2669" y="2444"/>
                    <a:pt x="2602" y="2377"/>
                  </a:cubicBezTo>
                  <a:lnTo>
                    <a:pt x="367" y="76"/>
                  </a:lnTo>
                  <a:cubicBezTo>
                    <a:pt x="334" y="26"/>
                    <a:pt x="284" y="1"/>
                    <a:pt x="2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7367;p69">
              <a:extLst>
                <a:ext uri="{FF2B5EF4-FFF2-40B4-BE49-F238E27FC236}">
                  <a16:creationId xmlns:a16="http://schemas.microsoft.com/office/drawing/2014/main" xmlns="" id="{1E5DD438-D0C5-3516-61EC-070FBD4EBB85}"/>
                </a:ext>
              </a:extLst>
            </p:cNvPr>
            <p:cNvSpPr/>
            <p:nvPr/>
          </p:nvSpPr>
          <p:spPr>
            <a:xfrm>
              <a:off x="4454175" y="4471150"/>
              <a:ext cx="95100" cy="11700"/>
            </a:xfrm>
            <a:custGeom>
              <a:avLst/>
              <a:gdLst/>
              <a:ahLst/>
              <a:cxnLst/>
              <a:rect l="l" t="t" r="r" b="b"/>
              <a:pathLst>
                <a:path w="3804" h="468" extrusionOk="0">
                  <a:moveTo>
                    <a:pt x="3570" y="0"/>
                  </a:moveTo>
                  <a:lnTo>
                    <a:pt x="201" y="67"/>
                  </a:lnTo>
                  <a:cubicBezTo>
                    <a:pt x="68" y="67"/>
                    <a:pt x="1" y="134"/>
                    <a:pt x="1" y="267"/>
                  </a:cubicBezTo>
                  <a:cubicBezTo>
                    <a:pt x="1" y="400"/>
                    <a:pt x="68" y="467"/>
                    <a:pt x="201" y="467"/>
                  </a:cubicBezTo>
                  <a:lnTo>
                    <a:pt x="3570" y="434"/>
                  </a:lnTo>
                  <a:cubicBezTo>
                    <a:pt x="3704" y="434"/>
                    <a:pt x="3804" y="334"/>
                    <a:pt x="3804" y="234"/>
                  </a:cubicBezTo>
                  <a:cubicBezTo>
                    <a:pt x="3804" y="100"/>
                    <a:pt x="3704" y="0"/>
                    <a:pt x="357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7368;p69">
              <a:extLst>
                <a:ext uri="{FF2B5EF4-FFF2-40B4-BE49-F238E27FC236}">
                  <a16:creationId xmlns:a16="http://schemas.microsoft.com/office/drawing/2014/main" xmlns="" id="{6FCEBB83-83C3-54BB-7373-459B88B11282}"/>
                </a:ext>
              </a:extLst>
            </p:cNvPr>
            <p:cNvSpPr/>
            <p:nvPr/>
          </p:nvSpPr>
          <p:spPr>
            <a:xfrm>
              <a:off x="4045900" y="4187950"/>
              <a:ext cx="393975" cy="224025"/>
            </a:xfrm>
            <a:custGeom>
              <a:avLst/>
              <a:gdLst/>
              <a:ahLst/>
              <a:cxnLst/>
              <a:rect l="l" t="t" r="r" b="b"/>
              <a:pathLst>
                <a:path w="15759" h="8961" extrusionOk="0">
                  <a:moveTo>
                    <a:pt x="9557" y="1"/>
                  </a:moveTo>
                  <a:cubicBezTo>
                    <a:pt x="8821" y="1"/>
                    <a:pt x="8174" y="413"/>
                    <a:pt x="7732" y="954"/>
                  </a:cubicBezTo>
                  <a:lnTo>
                    <a:pt x="7732" y="954"/>
                  </a:lnTo>
                  <a:cubicBezTo>
                    <a:pt x="7432" y="709"/>
                    <a:pt x="7035" y="489"/>
                    <a:pt x="6525" y="320"/>
                  </a:cubicBezTo>
                  <a:cubicBezTo>
                    <a:pt x="6107" y="183"/>
                    <a:pt x="5755" y="123"/>
                    <a:pt x="5459" y="123"/>
                  </a:cubicBezTo>
                  <a:cubicBezTo>
                    <a:pt x="3601" y="123"/>
                    <a:pt x="3923" y="2455"/>
                    <a:pt x="3923" y="2455"/>
                  </a:cubicBezTo>
                  <a:cubicBezTo>
                    <a:pt x="3739" y="2344"/>
                    <a:pt x="3541" y="2293"/>
                    <a:pt x="3339" y="2293"/>
                  </a:cubicBezTo>
                  <a:cubicBezTo>
                    <a:pt x="1789" y="2293"/>
                    <a:pt x="1" y="5286"/>
                    <a:pt x="2155" y="6792"/>
                  </a:cubicBezTo>
                  <a:cubicBezTo>
                    <a:pt x="2796" y="7259"/>
                    <a:pt x="3402" y="7472"/>
                    <a:pt x="3919" y="7505"/>
                  </a:cubicBezTo>
                  <a:lnTo>
                    <a:pt x="3919" y="7505"/>
                  </a:lnTo>
                  <a:cubicBezTo>
                    <a:pt x="4104" y="8281"/>
                    <a:pt x="4671" y="8948"/>
                    <a:pt x="5858" y="8960"/>
                  </a:cubicBezTo>
                  <a:cubicBezTo>
                    <a:pt x="5896" y="8960"/>
                    <a:pt x="5933" y="8960"/>
                    <a:pt x="5970" y="8960"/>
                  </a:cubicBezTo>
                  <a:cubicBezTo>
                    <a:pt x="7600" y="8960"/>
                    <a:pt x="8691" y="8590"/>
                    <a:pt x="9304" y="8031"/>
                  </a:cubicBezTo>
                  <a:lnTo>
                    <a:pt x="9304" y="8031"/>
                  </a:lnTo>
                  <a:cubicBezTo>
                    <a:pt x="9427" y="8191"/>
                    <a:pt x="9577" y="8346"/>
                    <a:pt x="9761" y="8493"/>
                  </a:cubicBezTo>
                  <a:cubicBezTo>
                    <a:pt x="10032" y="8710"/>
                    <a:pt x="10361" y="8807"/>
                    <a:pt x="10719" y="8807"/>
                  </a:cubicBezTo>
                  <a:cubicBezTo>
                    <a:pt x="12775" y="8807"/>
                    <a:pt x="15759" y="5603"/>
                    <a:pt x="13997" y="3756"/>
                  </a:cubicBezTo>
                  <a:cubicBezTo>
                    <a:pt x="13500" y="3244"/>
                    <a:pt x="12978" y="3050"/>
                    <a:pt x="12490" y="3050"/>
                  </a:cubicBezTo>
                  <a:cubicBezTo>
                    <a:pt x="12428" y="3050"/>
                    <a:pt x="12366" y="3053"/>
                    <a:pt x="12305" y="3059"/>
                  </a:cubicBezTo>
                  <a:lnTo>
                    <a:pt x="12305" y="3059"/>
                  </a:lnTo>
                  <a:cubicBezTo>
                    <a:pt x="12323" y="2139"/>
                    <a:pt x="11861" y="1076"/>
                    <a:pt x="10728" y="354"/>
                  </a:cubicBezTo>
                  <a:cubicBezTo>
                    <a:pt x="10325" y="106"/>
                    <a:pt x="9930" y="1"/>
                    <a:pt x="95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7369;p69">
              <a:extLst>
                <a:ext uri="{FF2B5EF4-FFF2-40B4-BE49-F238E27FC236}">
                  <a16:creationId xmlns:a16="http://schemas.microsoft.com/office/drawing/2014/main" xmlns="" id="{C12D61FD-536E-0F97-0BED-13B3577BDE2C}"/>
                </a:ext>
              </a:extLst>
            </p:cNvPr>
            <p:cNvSpPr/>
            <p:nvPr/>
          </p:nvSpPr>
          <p:spPr>
            <a:xfrm>
              <a:off x="4065575" y="4183575"/>
              <a:ext cx="352775" cy="233375"/>
            </a:xfrm>
            <a:custGeom>
              <a:avLst/>
              <a:gdLst/>
              <a:ahLst/>
              <a:cxnLst/>
              <a:rect l="l" t="t" r="r" b="b"/>
              <a:pathLst>
                <a:path w="14111" h="9335" extrusionOk="0">
                  <a:moveTo>
                    <a:pt x="6939" y="1429"/>
                  </a:moveTo>
                  <a:cubicBezTo>
                    <a:pt x="7539" y="1963"/>
                    <a:pt x="7606" y="2597"/>
                    <a:pt x="7506" y="2997"/>
                  </a:cubicBezTo>
                  <a:cubicBezTo>
                    <a:pt x="7423" y="3245"/>
                    <a:pt x="7277" y="3365"/>
                    <a:pt x="7106" y="3365"/>
                  </a:cubicBezTo>
                  <a:cubicBezTo>
                    <a:pt x="7001" y="3365"/>
                    <a:pt x="6886" y="3320"/>
                    <a:pt x="6772" y="3231"/>
                  </a:cubicBezTo>
                  <a:cubicBezTo>
                    <a:pt x="6372" y="2897"/>
                    <a:pt x="6438" y="2130"/>
                    <a:pt x="6939" y="1429"/>
                  </a:cubicBezTo>
                  <a:close/>
                  <a:moveTo>
                    <a:pt x="11275" y="3464"/>
                  </a:moveTo>
                  <a:cubicBezTo>
                    <a:pt x="11175" y="4265"/>
                    <a:pt x="10708" y="4798"/>
                    <a:pt x="10108" y="4898"/>
                  </a:cubicBezTo>
                  <a:lnTo>
                    <a:pt x="9974" y="4898"/>
                  </a:lnTo>
                  <a:cubicBezTo>
                    <a:pt x="9807" y="4898"/>
                    <a:pt x="9807" y="4832"/>
                    <a:pt x="9807" y="4798"/>
                  </a:cubicBezTo>
                  <a:cubicBezTo>
                    <a:pt x="9807" y="4465"/>
                    <a:pt x="10408" y="3664"/>
                    <a:pt x="11275" y="3464"/>
                  </a:cubicBezTo>
                  <a:close/>
                  <a:moveTo>
                    <a:pt x="3870" y="5466"/>
                  </a:moveTo>
                  <a:cubicBezTo>
                    <a:pt x="3937" y="5466"/>
                    <a:pt x="4070" y="5599"/>
                    <a:pt x="4103" y="5666"/>
                  </a:cubicBezTo>
                  <a:cubicBezTo>
                    <a:pt x="4404" y="6066"/>
                    <a:pt x="4504" y="6500"/>
                    <a:pt x="4337" y="6833"/>
                  </a:cubicBezTo>
                  <a:cubicBezTo>
                    <a:pt x="4170" y="7233"/>
                    <a:pt x="3736" y="7467"/>
                    <a:pt x="3203" y="7467"/>
                  </a:cubicBezTo>
                  <a:cubicBezTo>
                    <a:pt x="3103" y="6766"/>
                    <a:pt x="3269" y="5999"/>
                    <a:pt x="3570" y="5666"/>
                  </a:cubicBezTo>
                  <a:cubicBezTo>
                    <a:pt x="3670" y="5566"/>
                    <a:pt x="3770" y="5466"/>
                    <a:pt x="3870" y="5466"/>
                  </a:cubicBezTo>
                  <a:close/>
                  <a:moveTo>
                    <a:pt x="8540" y="6066"/>
                  </a:moveTo>
                  <a:cubicBezTo>
                    <a:pt x="8573" y="6066"/>
                    <a:pt x="8673" y="6133"/>
                    <a:pt x="8740" y="6333"/>
                  </a:cubicBezTo>
                  <a:cubicBezTo>
                    <a:pt x="8907" y="6900"/>
                    <a:pt x="8840" y="7434"/>
                    <a:pt x="8440" y="7834"/>
                  </a:cubicBezTo>
                  <a:cubicBezTo>
                    <a:pt x="8106" y="7267"/>
                    <a:pt x="8173" y="6633"/>
                    <a:pt x="8340" y="6266"/>
                  </a:cubicBezTo>
                  <a:cubicBezTo>
                    <a:pt x="8406" y="6099"/>
                    <a:pt x="8507" y="6066"/>
                    <a:pt x="8540" y="6066"/>
                  </a:cubicBezTo>
                  <a:close/>
                  <a:moveTo>
                    <a:pt x="8792" y="316"/>
                  </a:moveTo>
                  <a:cubicBezTo>
                    <a:pt x="9151" y="316"/>
                    <a:pt x="9518" y="417"/>
                    <a:pt x="9874" y="629"/>
                  </a:cubicBezTo>
                  <a:cubicBezTo>
                    <a:pt x="10741" y="1229"/>
                    <a:pt x="11275" y="2063"/>
                    <a:pt x="11342" y="2964"/>
                  </a:cubicBezTo>
                  <a:cubicBezTo>
                    <a:pt x="10274" y="3164"/>
                    <a:pt x="9407" y="4165"/>
                    <a:pt x="9441" y="4765"/>
                  </a:cubicBezTo>
                  <a:cubicBezTo>
                    <a:pt x="9441" y="4999"/>
                    <a:pt x="9607" y="5265"/>
                    <a:pt x="10041" y="5265"/>
                  </a:cubicBezTo>
                  <a:lnTo>
                    <a:pt x="10208" y="5265"/>
                  </a:lnTo>
                  <a:cubicBezTo>
                    <a:pt x="11042" y="5132"/>
                    <a:pt x="11642" y="4398"/>
                    <a:pt x="11742" y="3397"/>
                  </a:cubicBezTo>
                  <a:cubicBezTo>
                    <a:pt x="12209" y="3397"/>
                    <a:pt x="12676" y="3598"/>
                    <a:pt x="13043" y="3998"/>
                  </a:cubicBezTo>
                  <a:cubicBezTo>
                    <a:pt x="13710" y="4732"/>
                    <a:pt x="13543" y="5566"/>
                    <a:pt x="13277" y="6133"/>
                  </a:cubicBezTo>
                  <a:cubicBezTo>
                    <a:pt x="12710" y="7500"/>
                    <a:pt x="11108" y="8735"/>
                    <a:pt x="9908" y="8735"/>
                  </a:cubicBezTo>
                  <a:cubicBezTo>
                    <a:pt x="9574" y="8735"/>
                    <a:pt x="9274" y="8634"/>
                    <a:pt x="9074" y="8468"/>
                  </a:cubicBezTo>
                  <a:cubicBezTo>
                    <a:pt x="8940" y="8334"/>
                    <a:pt x="8807" y="8268"/>
                    <a:pt x="8740" y="8134"/>
                  </a:cubicBezTo>
                  <a:cubicBezTo>
                    <a:pt x="9240" y="7600"/>
                    <a:pt x="9374" y="6900"/>
                    <a:pt x="9140" y="6166"/>
                  </a:cubicBezTo>
                  <a:cubicBezTo>
                    <a:pt x="8974" y="5666"/>
                    <a:pt x="8740" y="5599"/>
                    <a:pt x="8573" y="5599"/>
                  </a:cubicBezTo>
                  <a:cubicBezTo>
                    <a:pt x="8373" y="5599"/>
                    <a:pt x="8106" y="5766"/>
                    <a:pt x="8006" y="6066"/>
                  </a:cubicBezTo>
                  <a:cubicBezTo>
                    <a:pt x="7739" y="6566"/>
                    <a:pt x="7706" y="7334"/>
                    <a:pt x="8140" y="8101"/>
                  </a:cubicBezTo>
                  <a:cubicBezTo>
                    <a:pt x="7673" y="8468"/>
                    <a:pt x="6772" y="8901"/>
                    <a:pt x="5071" y="8901"/>
                  </a:cubicBezTo>
                  <a:lnTo>
                    <a:pt x="5004" y="8901"/>
                  </a:lnTo>
                  <a:cubicBezTo>
                    <a:pt x="3937" y="8901"/>
                    <a:pt x="3536" y="8401"/>
                    <a:pt x="3336" y="7834"/>
                  </a:cubicBezTo>
                  <a:cubicBezTo>
                    <a:pt x="3937" y="7801"/>
                    <a:pt x="4504" y="7500"/>
                    <a:pt x="4771" y="6933"/>
                  </a:cubicBezTo>
                  <a:cubicBezTo>
                    <a:pt x="5037" y="6366"/>
                    <a:pt x="4937" y="5799"/>
                    <a:pt x="4537" y="5299"/>
                  </a:cubicBezTo>
                  <a:cubicBezTo>
                    <a:pt x="4337" y="4999"/>
                    <a:pt x="4103" y="4965"/>
                    <a:pt x="3937" y="4965"/>
                  </a:cubicBezTo>
                  <a:cubicBezTo>
                    <a:pt x="3703" y="4965"/>
                    <a:pt x="3503" y="5099"/>
                    <a:pt x="3336" y="5299"/>
                  </a:cubicBezTo>
                  <a:cubicBezTo>
                    <a:pt x="2936" y="5766"/>
                    <a:pt x="2769" y="6600"/>
                    <a:pt x="2869" y="7300"/>
                  </a:cubicBezTo>
                  <a:cubicBezTo>
                    <a:pt x="2436" y="7200"/>
                    <a:pt x="1935" y="7000"/>
                    <a:pt x="1502" y="6666"/>
                  </a:cubicBezTo>
                  <a:cubicBezTo>
                    <a:pt x="401" y="5866"/>
                    <a:pt x="668" y="4798"/>
                    <a:pt x="768" y="4331"/>
                  </a:cubicBezTo>
                  <a:cubicBezTo>
                    <a:pt x="1068" y="3364"/>
                    <a:pt x="1935" y="2597"/>
                    <a:pt x="2669" y="2597"/>
                  </a:cubicBezTo>
                  <a:cubicBezTo>
                    <a:pt x="2836" y="2597"/>
                    <a:pt x="3003" y="2630"/>
                    <a:pt x="3169" y="2697"/>
                  </a:cubicBezTo>
                  <a:cubicBezTo>
                    <a:pt x="3186" y="2730"/>
                    <a:pt x="3228" y="2747"/>
                    <a:pt x="3269" y="2747"/>
                  </a:cubicBezTo>
                  <a:cubicBezTo>
                    <a:pt x="3311" y="2747"/>
                    <a:pt x="3353" y="2730"/>
                    <a:pt x="3370" y="2697"/>
                  </a:cubicBezTo>
                  <a:cubicBezTo>
                    <a:pt x="3403" y="2664"/>
                    <a:pt x="3436" y="2597"/>
                    <a:pt x="3436" y="2497"/>
                  </a:cubicBezTo>
                  <a:cubicBezTo>
                    <a:pt x="3436" y="2497"/>
                    <a:pt x="3336" y="1363"/>
                    <a:pt x="3837" y="796"/>
                  </a:cubicBezTo>
                  <a:cubicBezTo>
                    <a:pt x="4048" y="526"/>
                    <a:pt x="4349" y="401"/>
                    <a:pt x="4738" y="401"/>
                  </a:cubicBezTo>
                  <a:cubicBezTo>
                    <a:pt x="5023" y="401"/>
                    <a:pt x="5357" y="468"/>
                    <a:pt x="5738" y="595"/>
                  </a:cubicBezTo>
                  <a:cubicBezTo>
                    <a:pt x="6105" y="695"/>
                    <a:pt x="6438" y="896"/>
                    <a:pt x="6705" y="1029"/>
                  </a:cubicBezTo>
                  <a:cubicBezTo>
                    <a:pt x="6105" y="1830"/>
                    <a:pt x="5938" y="2864"/>
                    <a:pt x="6572" y="3431"/>
                  </a:cubicBezTo>
                  <a:cubicBezTo>
                    <a:pt x="6753" y="3588"/>
                    <a:pt x="6957" y="3662"/>
                    <a:pt x="7152" y="3662"/>
                  </a:cubicBezTo>
                  <a:cubicBezTo>
                    <a:pt x="7495" y="3662"/>
                    <a:pt x="7812" y="3434"/>
                    <a:pt x="7939" y="3030"/>
                  </a:cubicBezTo>
                  <a:cubicBezTo>
                    <a:pt x="8173" y="2497"/>
                    <a:pt x="8006" y="1663"/>
                    <a:pt x="7272" y="996"/>
                  </a:cubicBezTo>
                  <a:cubicBezTo>
                    <a:pt x="7716" y="552"/>
                    <a:pt x="8244" y="316"/>
                    <a:pt x="8792" y="316"/>
                  </a:cubicBezTo>
                  <a:close/>
                  <a:moveTo>
                    <a:pt x="8774" y="0"/>
                  </a:moveTo>
                  <a:cubicBezTo>
                    <a:pt x="8112" y="0"/>
                    <a:pt x="7459" y="289"/>
                    <a:pt x="6939" y="829"/>
                  </a:cubicBezTo>
                  <a:cubicBezTo>
                    <a:pt x="6639" y="629"/>
                    <a:pt x="6272" y="429"/>
                    <a:pt x="5871" y="295"/>
                  </a:cubicBezTo>
                  <a:cubicBezTo>
                    <a:pt x="5468" y="173"/>
                    <a:pt x="5104" y="113"/>
                    <a:pt x="4781" y="113"/>
                  </a:cubicBezTo>
                  <a:cubicBezTo>
                    <a:pt x="4224" y="113"/>
                    <a:pt x="3786" y="291"/>
                    <a:pt x="3470" y="629"/>
                  </a:cubicBezTo>
                  <a:cubicBezTo>
                    <a:pt x="3036" y="1129"/>
                    <a:pt x="2969" y="1896"/>
                    <a:pt x="2969" y="2297"/>
                  </a:cubicBezTo>
                  <a:cubicBezTo>
                    <a:pt x="2869" y="2263"/>
                    <a:pt x="2736" y="2263"/>
                    <a:pt x="2602" y="2263"/>
                  </a:cubicBezTo>
                  <a:cubicBezTo>
                    <a:pt x="1702" y="2263"/>
                    <a:pt x="701" y="3164"/>
                    <a:pt x="301" y="4298"/>
                  </a:cubicBezTo>
                  <a:cubicBezTo>
                    <a:pt x="0" y="5365"/>
                    <a:pt x="267" y="6433"/>
                    <a:pt x="1201" y="7100"/>
                  </a:cubicBezTo>
                  <a:cubicBezTo>
                    <a:pt x="1735" y="7500"/>
                    <a:pt x="2369" y="7767"/>
                    <a:pt x="2903" y="7834"/>
                  </a:cubicBezTo>
                  <a:cubicBezTo>
                    <a:pt x="3169" y="8801"/>
                    <a:pt x="3903" y="9335"/>
                    <a:pt x="5004" y="9335"/>
                  </a:cubicBezTo>
                  <a:lnTo>
                    <a:pt x="5071" y="9335"/>
                  </a:lnTo>
                  <a:cubicBezTo>
                    <a:pt x="6538" y="9335"/>
                    <a:pt x="7673" y="9068"/>
                    <a:pt x="8440" y="8468"/>
                  </a:cubicBezTo>
                  <a:cubicBezTo>
                    <a:pt x="8540" y="8601"/>
                    <a:pt x="8707" y="8735"/>
                    <a:pt x="8807" y="8835"/>
                  </a:cubicBezTo>
                  <a:cubicBezTo>
                    <a:pt x="9107" y="9068"/>
                    <a:pt x="9474" y="9168"/>
                    <a:pt x="9908" y="9168"/>
                  </a:cubicBezTo>
                  <a:cubicBezTo>
                    <a:pt x="11242" y="9168"/>
                    <a:pt x="13043" y="7834"/>
                    <a:pt x="13644" y="6333"/>
                  </a:cubicBezTo>
                  <a:cubicBezTo>
                    <a:pt x="14111" y="5332"/>
                    <a:pt x="13977" y="4431"/>
                    <a:pt x="13310" y="3764"/>
                  </a:cubicBezTo>
                  <a:cubicBezTo>
                    <a:pt x="12876" y="3264"/>
                    <a:pt x="12309" y="2997"/>
                    <a:pt x="11742" y="2997"/>
                  </a:cubicBezTo>
                  <a:cubicBezTo>
                    <a:pt x="11709" y="1996"/>
                    <a:pt x="11075" y="996"/>
                    <a:pt x="10074" y="395"/>
                  </a:cubicBezTo>
                  <a:cubicBezTo>
                    <a:pt x="9661" y="128"/>
                    <a:pt x="9215" y="0"/>
                    <a:pt x="8774"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7370;p69">
              <a:extLst>
                <a:ext uri="{FF2B5EF4-FFF2-40B4-BE49-F238E27FC236}">
                  <a16:creationId xmlns:a16="http://schemas.microsoft.com/office/drawing/2014/main" xmlns="" id="{85F9186F-A026-8BB8-9C23-824BA062FE81}"/>
                </a:ext>
              </a:extLst>
            </p:cNvPr>
            <p:cNvSpPr/>
            <p:nvPr/>
          </p:nvSpPr>
          <p:spPr>
            <a:xfrm>
              <a:off x="3911300" y="3603850"/>
              <a:ext cx="116775" cy="116775"/>
            </a:xfrm>
            <a:custGeom>
              <a:avLst/>
              <a:gdLst/>
              <a:ahLst/>
              <a:cxnLst/>
              <a:rect l="l" t="t" r="r" b="b"/>
              <a:pathLst>
                <a:path w="4671" h="4671" extrusionOk="0">
                  <a:moveTo>
                    <a:pt x="2469" y="601"/>
                  </a:moveTo>
                  <a:cubicBezTo>
                    <a:pt x="2536" y="768"/>
                    <a:pt x="2602" y="1035"/>
                    <a:pt x="2636" y="1202"/>
                  </a:cubicBezTo>
                  <a:cubicBezTo>
                    <a:pt x="2769" y="1735"/>
                    <a:pt x="2802" y="1802"/>
                    <a:pt x="2869" y="1869"/>
                  </a:cubicBezTo>
                  <a:cubicBezTo>
                    <a:pt x="2936" y="1969"/>
                    <a:pt x="3036" y="2002"/>
                    <a:pt x="3470" y="2169"/>
                  </a:cubicBezTo>
                  <a:cubicBezTo>
                    <a:pt x="3636" y="2236"/>
                    <a:pt x="3903" y="2302"/>
                    <a:pt x="4070" y="2402"/>
                  </a:cubicBezTo>
                  <a:cubicBezTo>
                    <a:pt x="3803" y="2503"/>
                    <a:pt x="3403" y="2669"/>
                    <a:pt x="3036" y="2803"/>
                  </a:cubicBezTo>
                  <a:lnTo>
                    <a:pt x="2902" y="2936"/>
                  </a:lnTo>
                  <a:cubicBezTo>
                    <a:pt x="2702" y="3336"/>
                    <a:pt x="2469" y="3803"/>
                    <a:pt x="2302" y="4104"/>
                  </a:cubicBezTo>
                  <a:cubicBezTo>
                    <a:pt x="2202" y="3803"/>
                    <a:pt x="2069" y="3303"/>
                    <a:pt x="1935" y="2836"/>
                  </a:cubicBezTo>
                  <a:cubicBezTo>
                    <a:pt x="1902" y="2769"/>
                    <a:pt x="1868" y="2669"/>
                    <a:pt x="1768" y="2669"/>
                  </a:cubicBezTo>
                  <a:cubicBezTo>
                    <a:pt x="1368" y="2603"/>
                    <a:pt x="868" y="2469"/>
                    <a:pt x="567" y="2402"/>
                  </a:cubicBezTo>
                  <a:cubicBezTo>
                    <a:pt x="868" y="2236"/>
                    <a:pt x="1401" y="1969"/>
                    <a:pt x="1902" y="1802"/>
                  </a:cubicBezTo>
                  <a:cubicBezTo>
                    <a:pt x="1935" y="1769"/>
                    <a:pt x="2035" y="1735"/>
                    <a:pt x="2035" y="1669"/>
                  </a:cubicBezTo>
                  <a:cubicBezTo>
                    <a:pt x="2135" y="1302"/>
                    <a:pt x="2369" y="835"/>
                    <a:pt x="2469" y="601"/>
                  </a:cubicBezTo>
                  <a:close/>
                  <a:moveTo>
                    <a:pt x="2536" y="1"/>
                  </a:moveTo>
                  <a:cubicBezTo>
                    <a:pt x="2402" y="1"/>
                    <a:pt x="2202" y="1"/>
                    <a:pt x="1668" y="1468"/>
                  </a:cubicBezTo>
                  <a:cubicBezTo>
                    <a:pt x="67" y="2102"/>
                    <a:pt x="34" y="2302"/>
                    <a:pt x="0" y="2402"/>
                  </a:cubicBezTo>
                  <a:cubicBezTo>
                    <a:pt x="0" y="2436"/>
                    <a:pt x="0" y="2569"/>
                    <a:pt x="34" y="2603"/>
                  </a:cubicBezTo>
                  <a:cubicBezTo>
                    <a:pt x="67" y="2636"/>
                    <a:pt x="201" y="2803"/>
                    <a:pt x="1568" y="3070"/>
                  </a:cubicBezTo>
                  <a:cubicBezTo>
                    <a:pt x="2002" y="4671"/>
                    <a:pt x="2102" y="4671"/>
                    <a:pt x="2269" y="4671"/>
                  </a:cubicBezTo>
                  <a:cubicBezTo>
                    <a:pt x="2402" y="4671"/>
                    <a:pt x="2536" y="4637"/>
                    <a:pt x="3236" y="3170"/>
                  </a:cubicBezTo>
                  <a:cubicBezTo>
                    <a:pt x="3603" y="3003"/>
                    <a:pt x="4404" y="2769"/>
                    <a:pt x="4570" y="2603"/>
                  </a:cubicBezTo>
                  <a:cubicBezTo>
                    <a:pt x="4604" y="2536"/>
                    <a:pt x="4670" y="2469"/>
                    <a:pt x="4670" y="2402"/>
                  </a:cubicBezTo>
                  <a:cubicBezTo>
                    <a:pt x="4604" y="2169"/>
                    <a:pt x="4404" y="2102"/>
                    <a:pt x="3603" y="1802"/>
                  </a:cubicBezTo>
                  <a:cubicBezTo>
                    <a:pt x="3436" y="1735"/>
                    <a:pt x="3269" y="1669"/>
                    <a:pt x="3203" y="1635"/>
                  </a:cubicBezTo>
                  <a:cubicBezTo>
                    <a:pt x="3169" y="1502"/>
                    <a:pt x="3103" y="1302"/>
                    <a:pt x="3069" y="1135"/>
                  </a:cubicBezTo>
                  <a:cubicBezTo>
                    <a:pt x="2936" y="601"/>
                    <a:pt x="2836" y="234"/>
                    <a:pt x="2736" y="101"/>
                  </a:cubicBezTo>
                  <a:cubicBezTo>
                    <a:pt x="2702" y="67"/>
                    <a:pt x="2602" y="1"/>
                    <a:pt x="253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7371;p69">
              <a:extLst>
                <a:ext uri="{FF2B5EF4-FFF2-40B4-BE49-F238E27FC236}">
                  <a16:creationId xmlns:a16="http://schemas.microsoft.com/office/drawing/2014/main" xmlns="" id="{76693638-BAB4-8C51-C956-EEC7646EDDD5}"/>
                </a:ext>
              </a:extLst>
            </p:cNvPr>
            <p:cNvSpPr/>
            <p:nvPr/>
          </p:nvSpPr>
          <p:spPr>
            <a:xfrm>
              <a:off x="5933575" y="3578000"/>
              <a:ext cx="116775" cy="116775"/>
            </a:xfrm>
            <a:custGeom>
              <a:avLst/>
              <a:gdLst/>
              <a:ahLst/>
              <a:cxnLst/>
              <a:rect l="l" t="t" r="r" b="b"/>
              <a:pathLst>
                <a:path w="4671" h="4671" extrusionOk="0">
                  <a:moveTo>
                    <a:pt x="2469" y="568"/>
                  </a:moveTo>
                  <a:cubicBezTo>
                    <a:pt x="2536" y="734"/>
                    <a:pt x="2602" y="1035"/>
                    <a:pt x="2636" y="1201"/>
                  </a:cubicBezTo>
                  <a:cubicBezTo>
                    <a:pt x="2769" y="1702"/>
                    <a:pt x="2803" y="1802"/>
                    <a:pt x="2869" y="1869"/>
                  </a:cubicBezTo>
                  <a:cubicBezTo>
                    <a:pt x="2936" y="1969"/>
                    <a:pt x="3036" y="2002"/>
                    <a:pt x="3470" y="2169"/>
                  </a:cubicBezTo>
                  <a:cubicBezTo>
                    <a:pt x="3636" y="2202"/>
                    <a:pt x="3903" y="2302"/>
                    <a:pt x="4070" y="2369"/>
                  </a:cubicBezTo>
                  <a:cubicBezTo>
                    <a:pt x="3803" y="2502"/>
                    <a:pt x="3403" y="2669"/>
                    <a:pt x="3036" y="2803"/>
                  </a:cubicBezTo>
                  <a:lnTo>
                    <a:pt x="2903" y="2903"/>
                  </a:lnTo>
                  <a:cubicBezTo>
                    <a:pt x="2702" y="3336"/>
                    <a:pt x="2469" y="3803"/>
                    <a:pt x="2302" y="4104"/>
                  </a:cubicBezTo>
                  <a:cubicBezTo>
                    <a:pt x="2202" y="3803"/>
                    <a:pt x="2069" y="3303"/>
                    <a:pt x="1935" y="2836"/>
                  </a:cubicBezTo>
                  <a:cubicBezTo>
                    <a:pt x="1902" y="2769"/>
                    <a:pt x="1869" y="2669"/>
                    <a:pt x="1768" y="2669"/>
                  </a:cubicBezTo>
                  <a:cubicBezTo>
                    <a:pt x="1368" y="2603"/>
                    <a:pt x="868" y="2469"/>
                    <a:pt x="568" y="2369"/>
                  </a:cubicBezTo>
                  <a:cubicBezTo>
                    <a:pt x="868" y="2202"/>
                    <a:pt x="1402" y="1969"/>
                    <a:pt x="1902" y="1802"/>
                  </a:cubicBezTo>
                  <a:cubicBezTo>
                    <a:pt x="1935" y="1735"/>
                    <a:pt x="2035" y="1702"/>
                    <a:pt x="2035" y="1668"/>
                  </a:cubicBezTo>
                  <a:cubicBezTo>
                    <a:pt x="2135" y="1302"/>
                    <a:pt x="2369" y="835"/>
                    <a:pt x="2469" y="568"/>
                  </a:cubicBezTo>
                  <a:close/>
                  <a:moveTo>
                    <a:pt x="2536" y="1"/>
                  </a:moveTo>
                  <a:cubicBezTo>
                    <a:pt x="2402" y="1"/>
                    <a:pt x="2202" y="1"/>
                    <a:pt x="1668" y="1468"/>
                  </a:cubicBezTo>
                  <a:cubicBezTo>
                    <a:pt x="67" y="2102"/>
                    <a:pt x="34" y="2302"/>
                    <a:pt x="1" y="2369"/>
                  </a:cubicBezTo>
                  <a:cubicBezTo>
                    <a:pt x="1" y="2436"/>
                    <a:pt x="1" y="2536"/>
                    <a:pt x="34" y="2603"/>
                  </a:cubicBezTo>
                  <a:cubicBezTo>
                    <a:pt x="67" y="2636"/>
                    <a:pt x="201" y="2803"/>
                    <a:pt x="1568" y="3036"/>
                  </a:cubicBezTo>
                  <a:cubicBezTo>
                    <a:pt x="2002" y="4671"/>
                    <a:pt x="2102" y="4671"/>
                    <a:pt x="2269" y="4671"/>
                  </a:cubicBezTo>
                  <a:cubicBezTo>
                    <a:pt x="2402" y="4671"/>
                    <a:pt x="2536" y="4637"/>
                    <a:pt x="3236" y="3170"/>
                  </a:cubicBezTo>
                  <a:cubicBezTo>
                    <a:pt x="3603" y="3003"/>
                    <a:pt x="4404" y="2736"/>
                    <a:pt x="4570" y="2569"/>
                  </a:cubicBezTo>
                  <a:cubicBezTo>
                    <a:pt x="4604" y="2536"/>
                    <a:pt x="4671" y="2469"/>
                    <a:pt x="4671" y="2369"/>
                  </a:cubicBezTo>
                  <a:cubicBezTo>
                    <a:pt x="4604" y="2169"/>
                    <a:pt x="4404" y="2069"/>
                    <a:pt x="3603" y="1802"/>
                  </a:cubicBezTo>
                  <a:cubicBezTo>
                    <a:pt x="3436" y="1702"/>
                    <a:pt x="3270" y="1668"/>
                    <a:pt x="3203" y="1635"/>
                  </a:cubicBezTo>
                  <a:cubicBezTo>
                    <a:pt x="3169" y="1502"/>
                    <a:pt x="3103" y="1302"/>
                    <a:pt x="3069" y="1135"/>
                  </a:cubicBezTo>
                  <a:cubicBezTo>
                    <a:pt x="2936" y="601"/>
                    <a:pt x="2836" y="201"/>
                    <a:pt x="2736" y="101"/>
                  </a:cubicBezTo>
                  <a:cubicBezTo>
                    <a:pt x="2702" y="34"/>
                    <a:pt x="2602" y="1"/>
                    <a:pt x="253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7372;p69">
              <a:extLst>
                <a:ext uri="{FF2B5EF4-FFF2-40B4-BE49-F238E27FC236}">
                  <a16:creationId xmlns:a16="http://schemas.microsoft.com/office/drawing/2014/main" xmlns="" id="{D0A96300-3C8F-E41B-0A33-E41F2E330D6A}"/>
                </a:ext>
              </a:extLst>
            </p:cNvPr>
            <p:cNvSpPr/>
            <p:nvPr/>
          </p:nvSpPr>
          <p:spPr>
            <a:xfrm>
              <a:off x="4666000" y="4646275"/>
              <a:ext cx="116775" cy="116775"/>
            </a:xfrm>
            <a:custGeom>
              <a:avLst/>
              <a:gdLst/>
              <a:ahLst/>
              <a:cxnLst/>
              <a:rect l="l" t="t" r="r" b="b"/>
              <a:pathLst>
                <a:path w="4671" h="4671" extrusionOk="0">
                  <a:moveTo>
                    <a:pt x="2502" y="634"/>
                  </a:moveTo>
                  <a:cubicBezTo>
                    <a:pt x="2536" y="801"/>
                    <a:pt x="2602" y="1101"/>
                    <a:pt x="2636" y="1268"/>
                  </a:cubicBezTo>
                  <a:cubicBezTo>
                    <a:pt x="2769" y="1768"/>
                    <a:pt x="2803" y="1835"/>
                    <a:pt x="2869" y="1935"/>
                  </a:cubicBezTo>
                  <a:cubicBezTo>
                    <a:pt x="2936" y="2002"/>
                    <a:pt x="3036" y="2035"/>
                    <a:pt x="3470" y="2202"/>
                  </a:cubicBezTo>
                  <a:cubicBezTo>
                    <a:pt x="3637" y="2269"/>
                    <a:pt x="3903" y="2335"/>
                    <a:pt x="4070" y="2435"/>
                  </a:cubicBezTo>
                  <a:cubicBezTo>
                    <a:pt x="3803" y="2535"/>
                    <a:pt x="3403" y="2702"/>
                    <a:pt x="3036" y="2836"/>
                  </a:cubicBezTo>
                  <a:lnTo>
                    <a:pt x="2903" y="2969"/>
                  </a:lnTo>
                  <a:cubicBezTo>
                    <a:pt x="2703" y="3369"/>
                    <a:pt x="2469" y="3836"/>
                    <a:pt x="2302" y="4137"/>
                  </a:cubicBezTo>
                  <a:cubicBezTo>
                    <a:pt x="2202" y="3836"/>
                    <a:pt x="2069" y="3336"/>
                    <a:pt x="1935" y="2869"/>
                  </a:cubicBezTo>
                  <a:cubicBezTo>
                    <a:pt x="1902" y="2802"/>
                    <a:pt x="1869" y="2736"/>
                    <a:pt x="1769" y="2736"/>
                  </a:cubicBezTo>
                  <a:cubicBezTo>
                    <a:pt x="1368" y="2635"/>
                    <a:pt x="868" y="2502"/>
                    <a:pt x="568" y="2435"/>
                  </a:cubicBezTo>
                  <a:cubicBezTo>
                    <a:pt x="868" y="2269"/>
                    <a:pt x="1402" y="2002"/>
                    <a:pt x="1902" y="1835"/>
                  </a:cubicBezTo>
                  <a:cubicBezTo>
                    <a:pt x="1935" y="1802"/>
                    <a:pt x="2035" y="1768"/>
                    <a:pt x="2035" y="1701"/>
                  </a:cubicBezTo>
                  <a:cubicBezTo>
                    <a:pt x="2169" y="1335"/>
                    <a:pt x="2369" y="868"/>
                    <a:pt x="2502" y="634"/>
                  </a:cubicBezTo>
                  <a:close/>
                  <a:moveTo>
                    <a:pt x="2536" y="0"/>
                  </a:moveTo>
                  <a:cubicBezTo>
                    <a:pt x="2402" y="0"/>
                    <a:pt x="2202" y="0"/>
                    <a:pt x="1668" y="1468"/>
                  </a:cubicBezTo>
                  <a:cubicBezTo>
                    <a:pt x="67" y="2102"/>
                    <a:pt x="34" y="2302"/>
                    <a:pt x="1" y="2402"/>
                  </a:cubicBezTo>
                  <a:cubicBezTo>
                    <a:pt x="1" y="2435"/>
                    <a:pt x="1" y="2569"/>
                    <a:pt x="34" y="2602"/>
                  </a:cubicBezTo>
                  <a:cubicBezTo>
                    <a:pt x="67" y="2635"/>
                    <a:pt x="201" y="2802"/>
                    <a:pt x="1568" y="3069"/>
                  </a:cubicBezTo>
                  <a:cubicBezTo>
                    <a:pt x="2002" y="4670"/>
                    <a:pt x="2102" y="4670"/>
                    <a:pt x="2269" y="4670"/>
                  </a:cubicBezTo>
                  <a:cubicBezTo>
                    <a:pt x="2402" y="4670"/>
                    <a:pt x="2536" y="4670"/>
                    <a:pt x="3236" y="3169"/>
                  </a:cubicBezTo>
                  <a:cubicBezTo>
                    <a:pt x="3603" y="3002"/>
                    <a:pt x="4404" y="2769"/>
                    <a:pt x="4571" y="2602"/>
                  </a:cubicBezTo>
                  <a:cubicBezTo>
                    <a:pt x="4604" y="2535"/>
                    <a:pt x="4671" y="2469"/>
                    <a:pt x="4671" y="2402"/>
                  </a:cubicBezTo>
                  <a:cubicBezTo>
                    <a:pt x="4604" y="2168"/>
                    <a:pt x="4404" y="2102"/>
                    <a:pt x="3603" y="1802"/>
                  </a:cubicBezTo>
                  <a:cubicBezTo>
                    <a:pt x="3436" y="1735"/>
                    <a:pt x="3270" y="1668"/>
                    <a:pt x="3203" y="1635"/>
                  </a:cubicBezTo>
                  <a:cubicBezTo>
                    <a:pt x="3170" y="1501"/>
                    <a:pt x="3103" y="1301"/>
                    <a:pt x="3069" y="1134"/>
                  </a:cubicBezTo>
                  <a:cubicBezTo>
                    <a:pt x="2936" y="601"/>
                    <a:pt x="2836" y="234"/>
                    <a:pt x="2736" y="100"/>
                  </a:cubicBezTo>
                  <a:cubicBezTo>
                    <a:pt x="2703" y="67"/>
                    <a:pt x="2602" y="0"/>
                    <a:pt x="2536"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7373;p69">
              <a:extLst>
                <a:ext uri="{FF2B5EF4-FFF2-40B4-BE49-F238E27FC236}">
                  <a16:creationId xmlns:a16="http://schemas.microsoft.com/office/drawing/2014/main" xmlns="" id="{1F0081AC-DC1E-4627-07C2-84794BE0A06E}"/>
                </a:ext>
              </a:extLst>
            </p:cNvPr>
            <p:cNvSpPr/>
            <p:nvPr/>
          </p:nvSpPr>
          <p:spPr>
            <a:xfrm>
              <a:off x="4951200" y="3031775"/>
              <a:ext cx="116775" cy="116775"/>
            </a:xfrm>
            <a:custGeom>
              <a:avLst/>
              <a:gdLst/>
              <a:ahLst/>
              <a:cxnLst/>
              <a:rect l="l" t="t" r="r" b="b"/>
              <a:pathLst>
                <a:path w="4671" h="4671" extrusionOk="0">
                  <a:moveTo>
                    <a:pt x="2536" y="568"/>
                  </a:moveTo>
                  <a:cubicBezTo>
                    <a:pt x="2569" y="735"/>
                    <a:pt x="2669" y="1035"/>
                    <a:pt x="2703" y="1202"/>
                  </a:cubicBezTo>
                  <a:cubicBezTo>
                    <a:pt x="2836" y="1702"/>
                    <a:pt x="2869" y="1802"/>
                    <a:pt x="2903" y="1869"/>
                  </a:cubicBezTo>
                  <a:cubicBezTo>
                    <a:pt x="3003" y="1969"/>
                    <a:pt x="3070" y="2002"/>
                    <a:pt x="3537" y="2169"/>
                  </a:cubicBezTo>
                  <a:cubicBezTo>
                    <a:pt x="3703" y="2202"/>
                    <a:pt x="3970" y="2302"/>
                    <a:pt x="4137" y="2369"/>
                  </a:cubicBezTo>
                  <a:cubicBezTo>
                    <a:pt x="3870" y="2502"/>
                    <a:pt x="3470" y="2669"/>
                    <a:pt x="3070" y="2803"/>
                  </a:cubicBezTo>
                  <a:lnTo>
                    <a:pt x="2970" y="2903"/>
                  </a:lnTo>
                  <a:cubicBezTo>
                    <a:pt x="2736" y="3336"/>
                    <a:pt x="2536" y="3803"/>
                    <a:pt x="2369" y="4070"/>
                  </a:cubicBezTo>
                  <a:cubicBezTo>
                    <a:pt x="2269" y="3803"/>
                    <a:pt x="2136" y="3303"/>
                    <a:pt x="2002" y="2836"/>
                  </a:cubicBezTo>
                  <a:cubicBezTo>
                    <a:pt x="1969" y="2736"/>
                    <a:pt x="1935" y="2669"/>
                    <a:pt x="1835" y="2669"/>
                  </a:cubicBezTo>
                  <a:cubicBezTo>
                    <a:pt x="1435" y="2603"/>
                    <a:pt x="935" y="2469"/>
                    <a:pt x="635" y="2369"/>
                  </a:cubicBezTo>
                  <a:cubicBezTo>
                    <a:pt x="868" y="2202"/>
                    <a:pt x="1468" y="1969"/>
                    <a:pt x="1969" y="1802"/>
                  </a:cubicBezTo>
                  <a:cubicBezTo>
                    <a:pt x="2002" y="1735"/>
                    <a:pt x="2069" y="1702"/>
                    <a:pt x="2069" y="1669"/>
                  </a:cubicBezTo>
                  <a:cubicBezTo>
                    <a:pt x="2202" y="1302"/>
                    <a:pt x="2436" y="835"/>
                    <a:pt x="2536" y="568"/>
                  </a:cubicBezTo>
                  <a:close/>
                  <a:moveTo>
                    <a:pt x="2536" y="1"/>
                  </a:moveTo>
                  <a:cubicBezTo>
                    <a:pt x="2436" y="1"/>
                    <a:pt x="2202" y="1"/>
                    <a:pt x="1669" y="1468"/>
                  </a:cubicBezTo>
                  <a:cubicBezTo>
                    <a:pt x="101" y="2102"/>
                    <a:pt x="34" y="2302"/>
                    <a:pt x="1" y="2369"/>
                  </a:cubicBezTo>
                  <a:cubicBezTo>
                    <a:pt x="1" y="2436"/>
                    <a:pt x="1" y="2536"/>
                    <a:pt x="34" y="2603"/>
                  </a:cubicBezTo>
                  <a:cubicBezTo>
                    <a:pt x="101" y="2636"/>
                    <a:pt x="201" y="2803"/>
                    <a:pt x="1602" y="3036"/>
                  </a:cubicBezTo>
                  <a:cubicBezTo>
                    <a:pt x="2002" y="4671"/>
                    <a:pt x="2136" y="4671"/>
                    <a:pt x="2302" y="4671"/>
                  </a:cubicBezTo>
                  <a:cubicBezTo>
                    <a:pt x="2469" y="4671"/>
                    <a:pt x="2603" y="4637"/>
                    <a:pt x="3270" y="3170"/>
                  </a:cubicBezTo>
                  <a:cubicBezTo>
                    <a:pt x="3637" y="3003"/>
                    <a:pt x="4437" y="2736"/>
                    <a:pt x="4604" y="2569"/>
                  </a:cubicBezTo>
                  <a:cubicBezTo>
                    <a:pt x="4637" y="2536"/>
                    <a:pt x="4671" y="2469"/>
                    <a:pt x="4671" y="2369"/>
                  </a:cubicBezTo>
                  <a:cubicBezTo>
                    <a:pt x="4637" y="2169"/>
                    <a:pt x="4437" y="2069"/>
                    <a:pt x="3637" y="1802"/>
                  </a:cubicBezTo>
                  <a:cubicBezTo>
                    <a:pt x="3470" y="1702"/>
                    <a:pt x="3303" y="1669"/>
                    <a:pt x="3203" y="1635"/>
                  </a:cubicBezTo>
                  <a:cubicBezTo>
                    <a:pt x="3170" y="1502"/>
                    <a:pt x="3136" y="1302"/>
                    <a:pt x="3103" y="1135"/>
                  </a:cubicBezTo>
                  <a:cubicBezTo>
                    <a:pt x="2970" y="568"/>
                    <a:pt x="2836" y="201"/>
                    <a:pt x="2769" y="101"/>
                  </a:cubicBezTo>
                  <a:cubicBezTo>
                    <a:pt x="2703" y="34"/>
                    <a:pt x="2636" y="1"/>
                    <a:pt x="253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7374;p69">
              <a:extLst>
                <a:ext uri="{FF2B5EF4-FFF2-40B4-BE49-F238E27FC236}">
                  <a16:creationId xmlns:a16="http://schemas.microsoft.com/office/drawing/2014/main" xmlns="" id="{6892E44B-7BBF-2DE0-2D39-065C6DB8F83E}"/>
                </a:ext>
              </a:extLst>
            </p:cNvPr>
            <p:cNvSpPr/>
            <p:nvPr/>
          </p:nvSpPr>
          <p:spPr>
            <a:xfrm>
              <a:off x="3846775" y="4489350"/>
              <a:ext cx="144025" cy="110300"/>
            </a:xfrm>
            <a:custGeom>
              <a:avLst/>
              <a:gdLst/>
              <a:ahLst/>
              <a:cxnLst/>
              <a:rect l="l" t="t" r="r" b="b"/>
              <a:pathLst>
                <a:path w="5761" h="4412" extrusionOk="0">
                  <a:moveTo>
                    <a:pt x="1869" y="0"/>
                  </a:moveTo>
                  <a:cubicBezTo>
                    <a:pt x="1276" y="0"/>
                    <a:pt x="696" y="201"/>
                    <a:pt x="413" y="873"/>
                  </a:cubicBezTo>
                  <a:cubicBezTo>
                    <a:pt x="1" y="1811"/>
                    <a:pt x="1159" y="2274"/>
                    <a:pt x="2110" y="2322"/>
                  </a:cubicBezTo>
                  <a:lnTo>
                    <a:pt x="2110" y="2322"/>
                  </a:lnTo>
                  <a:cubicBezTo>
                    <a:pt x="1671" y="2901"/>
                    <a:pt x="1363" y="3722"/>
                    <a:pt x="1848" y="4242"/>
                  </a:cubicBezTo>
                  <a:cubicBezTo>
                    <a:pt x="1952" y="4359"/>
                    <a:pt x="2093" y="4412"/>
                    <a:pt x="2255" y="4412"/>
                  </a:cubicBezTo>
                  <a:cubicBezTo>
                    <a:pt x="3436" y="4412"/>
                    <a:pt x="5761" y="1613"/>
                    <a:pt x="3649" y="440"/>
                  </a:cubicBezTo>
                  <a:cubicBezTo>
                    <a:pt x="3649" y="440"/>
                    <a:pt x="2746" y="0"/>
                    <a:pt x="186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7375;p69">
              <a:extLst>
                <a:ext uri="{FF2B5EF4-FFF2-40B4-BE49-F238E27FC236}">
                  <a16:creationId xmlns:a16="http://schemas.microsoft.com/office/drawing/2014/main" xmlns="" id="{C09A775F-500A-A13F-9B56-B45953561304}"/>
                </a:ext>
              </a:extLst>
            </p:cNvPr>
            <p:cNvSpPr/>
            <p:nvPr/>
          </p:nvSpPr>
          <p:spPr>
            <a:xfrm>
              <a:off x="3847075" y="4485325"/>
              <a:ext cx="120950" cy="119275"/>
            </a:xfrm>
            <a:custGeom>
              <a:avLst/>
              <a:gdLst/>
              <a:ahLst/>
              <a:cxnLst/>
              <a:rect l="l" t="t" r="r" b="b"/>
              <a:pathLst>
                <a:path w="4838" h="4771" extrusionOk="0">
                  <a:moveTo>
                    <a:pt x="2936" y="2002"/>
                  </a:moveTo>
                  <a:cubicBezTo>
                    <a:pt x="2970" y="2035"/>
                    <a:pt x="2970" y="2068"/>
                    <a:pt x="3003" y="2068"/>
                  </a:cubicBezTo>
                  <a:cubicBezTo>
                    <a:pt x="2970" y="2102"/>
                    <a:pt x="2836" y="2202"/>
                    <a:pt x="2603" y="2235"/>
                  </a:cubicBezTo>
                  <a:cubicBezTo>
                    <a:pt x="2770" y="2068"/>
                    <a:pt x="2870" y="2002"/>
                    <a:pt x="2936" y="2002"/>
                  </a:cubicBezTo>
                  <a:close/>
                  <a:moveTo>
                    <a:pt x="1802" y="401"/>
                  </a:moveTo>
                  <a:cubicBezTo>
                    <a:pt x="2636" y="401"/>
                    <a:pt x="3503" y="834"/>
                    <a:pt x="3503" y="834"/>
                  </a:cubicBezTo>
                  <a:cubicBezTo>
                    <a:pt x="4137" y="1168"/>
                    <a:pt x="4404" y="1702"/>
                    <a:pt x="4237" y="2369"/>
                  </a:cubicBezTo>
                  <a:cubicBezTo>
                    <a:pt x="3970" y="3369"/>
                    <a:pt x="2836" y="4370"/>
                    <a:pt x="2236" y="4370"/>
                  </a:cubicBezTo>
                  <a:cubicBezTo>
                    <a:pt x="2136" y="4370"/>
                    <a:pt x="2069" y="4370"/>
                    <a:pt x="1969" y="4270"/>
                  </a:cubicBezTo>
                  <a:cubicBezTo>
                    <a:pt x="1569" y="3870"/>
                    <a:pt x="1836" y="3203"/>
                    <a:pt x="2169" y="2702"/>
                  </a:cubicBezTo>
                  <a:cubicBezTo>
                    <a:pt x="2503" y="2702"/>
                    <a:pt x="3136" y="2636"/>
                    <a:pt x="3303" y="2269"/>
                  </a:cubicBezTo>
                  <a:cubicBezTo>
                    <a:pt x="3403" y="2202"/>
                    <a:pt x="3437" y="2002"/>
                    <a:pt x="3237" y="1735"/>
                  </a:cubicBezTo>
                  <a:cubicBezTo>
                    <a:pt x="3136" y="1668"/>
                    <a:pt x="3070" y="1601"/>
                    <a:pt x="2936" y="1601"/>
                  </a:cubicBezTo>
                  <a:cubicBezTo>
                    <a:pt x="2636" y="1601"/>
                    <a:pt x="2269" y="1935"/>
                    <a:pt x="1969" y="2269"/>
                  </a:cubicBezTo>
                  <a:cubicBezTo>
                    <a:pt x="1335" y="2235"/>
                    <a:pt x="768" y="2002"/>
                    <a:pt x="568" y="1702"/>
                  </a:cubicBezTo>
                  <a:cubicBezTo>
                    <a:pt x="468" y="1535"/>
                    <a:pt x="468" y="1368"/>
                    <a:pt x="568" y="1168"/>
                  </a:cubicBezTo>
                  <a:cubicBezTo>
                    <a:pt x="768" y="667"/>
                    <a:pt x="1168" y="401"/>
                    <a:pt x="1802" y="401"/>
                  </a:cubicBezTo>
                  <a:close/>
                  <a:moveTo>
                    <a:pt x="1769" y="0"/>
                  </a:moveTo>
                  <a:cubicBezTo>
                    <a:pt x="968" y="0"/>
                    <a:pt x="435" y="367"/>
                    <a:pt x="134" y="968"/>
                  </a:cubicBezTo>
                  <a:cubicBezTo>
                    <a:pt x="1" y="1335"/>
                    <a:pt x="1" y="1601"/>
                    <a:pt x="168" y="1902"/>
                  </a:cubicBezTo>
                  <a:cubicBezTo>
                    <a:pt x="468" y="2302"/>
                    <a:pt x="1102" y="2569"/>
                    <a:pt x="1669" y="2636"/>
                  </a:cubicBezTo>
                  <a:cubicBezTo>
                    <a:pt x="1302" y="3269"/>
                    <a:pt x="1135" y="4037"/>
                    <a:pt x="1635" y="4570"/>
                  </a:cubicBezTo>
                  <a:cubicBezTo>
                    <a:pt x="1802" y="4704"/>
                    <a:pt x="2002" y="4770"/>
                    <a:pt x="2236" y="4770"/>
                  </a:cubicBezTo>
                  <a:cubicBezTo>
                    <a:pt x="3136" y="4770"/>
                    <a:pt x="4337" y="3570"/>
                    <a:pt x="4604" y="2502"/>
                  </a:cubicBezTo>
                  <a:cubicBezTo>
                    <a:pt x="4838" y="1601"/>
                    <a:pt x="4504" y="901"/>
                    <a:pt x="3670" y="434"/>
                  </a:cubicBezTo>
                  <a:cubicBezTo>
                    <a:pt x="3637" y="434"/>
                    <a:pt x="2669" y="0"/>
                    <a:pt x="1769"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7376;p69">
              <a:extLst>
                <a:ext uri="{FF2B5EF4-FFF2-40B4-BE49-F238E27FC236}">
                  <a16:creationId xmlns:a16="http://schemas.microsoft.com/office/drawing/2014/main" xmlns="" id="{F2F5C9B1-C450-5B96-6893-25AA1386C7E0}"/>
                </a:ext>
              </a:extLst>
            </p:cNvPr>
            <p:cNvSpPr/>
            <p:nvPr/>
          </p:nvSpPr>
          <p:spPr>
            <a:xfrm>
              <a:off x="3963825" y="4401750"/>
              <a:ext cx="110425" cy="107675"/>
            </a:xfrm>
            <a:custGeom>
              <a:avLst/>
              <a:gdLst/>
              <a:ahLst/>
              <a:cxnLst/>
              <a:rect l="l" t="t" r="r" b="b"/>
              <a:pathLst>
                <a:path w="4417" h="4307" extrusionOk="0">
                  <a:moveTo>
                    <a:pt x="1785" y="0"/>
                  </a:moveTo>
                  <a:cubicBezTo>
                    <a:pt x="127" y="0"/>
                    <a:pt x="1" y="2676"/>
                    <a:pt x="1" y="2676"/>
                  </a:cubicBezTo>
                  <a:cubicBezTo>
                    <a:pt x="30" y="3877"/>
                    <a:pt x="900" y="4306"/>
                    <a:pt x="1840" y="4306"/>
                  </a:cubicBezTo>
                  <a:cubicBezTo>
                    <a:pt x="3068" y="4306"/>
                    <a:pt x="4416" y="3575"/>
                    <a:pt x="4171" y="2876"/>
                  </a:cubicBezTo>
                  <a:cubicBezTo>
                    <a:pt x="4014" y="2336"/>
                    <a:pt x="3439" y="2147"/>
                    <a:pt x="2847" y="2147"/>
                  </a:cubicBezTo>
                  <a:cubicBezTo>
                    <a:pt x="2687" y="2147"/>
                    <a:pt x="2526" y="2161"/>
                    <a:pt x="2371" y="2185"/>
                  </a:cubicBezTo>
                  <a:lnTo>
                    <a:pt x="2371" y="2185"/>
                  </a:lnTo>
                  <a:cubicBezTo>
                    <a:pt x="2791" y="1332"/>
                    <a:pt x="2947" y="101"/>
                    <a:pt x="1936" y="8"/>
                  </a:cubicBezTo>
                  <a:cubicBezTo>
                    <a:pt x="1884" y="3"/>
                    <a:pt x="1834" y="0"/>
                    <a:pt x="178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7377;p69">
              <a:extLst>
                <a:ext uri="{FF2B5EF4-FFF2-40B4-BE49-F238E27FC236}">
                  <a16:creationId xmlns:a16="http://schemas.microsoft.com/office/drawing/2014/main" xmlns="" id="{15070144-3D7B-966E-4A73-AA2C6C96E509}"/>
                </a:ext>
              </a:extLst>
            </p:cNvPr>
            <p:cNvSpPr/>
            <p:nvPr/>
          </p:nvSpPr>
          <p:spPr>
            <a:xfrm>
              <a:off x="3958825" y="4397425"/>
              <a:ext cx="116775" cy="117950"/>
            </a:xfrm>
            <a:custGeom>
              <a:avLst/>
              <a:gdLst/>
              <a:ahLst/>
              <a:cxnLst/>
              <a:rect l="l" t="t" r="r" b="b"/>
              <a:pathLst>
                <a:path w="4671" h="4718" extrusionOk="0">
                  <a:moveTo>
                    <a:pt x="2136" y="2716"/>
                  </a:moveTo>
                  <a:lnTo>
                    <a:pt x="2136" y="2716"/>
                  </a:lnTo>
                  <a:cubicBezTo>
                    <a:pt x="2002" y="2882"/>
                    <a:pt x="1869" y="2949"/>
                    <a:pt x="1835" y="2949"/>
                  </a:cubicBezTo>
                  <a:cubicBezTo>
                    <a:pt x="1802" y="2949"/>
                    <a:pt x="1802" y="2949"/>
                    <a:pt x="1769" y="2916"/>
                  </a:cubicBezTo>
                  <a:cubicBezTo>
                    <a:pt x="1769" y="2882"/>
                    <a:pt x="1869" y="2782"/>
                    <a:pt x="2136" y="2716"/>
                  </a:cubicBezTo>
                  <a:close/>
                  <a:moveTo>
                    <a:pt x="2002" y="381"/>
                  </a:moveTo>
                  <a:cubicBezTo>
                    <a:pt x="2036" y="381"/>
                    <a:pt x="2102" y="381"/>
                    <a:pt x="2202" y="414"/>
                  </a:cubicBezTo>
                  <a:cubicBezTo>
                    <a:pt x="2402" y="414"/>
                    <a:pt x="2569" y="514"/>
                    <a:pt x="2669" y="681"/>
                  </a:cubicBezTo>
                  <a:cubicBezTo>
                    <a:pt x="2836" y="1014"/>
                    <a:pt x="2736" y="1615"/>
                    <a:pt x="2503" y="2215"/>
                  </a:cubicBezTo>
                  <a:cubicBezTo>
                    <a:pt x="2069" y="2282"/>
                    <a:pt x="1635" y="2516"/>
                    <a:pt x="1468" y="2749"/>
                  </a:cubicBezTo>
                  <a:cubicBezTo>
                    <a:pt x="1368" y="2882"/>
                    <a:pt x="1368" y="2949"/>
                    <a:pt x="1402" y="3083"/>
                  </a:cubicBezTo>
                  <a:cubicBezTo>
                    <a:pt x="1535" y="3383"/>
                    <a:pt x="1735" y="3416"/>
                    <a:pt x="1869" y="3416"/>
                  </a:cubicBezTo>
                  <a:cubicBezTo>
                    <a:pt x="2236" y="3416"/>
                    <a:pt x="2569" y="2882"/>
                    <a:pt x="2736" y="2582"/>
                  </a:cubicBezTo>
                  <a:cubicBezTo>
                    <a:pt x="2836" y="2549"/>
                    <a:pt x="2970" y="2549"/>
                    <a:pt x="3070" y="2549"/>
                  </a:cubicBezTo>
                  <a:cubicBezTo>
                    <a:pt x="3470" y="2549"/>
                    <a:pt x="4070" y="2616"/>
                    <a:pt x="4237" y="3116"/>
                  </a:cubicBezTo>
                  <a:cubicBezTo>
                    <a:pt x="4304" y="3249"/>
                    <a:pt x="4237" y="3383"/>
                    <a:pt x="4170" y="3516"/>
                  </a:cubicBezTo>
                  <a:cubicBezTo>
                    <a:pt x="3837" y="3917"/>
                    <a:pt x="2903" y="4283"/>
                    <a:pt x="2069" y="4283"/>
                  </a:cubicBezTo>
                  <a:cubicBezTo>
                    <a:pt x="1468" y="4283"/>
                    <a:pt x="468" y="4117"/>
                    <a:pt x="468" y="2882"/>
                  </a:cubicBezTo>
                  <a:cubicBezTo>
                    <a:pt x="468" y="2816"/>
                    <a:pt x="601" y="381"/>
                    <a:pt x="2002" y="381"/>
                  </a:cubicBezTo>
                  <a:close/>
                  <a:moveTo>
                    <a:pt x="1917" y="1"/>
                  </a:moveTo>
                  <a:cubicBezTo>
                    <a:pt x="124" y="1"/>
                    <a:pt x="1" y="2754"/>
                    <a:pt x="1" y="2882"/>
                  </a:cubicBezTo>
                  <a:cubicBezTo>
                    <a:pt x="34" y="4017"/>
                    <a:pt x="801" y="4717"/>
                    <a:pt x="2036" y="4717"/>
                  </a:cubicBezTo>
                  <a:cubicBezTo>
                    <a:pt x="3003" y="4717"/>
                    <a:pt x="4037" y="4250"/>
                    <a:pt x="4471" y="3750"/>
                  </a:cubicBezTo>
                  <a:cubicBezTo>
                    <a:pt x="4637" y="3550"/>
                    <a:pt x="4671" y="3283"/>
                    <a:pt x="4604" y="3049"/>
                  </a:cubicBezTo>
                  <a:cubicBezTo>
                    <a:pt x="4390" y="2500"/>
                    <a:pt x="3869" y="2174"/>
                    <a:pt x="3091" y="2174"/>
                  </a:cubicBezTo>
                  <a:cubicBezTo>
                    <a:pt x="3020" y="2174"/>
                    <a:pt x="2946" y="2176"/>
                    <a:pt x="2869" y="2182"/>
                  </a:cubicBezTo>
                  <a:cubicBezTo>
                    <a:pt x="3103" y="1582"/>
                    <a:pt x="3170" y="914"/>
                    <a:pt x="2936" y="447"/>
                  </a:cubicBezTo>
                  <a:cubicBezTo>
                    <a:pt x="2769" y="214"/>
                    <a:pt x="2503" y="47"/>
                    <a:pt x="2136" y="14"/>
                  </a:cubicBezTo>
                  <a:cubicBezTo>
                    <a:pt x="2060" y="5"/>
                    <a:pt x="1987" y="1"/>
                    <a:pt x="1917"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7378;p69">
              <a:extLst>
                <a:ext uri="{FF2B5EF4-FFF2-40B4-BE49-F238E27FC236}">
                  <a16:creationId xmlns:a16="http://schemas.microsoft.com/office/drawing/2014/main" xmlns="" id="{ED5FCE6F-45D8-365A-A770-668779AD336E}"/>
                </a:ext>
              </a:extLst>
            </p:cNvPr>
            <p:cNvSpPr/>
            <p:nvPr/>
          </p:nvSpPr>
          <p:spPr>
            <a:xfrm>
              <a:off x="3958825" y="4524800"/>
              <a:ext cx="112600" cy="100225"/>
            </a:xfrm>
            <a:custGeom>
              <a:avLst/>
              <a:gdLst/>
              <a:ahLst/>
              <a:cxnLst/>
              <a:rect l="l" t="t" r="r" b="b"/>
              <a:pathLst>
                <a:path w="4504" h="4009" extrusionOk="0">
                  <a:moveTo>
                    <a:pt x="1927" y="0"/>
                  </a:moveTo>
                  <a:cubicBezTo>
                    <a:pt x="1255" y="0"/>
                    <a:pt x="753" y="305"/>
                    <a:pt x="668" y="623"/>
                  </a:cubicBezTo>
                  <a:cubicBezTo>
                    <a:pt x="668" y="623"/>
                    <a:pt x="1" y="2124"/>
                    <a:pt x="1035" y="3025"/>
                  </a:cubicBezTo>
                  <a:cubicBezTo>
                    <a:pt x="1680" y="3608"/>
                    <a:pt x="2482" y="4009"/>
                    <a:pt x="3115" y="4009"/>
                  </a:cubicBezTo>
                  <a:cubicBezTo>
                    <a:pt x="3496" y="4009"/>
                    <a:pt x="3816" y="3863"/>
                    <a:pt x="4004" y="3525"/>
                  </a:cubicBezTo>
                  <a:cubicBezTo>
                    <a:pt x="4504" y="2658"/>
                    <a:pt x="4437" y="1023"/>
                    <a:pt x="3203" y="356"/>
                  </a:cubicBezTo>
                  <a:cubicBezTo>
                    <a:pt x="2753" y="101"/>
                    <a:pt x="2312" y="0"/>
                    <a:pt x="1927" y="0"/>
                  </a:cubicBezTo>
                  <a:close/>
                </a:path>
              </a:pathLst>
            </a:custGeom>
            <a:solidFill>
              <a:srgbClr val="EDD4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7379;p69">
              <a:extLst>
                <a:ext uri="{FF2B5EF4-FFF2-40B4-BE49-F238E27FC236}">
                  <a16:creationId xmlns:a16="http://schemas.microsoft.com/office/drawing/2014/main" xmlns="" id="{F7B15039-5EF3-4607-C4B3-AC0CD085B2DE}"/>
                </a:ext>
              </a:extLst>
            </p:cNvPr>
            <p:cNvSpPr/>
            <p:nvPr/>
          </p:nvSpPr>
          <p:spPr>
            <a:xfrm>
              <a:off x="3971350" y="4527850"/>
              <a:ext cx="55050" cy="47550"/>
            </a:xfrm>
            <a:custGeom>
              <a:avLst/>
              <a:gdLst/>
              <a:ahLst/>
              <a:cxnLst/>
              <a:rect l="l" t="t" r="r" b="b"/>
              <a:pathLst>
                <a:path w="2202" h="1902" extrusionOk="0">
                  <a:moveTo>
                    <a:pt x="2202" y="1"/>
                  </a:moveTo>
                  <a:lnTo>
                    <a:pt x="0" y="1902"/>
                  </a:lnTo>
                  <a:cubicBezTo>
                    <a:pt x="0" y="1902"/>
                    <a:pt x="2035" y="468"/>
                    <a:pt x="2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7380;p69">
              <a:extLst>
                <a:ext uri="{FF2B5EF4-FFF2-40B4-BE49-F238E27FC236}">
                  <a16:creationId xmlns:a16="http://schemas.microsoft.com/office/drawing/2014/main" xmlns="" id="{C1473573-119C-693B-C149-721783A4E122}"/>
                </a:ext>
              </a:extLst>
            </p:cNvPr>
            <p:cNvSpPr/>
            <p:nvPr/>
          </p:nvSpPr>
          <p:spPr>
            <a:xfrm>
              <a:off x="3965500" y="4523375"/>
              <a:ext cx="66750" cy="57875"/>
            </a:xfrm>
            <a:custGeom>
              <a:avLst/>
              <a:gdLst/>
              <a:ahLst/>
              <a:cxnLst/>
              <a:rect l="l" t="t" r="r" b="b"/>
              <a:pathLst>
                <a:path w="2670" h="2315" extrusionOk="0">
                  <a:moveTo>
                    <a:pt x="2428" y="1"/>
                  </a:moveTo>
                  <a:cubicBezTo>
                    <a:pt x="2345" y="1"/>
                    <a:pt x="2261" y="44"/>
                    <a:pt x="2236" y="146"/>
                  </a:cubicBezTo>
                  <a:cubicBezTo>
                    <a:pt x="2169" y="346"/>
                    <a:pt x="1068" y="1214"/>
                    <a:pt x="101" y="1914"/>
                  </a:cubicBezTo>
                  <a:cubicBezTo>
                    <a:pt x="34" y="2014"/>
                    <a:pt x="1" y="2148"/>
                    <a:pt x="67" y="2214"/>
                  </a:cubicBezTo>
                  <a:cubicBezTo>
                    <a:pt x="101" y="2248"/>
                    <a:pt x="167" y="2314"/>
                    <a:pt x="234" y="2314"/>
                  </a:cubicBezTo>
                  <a:cubicBezTo>
                    <a:pt x="267" y="2314"/>
                    <a:pt x="334" y="2248"/>
                    <a:pt x="334" y="2248"/>
                  </a:cubicBezTo>
                  <a:cubicBezTo>
                    <a:pt x="835" y="1914"/>
                    <a:pt x="2436" y="713"/>
                    <a:pt x="2602" y="246"/>
                  </a:cubicBezTo>
                  <a:cubicBezTo>
                    <a:pt x="2669" y="180"/>
                    <a:pt x="2602" y="46"/>
                    <a:pt x="2502" y="13"/>
                  </a:cubicBezTo>
                  <a:cubicBezTo>
                    <a:pt x="2479" y="5"/>
                    <a:pt x="2453" y="1"/>
                    <a:pt x="2428"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7381;p69">
              <a:extLst>
                <a:ext uri="{FF2B5EF4-FFF2-40B4-BE49-F238E27FC236}">
                  <a16:creationId xmlns:a16="http://schemas.microsoft.com/office/drawing/2014/main" xmlns="" id="{402EB137-89F6-D832-BC0E-480B9BB70291}"/>
                </a:ext>
              </a:extLst>
            </p:cNvPr>
            <p:cNvSpPr/>
            <p:nvPr/>
          </p:nvSpPr>
          <p:spPr>
            <a:xfrm>
              <a:off x="3988025" y="4543700"/>
              <a:ext cx="63400" cy="58400"/>
            </a:xfrm>
            <a:custGeom>
              <a:avLst/>
              <a:gdLst/>
              <a:ahLst/>
              <a:cxnLst/>
              <a:rect l="l" t="t" r="r" b="b"/>
              <a:pathLst>
                <a:path w="2536" h="2336" extrusionOk="0">
                  <a:moveTo>
                    <a:pt x="2535" y="0"/>
                  </a:moveTo>
                  <a:lnTo>
                    <a:pt x="0" y="2335"/>
                  </a:lnTo>
                  <a:cubicBezTo>
                    <a:pt x="0" y="2335"/>
                    <a:pt x="2335" y="534"/>
                    <a:pt x="25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7382;p69">
              <a:extLst>
                <a:ext uri="{FF2B5EF4-FFF2-40B4-BE49-F238E27FC236}">
                  <a16:creationId xmlns:a16="http://schemas.microsoft.com/office/drawing/2014/main" xmlns="" id="{5375C008-28F0-5A8F-36A6-C394BE83A05A}"/>
                </a:ext>
              </a:extLst>
            </p:cNvPr>
            <p:cNvSpPr/>
            <p:nvPr/>
          </p:nvSpPr>
          <p:spPr>
            <a:xfrm>
              <a:off x="3982175" y="4537550"/>
              <a:ext cx="75075" cy="69550"/>
            </a:xfrm>
            <a:custGeom>
              <a:avLst/>
              <a:gdLst/>
              <a:ahLst/>
              <a:cxnLst/>
              <a:rect l="l" t="t" r="r" b="b"/>
              <a:pathLst>
                <a:path w="3003" h="2782" extrusionOk="0">
                  <a:moveTo>
                    <a:pt x="2761" y="1"/>
                  </a:moveTo>
                  <a:cubicBezTo>
                    <a:pt x="2679" y="1"/>
                    <a:pt x="2595" y="44"/>
                    <a:pt x="2569" y="146"/>
                  </a:cubicBezTo>
                  <a:cubicBezTo>
                    <a:pt x="2436" y="480"/>
                    <a:pt x="1068" y="1681"/>
                    <a:pt x="101" y="2415"/>
                  </a:cubicBezTo>
                  <a:cubicBezTo>
                    <a:pt x="34" y="2481"/>
                    <a:pt x="1" y="2615"/>
                    <a:pt x="67" y="2681"/>
                  </a:cubicBezTo>
                  <a:cubicBezTo>
                    <a:pt x="101" y="2748"/>
                    <a:pt x="168" y="2781"/>
                    <a:pt x="234" y="2781"/>
                  </a:cubicBezTo>
                  <a:cubicBezTo>
                    <a:pt x="268" y="2781"/>
                    <a:pt x="334" y="2748"/>
                    <a:pt x="368" y="2748"/>
                  </a:cubicBezTo>
                  <a:cubicBezTo>
                    <a:pt x="735" y="2415"/>
                    <a:pt x="2736" y="847"/>
                    <a:pt x="2936" y="280"/>
                  </a:cubicBezTo>
                  <a:cubicBezTo>
                    <a:pt x="3003" y="180"/>
                    <a:pt x="2936" y="80"/>
                    <a:pt x="2836" y="13"/>
                  </a:cubicBezTo>
                  <a:cubicBezTo>
                    <a:pt x="2812" y="5"/>
                    <a:pt x="2787" y="1"/>
                    <a:pt x="276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7383;p69">
              <a:extLst>
                <a:ext uri="{FF2B5EF4-FFF2-40B4-BE49-F238E27FC236}">
                  <a16:creationId xmlns:a16="http://schemas.microsoft.com/office/drawing/2014/main" xmlns="" id="{340D6487-6ECC-DE2A-7219-EDC6FE575443}"/>
                </a:ext>
              </a:extLst>
            </p:cNvPr>
            <p:cNvSpPr/>
            <p:nvPr/>
          </p:nvSpPr>
          <p:spPr>
            <a:xfrm>
              <a:off x="3872925" y="4458425"/>
              <a:ext cx="65925" cy="25250"/>
            </a:xfrm>
            <a:custGeom>
              <a:avLst/>
              <a:gdLst/>
              <a:ahLst/>
              <a:cxnLst/>
              <a:rect l="l" t="t" r="r" b="b"/>
              <a:pathLst>
                <a:path w="2637" h="1010" extrusionOk="0">
                  <a:moveTo>
                    <a:pt x="732" y="1"/>
                  </a:moveTo>
                  <a:cubicBezTo>
                    <a:pt x="507" y="1"/>
                    <a:pt x="264" y="33"/>
                    <a:pt x="1" y="109"/>
                  </a:cubicBezTo>
                  <a:lnTo>
                    <a:pt x="2636" y="1010"/>
                  </a:lnTo>
                  <a:cubicBezTo>
                    <a:pt x="2636" y="1010"/>
                    <a:pt x="1988" y="1"/>
                    <a:pt x="7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7384;p69">
              <a:extLst>
                <a:ext uri="{FF2B5EF4-FFF2-40B4-BE49-F238E27FC236}">
                  <a16:creationId xmlns:a16="http://schemas.microsoft.com/office/drawing/2014/main" xmlns="" id="{3F0B091A-041F-C098-5683-9950DAE86B00}"/>
                </a:ext>
              </a:extLst>
            </p:cNvPr>
            <p:cNvSpPr/>
            <p:nvPr/>
          </p:nvSpPr>
          <p:spPr>
            <a:xfrm>
              <a:off x="3867100" y="4454425"/>
              <a:ext cx="78425" cy="35100"/>
            </a:xfrm>
            <a:custGeom>
              <a:avLst/>
              <a:gdLst/>
              <a:ahLst/>
              <a:cxnLst/>
              <a:rect l="l" t="t" r="r" b="b"/>
              <a:pathLst>
                <a:path w="3137" h="1404" extrusionOk="0">
                  <a:moveTo>
                    <a:pt x="902" y="0"/>
                  </a:moveTo>
                  <a:cubicBezTo>
                    <a:pt x="674" y="0"/>
                    <a:pt x="429" y="31"/>
                    <a:pt x="167" y="102"/>
                  </a:cubicBezTo>
                  <a:cubicBezTo>
                    <a:pt x="101" y="135"/>
                    <a:pt x="0" y="236"/>
                    <a:pt x="34" y="336"/>
                  </a:cubicBezTo>
                  <a:cubicBezTo>
                    <a:pt x="89" y="418"/>
                    <a:pt x="144" y="478"/>
                    <a:pt x="236" y="478"/>
                  </a:cubicBezTo>
                  <a:cubicBezTo>
                    <a:pt x="256" y="478"/>
                    <a:pt x="277" y="475"/>
                    <a:pt x="301" y="469"/>
                  </a:cubicBezTo>
                  <a:cubicBezTo>
                    <a:pt x="519" y="412"/>
                    <a:pt x="724" y="387"/>
                    <a:pt x="914" y="387"/>
                  </a:cubicBezTo>
                  <a:cubicBezTo>
                    <a:pt x="2057" y="387"/>
                    <a:pt x="2674" y="1274"/>
                    <a:pt x="2702" y="1303"/>
                  </a:cubicBezTo>
                  <a:cubicBezTo>
                    <a:pt x="2736" y="1336"/>
                    <a:pt x="2802" y="1403"/>
                    <a:pt x="2869" y="1403"/>
                  </a:cubicBezTo>
                  <a:lnTo>
                    <a:pt x="3003" y="1370"/>
                  </a:lnTo>
                  <a:cubicBezTo>
                    <a:pt x="3103" y="1303"/>
                    <a:pt x="3136" y="1170"/>
                    <a:pt x="3036" y="1103"/>
                  </a:cubicBezTo>
                  <a:cubicBezTo>
                    <a:pt x="3007" y="1103"/>
                    <a:pt x="2268" y="0"/>
                    <a:pt x="902"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7385;p69">
              <a:extLst>
                <a:ext uri="{FF2B5EF4-FFF2-40B4-BE49-F238E27FC236}">
                  <a16:creationId xmlns:a16="http://schemas.microsoft.com/office/drawing/2014/main" xmlns="" id="{D7C2AADA-684D-0434-D0FE-14B1383E8E86}"/>
                </a:ext>
              </a:extLst>
            </p:cNvPr>
            <p:cNvSpPr/>
            <p:nvPr/>
          </p:nvSpPr>
          <p:spPr>
            <a:xfrm>
              <a:off x="4013025" y="4567050"/>
              <a:ext cx="50075" cy="45875"/>
            </a:xfrm>
            <a:custGeom>
              <a:avLst/>
              <a:gdLst/>
              <a:ahLst/>
              <a:cxnLst/>
              <a:rect l="l" t="t" r="r" b="b"/>
              <a:pathLst>
                <a:path w="2003" h="1835" extrusionOk="0">
                  <a:moveTo>
                    <a:pt x="2002" y="0"/>
                  </a:moveTo>
                  <a:lnTo>
                    <a:pt x="1" y="1835"/>
                  </a:lnTo>
                  <a:cubicBezTo>
                    <a:pt x="1" y="1835"/>
                    <a:pt x="1836" y="667"/>
                    <a:pt x="20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7386;p69">
              <a:extLst>
                <a:ext uri="{FF2B5EF4-FFF2-40B4-BE49-F238E27FC236}">
                  <a16:creationId xmlns:a16="http://schemas.microsoft.com/office/drawing/2014/main" xmlns="" id="{EF7E7283-1175-52B9-6867-D2F03D1299CF}"/>
                </a:ext>
              </a:extLst>
            </p:cNvPr>
            <p:cNvSpPr/>
            <p:nvPr/>
          </p:nvSpPr>
          <p:spPr>
            <a:xfrm>
              <a:off x="4008025" y="4562050"/>
              <a:ext cx="60075" cy="56725"/>
            </a:xfrm>
            <a:custGeom>
              <a:avLst/>
              <a:gdLst/>
              <a:ahLst/>
              <a:cxnLst/>
              <a:rect l="l" t="t" r="r" b="b"/>
              <a:pathLst>
                <a:path w="2403" h="2269" extrusionOk="0">
                  <a:moveTo>
                    <a:pt x="2236" y="0"/>
                  </a:moveTo>
                  <a:cubicBezTo>
                    <a:pt x="2136" y="0"/>
                    <a:pt x="2036" y="34"/>
                    <a:pt x="2002" y="167"/>
                  </a:cubicBezTo>
                  <a:cubicBezTo>
                    <a:pt x="1869" y="601"/>
                    <a:pt x="735" y="1468"/>
                    <a:pt x="68" y="1868"/>
                  </a:cubicBezTo>
                  <a:cubicBezTo>
                    <a:pt x="1" y="1968"/>
                    <a:pt x="1" y="2102"/>
                    <a:pt x="34" y="2168"/>
                  </a:cubicBezTo>
                  <a:cubicBezTo>
                    <a:pt x="68" y="2202"/>
                    <a:pt x="134" y="2268"/>
                    <a:pt x="201" y="2268"/>
                  </a:cubicBezTo>
                  <a:cubicBezTo>
                    <a:pt x="234" y="2268"/>
                    <a:pt x="301" y="2268"/>
                    <a:pt x="334" y="2202"/>
                  </a:cubicBezTo>
                  <a:cubicBezTo>
                    <a:pt x="535" y="2102"/>
                    <a:pt x="2202" y="1001"/>
                    <a:pt x="2403" y="267"/>
                  </a:cubicBezTo>
                  <a:cubicBezTo>
                    <a:pt x="2403" y="134"/>
                    <a:pt x="2369" y="34"/>
                    <a:pt x="2236"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7387;p69">
              <a:extLst>
                <a:ext uri="{FF2B5EF4-FFF2-40B4-BE49-F238E27FC236}">
                  <a16:creationId xmlns:a16="http://schemas.microsoft.com/office/drawing/2014/main" xmlns="" id="{B8BD2160-4E5E-1228-79E9-62A3CA74A12D}"/>
                </a:ext>
              </a:extLst>
            </p:cNvPr>
            <p:cNvSpPr/>
            <p:nvPr/>
          </p:nvSpPr>
          <p:spPr>
            <a:xfrm>
              <a:off x="3916300" y="4407775"/>
              <a:ext cx="34225" cy="70900"/>
            </a:xfrm>
            <a:custGeom>
              <a:avLst/>
              <a:gdLst/>
              <a:ahLst/>
              <a:cxnLst/>
              <a:rect l="l" t="t" r="r" b="b"/>
              <a:pathLst>
                <a:path w="1369" h="2836" extrusionOk="0">
                  <a:moveTo>
                    <a:pt x="901" y="0"/>
                  </a:moveTo>
                  <a:cubicBezTo>
                    <a:pt x="901" y="0"/>
                    <a:pt x="1" y="1301"/>
                    <a:pt x="1368" y="2835"/>
                  </a:cubicBezTo>
                  <a:lnTo>
                    <a:pt x="90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7388;p69">
              <a:extLst>
                <a:ext uri="{FF2B5EF4-FFF2-40B4-BE49-F238E27FC236}">
                  <a16:creationId xmlns:a16="http://schemas.microsoft.com/office/drawing/2014/main" xmlns="" id="{2CBE4D3E-633F-3A7C-E4BE-6AF7F69F4030}"/>
                </a:ext>
              </a:extLst>
            </p:cNvPr>
            <p:cNvSpPr/>
            <p:nvPr/>
          </p:nvSpPr>
          <p:spPr>
            <a:xfrm>
              <a:off x="3909625" y="4402675"/>
              <a:ext cx="47575" cy="81000"/>
            </a:xfrm>
            <a:custGeom>
              <a:avLst/>
              <a:gdLst/>
              <a:ahLst/>
              <a:cxnLst/>
              <a:rect l="l" t="t" r="r" b="b"/>
              <a:pathLst>
                <a:path w="1903" h="3240" extrusionOk="0">
                  <a:moveTo>
                    <a:pt x="1202" y="1"/>
                  </a:moveTo>
                  <a:cubicBezTo>
                    <a:pt x="1138" y="1"/>
                    <a:pt x="1063" y="29"/>
                    <a:pt x="1001" y="71"/>
                  </a:cubicBezTo>
                  <a:cubicBezTo>
                    <a:pt x="1001" y="71"/>
                    <a:pt x="1" y="1505"/>
                    <a:pt x="1468" y="3173"/>
                  </a:cubicBezTo>
                  <a:cubicBezTo>
                    <a:pt x="1502" y="3206"/>
                    <a:pt x="1602" y="3240"/>
                    <a:pt x="1635" y="3240"/>
                  </a:cubicBezTo>
                  <a:cubicBezTo>
                    <a:pt x="1669" y="3240"/>
                    <a:pt x="1735" y="3206"/>
                    <a:pt x="1802" y="3206"/>
                  </a:cubicBezTo>
                  <a:cubicBezTo>
                    <a:pt x="1902" y="3139"/>
                    <a:pt x="1902" y="3006"/>
                    <a:pt x="1802" y="2906"/>
                  </a:cubicBezTo>
                  <a:cubicBezTo>
                    <a:pt x="568" y="1505"/>
                    <a:pt x="1302" y="371"/>
                    <a:pt x="1335" y="337"/>
                  </a:cubicBezTo>
                  <a:cubicBezTo>
                    <a:pt x="1435" y="237"/>
                    <a:pt x="1402" y="137"/>
                    <a:pt x="1302" y="37"/>
                  </a:cubicBezTo>
                  <a:cubicBezTo>
                    <a:pt x="1276" y="12"/>
                    <a:pt x="1241" y="1"/>
                    <a:pt x="1202"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7389;p69">
              <a:extLst>
                <a:ext uri="{FF2B5EF4-FFF2-40B4-BE49-F238E27FC236}">
                  <a16:creationId xmlns:a16="http://schemas.microsoft.com/office/drawing/2014/main" xmlns="" id="{C992E30B-2010-F435-AC16-639FEA9D8C77}"/>
                </a:ext>
              </a:extLst>
            </p:cNvPr>
            <p:cNvSpPr/>
            <p:nvPr/>
          </p:nvSpPr>
          <p:spPr>
            <a:xfrm>
              <a:off x="5996800" y="3809225"/>
              <a:ext cx="115725" cy="110450"/>
            </a:xfrm>
            <a:custGeom>
              <a:avLst/>
              <a:gdLst/>
              <a:ahLst/>
              <a:cxnLst/>
              <a:rect l="l" t="t" r="r" b="b"/>
              <a:pathLst>
                <a:path w="4629" h="4418" extrusionOk="0">
                  <a:moveTo>
                    <a:pt x="1730" y="0"/>
                  </a:moveTo>
                  <a:cubicBezTo>
                    <a:pt x="1510" y="0"/>
                    <a:pt x="1280" y="57"/>
                    <a:pt x="1041" y="192"/>
                  </a:cubicBezTo>
                  <a:cubicBezTo>
                    <a:pt x="137" y="681"/>
                    <a:pt x="785" y="1756"/>
                    <a:pt x="1515" y="2376"/>
                  </a:cubicBezTo>
                  <a:lnTo>
                    <a:pt x="1515" y="2376"/>
                  </a:lnTo>
                  <a:cubicBezTo>
                    <a:pt x="788" y="2560"/>
                    <a:pt x="0" y="3030"/>
                    <a:pt x="73" y="3761"/>
                  </a:cubicBezTo>
                  <a:cubicBezTo>
                    <a:pt x="152" y="4198"/>
                    <a:pt x="736" y="4417"/>
                    <a:pt x="1433" y="4417"/>
                  </a:cubicBezTo>
                  <a:cubicBezTo>
                    <a:pt x="2810" y="4417"/>
                    <a:pt x="4629" y="3565"/>
                    <a:pt x="3876" y="1860"/>
                  </a:cubicBezTo>
                  <a:cubicBezTo>
                    <a:pt x="3876" y="1860"/>
                    <a:pt x="2983" y="0"/>
                    <a:pt x="173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7390;p69">
              <a:extLst>
                <a:ext uri="{FF2B5EF4-FFF2-40B4-BE49-F238E27FC236}">
                  <a16:creationId xmlns:a16="http://schemas.microsoft.com/office/drawing/2014/main" xmlns="" id="{44C27806-3374-4E70-DFEE-40061A9D4CA3}"/>
                </a:ext>
              </a:extLst>
            </p:cNvPr>
            <p:cNvSpPr/>
            <p:nvPr/>
          </p:nvSpPr>
          <p:spPr>
            <a:xfrm>
              <a:off x="5993625" y="3804000"/>
              <a:ext cx="113425" cy="120100"/>
            </a:xfrm>
            <a:custGeom>
              <a:avLst/>
              <a:gdLst/>
              <a:ahLst/>
              <a:cxnLst/>
              <a:rect l="l" t="t" r="r" b="b"/>
              <a:pathLst>
                <a:path w="4537" h="4804" extrusionOk="0">
                  <a:moveTo>
                    <a:pt x="2635" y="2736"/>
                  </a:moveTo>
                  <a:cubicBezTo>
                    <a:pt x="2669" y="2802"/>
                    <a:pt x="2635" y="2836"/>
                    <a:pt x="2635" y="2836"/>
                  </a:cubicBezTo>
                  <a:cubicBezTo>
                    <a:pt x="2635" y="2836"/>
                    <a:pt x="2435" y="2836"/>
                    <a:pt x="2202" y="2736"/>
                  </a:cubicBezTo>
                  <a:lnTo>
                    <a:pt x="2335" y="2736"/>
                  </a:lnTo>
                  <a:cubicBezTo>
                    <a:pt x="2469" y="2736"/>
                    <a:pt x="2558" y="2751"/>
                    <a:pt x="2602" y="2751"/>
                  </a:cubicBezTo>
                  <a:cubicBezTo>
                    <a:pt x="2624" y="2751"/>
                    <a:pt x="2635" y="2747"/>
                    <a:pt x="2635" y="2736"/>
                  </a:cubicBezTo>
                  <a:close/>
                  <a:moveTo>
                    <a:pt x="1835" y="401"/>
                  </a:moveTo>
                  <a:cubicBezTo>
                    <a:pt x="2936" y="401"/>
                    <a:pt x="3803" y="2135"/>
                    <a:pt x="3803" y="2135"/>
                  </a:cubicBezTo>
                  <a:cubicBezTo>
                    <a:pt x="4003" y="2636"/>
                    <a:pt x="4003" y="3069"/>
                    <a:pt x="3770" y="3436"/>
                  </a:cubicBezTo>
                  <a:cubicBezTo>
                    <a:pt x="3336" y="4103"/>
                    <a:pt x="2302" y="4404"/>
                    <a:pt x="1535" y="4404"/>
                  </a:cubicBezTo>
                  <a:cubicBezTo>
                    <a:pt x="934" y="4404"/>
                    <a:pt x="501" y="4237"/>
                    <a:pt x="467" y="3937"/>
                  </a:cubicBezTo>
                  <a:cubicBezTo>
                    <a:pt x="434" y="3336"/>
                    <a:pt x="1034" y="2969"/>
                    <a:pt x="1635" y="2802"/>
                  </a:cubicBezTo>
                  <a:cubicBezTo>
                    <a:pt x="1805" y="2973"/>
                    <a:pt x="2144" y="3191"/>
                    <a:pt x="2406" y="3191"/>
                  </a:cubicBezTo>
                  <a:cubicBezTo>
                    <a:pt x="2452" y="3191"/>
                    <a:pt x="2495" y="3184"/>
                    <a:pt x="2535" y="3169"/>
                  </a:cubicBezTo>
                  <a:cubicBezTo>
                    <a:pt x="2702" y="3169"/>
                    <a:pt x="2836" y="3103"/>
                    <a:pt x="2869" y="3069"/>
                  </a:cubicBezTo>
                  <a:cubicBezTo>
                    <a:pt x="2969" y="2969"/>
                    <a:pt x="3002" y="2802"/>
                    <a:pt x="3002" y="2636"/>
                  </a:cubicBezTo>
                  <a:cubicBezTo>
                    <a:pt x="3002" y="2502"/>
                    <a:pt x="2936" y="2235"/>
                    <a:pt x="2302" y="2235"/>
                  </a:cubicBezTo>
                  <a:cubicBezTo>
                    <a:pt x="2102" y="2235"/>
                    <a:pt x="1868" y="2269"/>
                    <a:pt x="1668" y="2302"/>
                  </a:cubicBezTo>
                  <a:cubicBezTo>
                    <a:pt x="1201" y="1902"/>
                    <a:pt x="868" y="1335"/>
                    <a:pt x="934" y="968"/>
                  </a:cubicBezTo>
                  <a:cubicBezTo>
                    <a:pt x="968" y="801"/>
                    <a:pt x="1034" y="668"/>
                    <a:pt x="1268" y="568"/>
                  </a:cubicBezTo>
                  <a:cubicBezTo>
                    <a:pt x="1468" y="434"/>
                    <a:pt x="1635" y="401"/>
                    <a:pt x="1835" y="401"/>
                  </a:cubicBezTo>
                  <a:close/>
                  <a:moveTo>
                    <a:pt x="1868" y="0"/>
                  </a:moveTo>
                  <a:cubicBezTo>
                    <a:pt x="1635" y="0"/>
                    <a:pt x="1368" y="101"/>
                    <a:pt x="1134" y="234"/>
                  </a:cubicBezTo>
                  <a:cubicBezTo>
                    <a:pt x="801" y="401"/>
                    <a:pt x="634" y="634"/>
                    <a:pt x="601" y="968"/>
                  </a:cubicBezTo>
                  <a:cubicBezTo>
                    <a:pt x="501" y="1502"/>
                    <a:pt x="868" y="2102"/>
                    <a:pt x="1301" y="2502"/>
                  </a:cubicBezTo>
                  <a:cubicBezTo>
                    <a:pt x="634" y="2769"/>
                    <a:pt x="0" y="3269"/>
                    <a:pt x="100" y="3970"/>
                  </a:cubicBezTo>
                  <a:cubicBezTo>
                    <a:pt x="134" y="4470"/>
                    <a:pt x="701" y="4804"/>
                    <a:pt x="1601" y="4804"/>
                  </a:cubicBezTo>
                  <a:cubicBezTo>
                    <a:pt x="2502" y="4804"/>
                    <a:pt x="3636" y="4470"/>
                    <a:pt x="4137" y="3670"/>
                  </a:cubicBezTo>
                  <a:cubicBezTo>
                    <a:pt x="4370" y="3336"/>
                    <a:pt x="4537" y="2769"/>
                    <a:pt x="4203" y="1969"/>
                  </a:cubicBezTo>
                  <a:cubicBezTo>
                    <a:pt x="4170" y="1935"/>
                    <a:pt x="3269" y="0"/>
                    <a:pt x="1868"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7391;p69">
              <a:extLst>
                <a:ext uri="{FF2B5EF4-FFF2-40B4-BE49-F238E27FC236}">
                  <a16:creationId xmlns:a16="http://schemas.microsoft.com/office/drawing/2014/main" xmlns="" id="{D94BEDBA-D0A0-9B92-FAFB-A82455B902CF}"/>
                </a:ext>
              </a:extLst>
            </p:cNvPr>
            <p:cNvSpPr/>
            <p:nvPr/>
          </p:nvSpPr>
          <p:spPr>
            <a:xfrm>
              <a:off x="6102475" y="3814125"/>
              <a:ext cx="130325" cy="111475"/>
            </a:xfrm>
            <a:custGeom>
              <a:avLst/>
              <a:gdLst/>
              <a:ahLst/>
              <a:cxnLst/>
              <a:rect l="l" t="t" r="r" b="b"/>
              <a:pathLst>
                <a:path w="5213" h="4459" extrusionOk="0">
                  <a:moveTo>
                    <a:pt x="3555" y="0"/>
                  </a:moveTo>
                  <a:cubicBezTo>
                    <a:pt x="2442" y="0"/>
                    <a:pt x="1317" y="1330"/>
                    <a:pt x="1317" y="1330"/>
                  </a:cubicBezTo>
                  <a:cubicBezTo>
                    <a:pt x="0" y="3034"/>
                    <a:pt x="2340" y="4458"/>
                    <a:pt x="3682" y="4458"/>
                  </a:cubicBezTo>
                  <a:cubicBezTo>
                    <a:pt x="4074" y="4458"/>
                    <a:pt x="4380" y="4337"/>
                    <a:pt x="4486" y="4065"/>
                  </a:cubicBezTo>
                  <a:cubicBezTo>
                    <a:pt x="4724" y="3371"/>
                    <a:pt x="4080" y="2726"/>
                    <a:pt x="3427" y="2373"/>
                  </a:cubicBezTo>
                  <a:lnTo>
                    <a:pt x="3427" y="2373"/>
                  </a:lnTo>
                  <a:cubicBezTo>
                    <a:pt x="4296" y="1947"/>
                    <a:pt x="5212" y="1046"/>
                    <a:pt x="4453" y="363"/>
                  </a:cubicBezTo>
                  <a:cubicBezTo>
                    <a:pt x="4170" y="102"/>
                    <a:pt x="3863" y="0"/>
                    <a:pt x="355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7392;p69">
              <a:extLst>
                <a:ext uri="{FF2B5EF4-FFF2-40B4-BE49-F238E27FC236}">
                  <a16:creationId xmlns:a16="http://schemas.microsoft.com/office/drawing/2014/main" xmlns="" id="{3AFC731E-D17B-DA45-BC1D-D16BA98221A5}"/>
                </a:ext>
              </a:extLst>
            </p:cNvPr>
            <p:cNvSpPr/>
            <p:nvPr/>
          </p:nvSpPr>
          <p:spPr>
            <a:xfrm>
              <a:off x="6117050" y="3807325"/>
              <a:ext cx="109250" cy="123450"/>
            </a:xfrm>
            <a:custGeom>
              <a:avLst/>
              <a:gdLst/>
              <a:ahLst/>
              <a:cxnLst/>
              <a:rect l="l" t="t" r="r" b="b"/>
              <a:pathLst>
                <a:path w="4370" h="4938" extrusionOk="0">
                  <a:moveTo>
                    <a:pt x="2002" y="2536"/>
                  </a:moveTo>
                  <a:cubicBezTo>
                    <a:pt x="2068" y="2536"/>
                    <a:pt x="2202" y="2603"/>
                    <a:pt x="2335" y="2603"/>
                  </a:cubicBezTo>
                  <a:cubicBezTo>
                    <a:pt x="2218" y="2636"/>
                    <a:pt x="2110" y="2644"/>
                    <a:pt x="2031" y="2644"/>
                  </a:cubicBezTo>
                  <a:cubicBezTo>
                    <a:pt x="1951" y="2644"/>
                    <a:pt x="1901" y="2636"/>
                    <a:pt x="1901" y="2636"/>
                  </a:cubicBezTo>
                  <a:lnTo>
                    <a:pt x="1901" y="2536"/>
                  </a:lnTo>
                  <a:close/>
                  <a:moveTo>
                    <a:pt x="2936" y="468"/>
                  </a:moveTo>
                  <a:cubicBezTo>
                    <a:pt x="3236" y="468"/>
                    <a:pt x="3503" y="601"/>
                    <a:pt x="3769" y="801"/>
                  </a:cubicBezTo>
                  <a:cubicBezTo>
                    <a:pt x="3936" y="968"/>
                    <a:pt x="4036" y="1135"/>
                    <a:pt x="4003" y="1302"/>
                  </a:cubicBezTo>
                  <a:cubicBezTo>
                    <a:pt x="3903" y="1669"/>
                    <a:pt x="3503" y="2136"/>
                    <a:pt x="2902" y="2436"/>
                  </a:cubicBezTo>
                  <a:cubicBezTo>
                    <a:pt x="2569" y="2236"/>
                    <a:pt x="2235" y="2169"/>
                    <a:pt x="2002" y="2169"/>
                  </a:cubicBezTo>
                  <a:cubicBezTo>
                    <a:pt x="1668" y="2169"/>
                    <a:pt x="1568" y="2369"/>
                    <a:pt x="1535" y="2469"/>
                  </a:cubicBezTo>
                  <a:cubicBezTo>
                    <a:pt x="1501" y="2669"/>
                    <a:pt x="1535" y="2836"/>
                    <a:pt x="1601" y="2936"/>
                  </a:cubicBezTo>
                  <a:cubicBezTo>
                    <a:pt x="1701" y="3036"/>
                    <a:pt x="1835" y="3136"/>
                    <a:pt x="2068" y="3136"/>
                  </a:cubicBezTo>
                  <a:cubicBezTo>
                    <a:pt x="2335" y="3136"/>
                    <a:pt x="2602" y="3036"/>
                    <a:pt x="2902" y="2936"/>
                  </a:cubicBezTo>
                  <a:cubicBezTo>
                    <a:pt x="3403" y="3203"/>
                    <a:pt x="3903" y="3770"/>
                    <a:pt x="3736" y="4271"/>
                  </a:cubicBezTo>
                  <a:cubicBezTo>
                    <a:pt x="3669" y="4471"/>
                    <a:pt x="3336" y="4504"/>
                    <a:pt x="3102" y="4504"/>
                  </a:cubicBezTo>
                  <a:cubicBezTo>
                    <a:pt x="2268" y="4504"/>
                    <a:pt x="1068" y="3904"/>
                    <a:pt x="701" y="3136"/>
                  </a:cubicBezTo>
                  <a:cubicBezTo>
                    <a:pt x="434" y="2669"/>
                    <a:pt x="534" y="2169"/>
                    <a:pt x="901" y="1702"/>
                  </a:cubicBezTo>
                  <a:cubicBezTo>
                    <a:pt x="901" y="1702"/>
                    <a:pt x="1935" y="468"/>
                    <a:pt x="2936" y="468"/>
                  </a:cubicBezTo>
                  <a:close/>
                  <a:moveTo>
                    <a:pt x="2936" y="1"/>
                  </a:moveTo>
                  <a:cubicBezTo>
                    <a:pt x="1768" y="1"/>
                    <a:pt x="601" y="1335"/>
                    <a:pt x="567" y="1435"/>
                  </a:cubicBezTo>
                  <a:cubicBezTo>
                    <a:pt x="0" y="2202"/>
                    <a:pt x="100" y="2870"/>
                    <a:pt x="334" y="3303"/>
                  </a:cubicBezTo>
                  <a:cubicBezTo>
                    <a:pt x="767" y="4271"/>
                    <a:pt x="2168" y="4938"/>
                    <a:pt x="3102" y="4938"/>
                  </a:cubicBezTo>
                  <a:cubicBezTo>
                    <a:pt x="3603" y="4938"/>
                    <a:pt x="4003" y="4704"/>
                    <a:pt x="4070" y="4304"/>
                  </a:cubicBezTo>
                  <a:cubicBezTo>
                    <a:pt x="4337" y="3637"/>
                    <a:pt x="3836" y="3003"/>
                    <a:pt x="3236" y="2603"/>
                  </a:cubicBezTo>
                  <a:cubicBezTo>
                    <a:pt x="3736" y="2303"/>
                    <a:pt x="4236" y="1836"/>
                    <a:pt x="4337" y="1302"/>
                  </a:cubicBezTo>
                  <a:cubicBezTo>
                    <a:pt x="4370" y="968"/>
                    <a:pt x="4236" y="668"/>
                    <a:pt x="4003" y="435"/>
                  </a:cubicBezTo>
                  <a:cubicBezTo>
                    <a:pt x="3703" y="134"/>
                    <a:pt x="3369" y="1"/>
                    <a:pt x="293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7393;p69">
              <a:extLst>
                <a:ext uri="{FF2B5EF4-FFF2-40B4-BE49-F238E27FC236}">
                  <a16:creationId xmlns:a16="http://schemas.microsoft.com/office/drawing/2014/main" xmlns="" id="{912C7DC7-7B0D-C2B5-73FA-6A4E88AB4034}"/>
                </a:ext>
              </a:extLst>
            </p:cNvPr>
            <p:cNvSpPr/>
            <p:nvPr/>
          </p:nvSpPr>
          <p:spPr>
            <a:xfrm>
              <a:off x="6064500" y="3907350"/>
              <a:ext cx="103425" cy="112825"/>
            </a:xfrm>
            <a:custGeom>
              <a:avLst/>
              <a:gdLst/>
              <a:ahLst/>
              <a:cxnLst/>
              <a:rect l="l" t="t" r="r" b="b"/>
              <a:pathLst>
                <a:path w="4137" h="4513" extrusionOk="0">
                  <a:moveTo>
                    <a:pt x="1794" y="0"/>
                  </a:moveTo>
                  <a:cubicBezTo>
                    <a:pt x="1642" y="0"/>
                    <a:pt x="1517" y="36"/>
                    <a:pt x="1435" y="103"/>
                  </a:cubicBezTo>
                  <a:cubicBezTo>
                    <a:pt x="1435" y="103"/>
                    <a:pt x="1" y="870"/>
                    <a:pt x="267" y="2204"/>
                  </a:cubicBezTo>
                  <a:cubicBezTo>
                    <a:pt x="472" y="3371"/>
                    <a:pt x="1161" y="4513"/>
                    <a:pt x="1933" y="4513"/>
                  </a:cubicBezTo>
                  <a:cubicBezTo>
                    <a:pt x="2044" y="4513"/>
                    <a:pt x="2156" y="4489"/>
                    <a:pt x="2269" y="4439"/>
                  </a:cubicBezTo>
                  <a:cubicBezTo>
                    <a:pt x="3170" y="4006"/>
                    <a:pt x="4137" y="2705"/>
                    <a:pt x="3603" y="1437"/>
                  </a:cubicBezTo>
                  <a:cubicBezTo>
                    <a:pt x="3163" y="427"/>
                    <a:pt x="2321" y="0"/>
                    <a:pt x="1794" y="0"/>
                  </a:cubicBezTo>
                  <a:close/>
                </a:path>
              </a:pathLst>
            </a:custGeom>
            <a:solidFill>
              <a:srgbClr val="EDD4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7394;p69">
              <a:extLst>
                <a:ext uri="{FF2B5EF4-FFF2-40B4-BE49-F238E27FC236}">
                  <a16:creationId xmlns:a16="http://schemas.microsoft.com/office/drawing/2014/main" xmlns="" id="{BEE7FAA9-39DF-6C6B-CA1A-A7EFAECB8436}"/>
                </a:ext>
              </a:extLst>
            </p:cNvPr>
            <p:cNvSpPr/>
            <p:nvPr/>
          </p:nvSpPr>
          <p:spPr>
            <a:xfrm>
              <a:off x="6075350" y="3931600"/>
              <a:ext cx="72575" cy="4400"/>
            </a:xfrm>
            <a:custGeom>
              <a:avLst/>
              <a:gdLst/>
              <a:ahLst/>
              <a:cxnLst/>
              <a:rect l="l" t="t" r="r" b="b"/>
              <a:pathLst>
                <a:path w="2903" h="176" extrusionOk="0">
                  <a:moveTo>
                    <a:pt x="2902" y="0"/>
                  </a:moveTo>
                  <a:lnTo>
                    <a:pt x="0" y="167"/>
                  </a:lnTo>
                  <a:cubicBezTo>
                    <a:pt x="0" y="167"/>
                    <a:pt x="335" y="176"/>
                    <a:pt x="780" y="176"/>
                  </a:cubicBezTo>
                  <a:cubicBezTo>
                    <a:pt x="1557" y="176"/>
                    <a:pt x="2669" y="149"/>
                    <a:pt x="29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7395;p69">
              <a:extLst>
                <a:ext uri="{FF2B5EF4-FFF2-40B4-BE49-F238E27FC236}">
                  <a16:creationId xmlns:a16="http://schemas.microsoft.com/office/drawing/2014/main" xmlns="" id="{7156F9E5-CEC3-4326-280E-4EB99BF39CC1}"/>
                </a:ext>
              </a:extLst>
            </p:cNvPr>
            <p:cNvSpPr/>
            <p:nvPr/>
          </p:nvSpPr>
          <p:spPr>
            <a:xfrm>
              <a:off x="6069500" y="3924875"/>
              <a:ext cx="84250" cy="15925"/>
            </a:xfrm>
            <a:custGeom>
              <a:avLst/>
              <a:gdLst/>
              <a:ahLst/>
              <a:cxnLst/>
              <a:rect l="l" t="t" r="r" b="b"/>
              <a:pathLst>
                <a:path w="3370" h="637" extrusionOk="0">
                  <a:moveTo>
                    <a:pt x="3109" y="1"/>
                  </a:moveTo>
                  <a:cubicBezTo>
                    <a:pt x="3074" y="1"/>
                    <a:pt x="3038" y="12"/>
                    <a:pt x="3003" y="36"/>
                  </a:cubicBezTo>
                  <a:cubicBezTo>
                    <a:pt x="2856" y="133"/>
                    <a:pt x="2066" y="195"/>
                    <a:pt x="1195" y="195"/>
                  </a:cubicBezTo>
                  <a:cubicBezTo>
                    <a:pt x="877" y="195"/>
                    <a:pt x="547" y="187"/>
                    <a:pt x="234" y="169"/>
                  </a:cubicBezTo>
                  <a:cubicBezTo>
                    <a:pt x="101" y="169"/>
                    <a:pt x="1" y="269"/>
                    <a:pt x="1" y="403"/>
                  </a:cubicBezTo>
                  <a:cubicBezTo>
                    <a:pt x="1" y="503"/>
                    <a:pt x="101" y="603"/>
                    <a:pt x="234" y="603"/>
                  </a:cubicBezTo>
                  <a:cubicBezTo>
                    <a:pt x="434" y="636"/>
                    <a:pt x="835" y="636"/>
                    <a:pt x="1302" y="636"/>
                  </a:cubicBezTo>
                  <a:cubicBezTo>
                    <a:pt x="2102" y="636"/>
                    <a:pt x="2970" y="603"/>
                    <a:pt x="3270" y="403"/>
                  </a:cubicBezTo>
                  <a:cubicBezTo>
                    <a:pt x="3336" y="302"/>
                    <a:pt x="3370" y="169"/>
                    <a:pt x="3303" y="102"/>
                  </a:cubicBezTo>
                  <a:cubicBezTo>
                    <a:pt x="3238" y="38"/>
                    <a:pt x="3174" y="1"/>
                    <a:pt x="3109"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7396;p69">
              <a:extLst>
                <a:ext uri="{FF2B5EF4-FFF2-40B4-BE49-F238E27FC236}">
                  <a16:creationId xmlns:a16="http://schemas.microsoft.com/office/drawing/2014/main" xmlns="" id="{08E70491-EE84-7977-9C0E-FE95D3AA1293}"/>
                </a:ext>
              </a:extLst>
            </p:cNvPr>
            <p:cNvSpPr/>
            <p:nvPr/>
          </p:nvSpPr>
          <p:spPr>
            <a:xfrm>
              <a:off x="6072000" y="3958275"/>
              <a:ext cx="85100" cy="7550"/>
            </a:xfrm>
            <a:custGeom>
              <a:avLst/>
              <a:gdLst/>
              <a:ahLst/>
              <a:cxnLst/>
              <a:rect l="l" t="t" r="r" b="b"/>
              <a:pathLst>
                <a:path w="3404" h="302" extrusionOk="0">
                  <a:moveTo>
                    <a:pt x="3403" y="1"/>
                  </a:moveTo>
                  <a:lnTo>
                    <a:pt x="1" y="301"/>
                  </a:lnTo>
                  <a:cubicBezTo>
                    <a:pt x="1" y="301"/>
                    <a:pt x="83" y="302"/>
                    <a:pt x="223" y="302"/>
                  </a:cubicBezTo>
                  <a:cubicBezTo>
                    <a:pt x="920" y="302"/>
                    <a:pt x="3042" y="279"/>
                    <a:pt x="340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7397;p69">
              <a:extLst>
                <a:ext uri="{FF2B5EF4-FFF2-40B4-BE49-F238E27FC236}">
                  <a16:creationId xmlns:a16="http://schemas.microsoft.com/office/drawing/2014/main" xmlns="" id="{1AE581CC-8B4A-936A-3BD5-8081B9109029}"/>
                </a:ext>
              </a:extLst>
            </p:cNvPr>
            <p:cNvSpPr/>
            <p:nvPr/>
          </p:nvSpPr>
          <p:spPr>
            <a:xfrm>
              <a:off x="6067000" y="3953250"/>
              <a:ext cx="97600" cy="17550"/>
            </a:xfrm>
            <a:custGeom>
              <a:avLst/>
              <a:gdLst/>
              <a:ahLst/>
              <a:cxnLst/>
              <a:rect l="l" t="t" r="r" b="b"/>
              <a:pathLst>
                <a:path w="3904" h="702" extrusionOk="0">
                  <a:moveTo>
                    <a:pt x="3628" y="0"/>
                  </a:moveTo>
                  <a:cubicBezTo>
                    <a:pt x="3592" y="0"/>
                    <a:pt x="3560" y="11"/>
                    <a:pt x="3537" y="35"/>
                  </a:cubicBezTo>
                  <a:cubicBezTo>
                    <a:pt x="3203" y="268"/>
                    <a:pt x="1402" y="302"/>
                    <a:pt x="201" y="302"/>
                  </a:cubicBezTo>
                  <a:cubicBezTo>
                    <a:pt x="67" y="302"/>
                    <a:pt x="1" y="368"/>
                    <a:pt x="1" y="502"/>
                  </a:cubicBezTo>
                  <a:cubicBezTo>
                    <a:pt x="1" y="635"/>
                    <a:pt x="67" y="702"/>
                    <a:pt x="201" y="702"/>
                  </a:cubicBezTo>
                  <a:lnTo>
                    <a:pt x="501" y="702"/>
                  </a:lnTo>
                  <a:cubicBezTo>
                    <a:pt x="1268" y="702"/>
                    <a:pt x="3270" y="669"/>
                    <a:pt x="3770" y="368"/>
                  </a:cubicBezTo>
                  <a:cubicBezTo>
                    <a:pt x="3870" y="302"/>
                    <a:pt x="3903" y="168"/>
                    <a:pt x="3837" y="101"/>
                  </a:cubicBezTo>
                  <a:cubicBezTo>
                    <a:pt x="3772" y="37"/>
                    <a:pt x="3694" y="0"/>
                    <a:pt x="3628"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7398;p69">
              <a:extLst>
                <a:ext uri="{FF2B5EF4-FFF2-40B4-BE49-F238E27FC236}">
                  <a16:creationId xmlns:a16="http://schemas.microsoft.com/office/drawing/2014/main" xmlns="" id="{75077460-56C7-8174-7DDE-17B77C6A7D74}"/>
                </a:ext>
              </a:extLst>
            </p:cNvPr>
            <p:cNvSpPr/>
            <p:nvPr/>
          </p:nvSpPr>
          <p:spPr>
            <a:xfrm>
              <a:off x="6068675" y="3784825"/>
              <a:ext cx="40875" cy="58400"/>
            </a:xfrm>
            <a:custGeom>
              <a:avLst/>
              <a:gdLst/>
              <a:ahLst/>
              <a:cxnLst/>
              <a:rect l="l" t="t" r="r" b="b"/>
              <a:pathLst>
                <a:path w="1635" h="2336" extrusionOk="0">
                  <a:moveTo>
                    <a:pt x="0" y="0"/>
                  </a:moveTo>
                  <a:lnTo>
                    <a:pt x="1501" y="2335"/>
                  </a:lnTo>
                  <a:cubicBezTo>
                    <a:pt x="1501" y="2335"/>
                    <a:pt x="1635" y="667"/>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7399;p69">
              <a:extLst>
                <a:ext uri="{FF2B5EF4-FFF2-40B4-BE49-F238E27FC236}">
                  <a16:creationId xmlns:a16="http://schemas.microsoft.com/office/drawing/2014/main" xmlns="" id="{0080984F-6810-986A-90F4-E4A354F6B463}"/>
                </a:ext>
              </a:extLst>
            </p:cNvPr>
            <p:cNvSpPr/>
            <p:nvPr/>
          </p:nvSpPr>
          <p:spPr>
            <a:xfrm>
              <a:off x="6062825" y="3778675"/>
              <a:ext cx="51725" cy="69550"/>
            </a:xfrm>
            <a:custGeom>
              <a:avLst/>
              <a:gdLst/>
              <a:ahLst/>
              <a:cxnLst/>
              <a:rect l="l" t="t" r="r" b="b"/>
              <a:pathLst>
                <a:path w="2069" h="2782" extrusionOk="0">
                  <a:moveTo>
                    <a:pt x="241" y="1"/>
                  </a:moveTo>
                  <a:cubicBezTo>
                    <a:pt x="144" y="1"/>
                    <a:pt x="60" y="44"/>
                    <a:pt x="34" y="146"/>
                  </a:cubicBezTo>
                  <a:cubicBezTo>
                    <a:pt x="1" y="280"/>
                    <a:pt x="34" y="413"/>
                    <a:pt x="168" y="446"/>
                  </a:cubicBezTo>
                  <a:cubicBezTo>
                    <a:pt x="1602" y="1013"/>
                    <a:pt x="1535" y="2515"/>
                    <a:pt x="1535" y="2581"/>
                  </a:cubicBezTo>
                  <a:cubicBezTo>
                    <a:pt x="1535" y="2648"/>
                    <a:pt x="1602" y="2781"/>
                    <a:pt x="1735" y="2781"/>
                  </a:cubicBezTo>
                  <a:cubicBezTo>
                    <a:pt x="1836" y="2781"/>
                    <a:pt x="1902" y="2681"/>
                    <a:pt x="1936" y="2581"/>
                  </a:cubicBezTo>
                  <a:cubicBezTo>
                    <a:pt x="1936" y="2581"/>
                    <a:pt x="2069" y="747"/>
                    <a:pt x="334" y="13"/>
                  </a:cubicBezTo>
                  <a:cubicBezTo>
                    <a:pt x="303" y="5"/>
                    <a:pt x="271" y="1"/>
                    <a:pt x="24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7400;p69">
              <a:extLst>
                <a:ext uri="{FF2B5EF4-FFF2-40B4-BE49-F238E27FC236}">
                  <a16:creationId xmlns:a16="http://schemas.microsoft.com/office/drawing/2014/main" xmlns="" id="{7466DBF5-B8DF-486F-E042-A664E832F95C}"/>
                </a:ext>
              </a:extLst>
            </p:cNvPr>
            <p:cNvSpPr/>
            <p:nvPr/>
          </p:nvSpPr>
          <p:spPr>
            <a:xfrm>
              <a:off x="6085350" y="3984950"/>
              <a:ext cx="67575" cy="7025"/>
            </a:xfrm>
            <a:custGeom>
              <a:avLst/>
              <a:gdLst/>
              <a:ahLst/>
              <a:cxnLst/>
              <a:rect l="l" t="t" r="r" b="b"/>
              <a:pathLst>
                <a:path w="2703" h="281" extrusionOk="0">
                  <a:moveTo>
                    <a:pt x="2702" y="1"/>
                  </a:moveTo>
                  <a:lnTo>
                    <a:pt x="1" y="234"/>
                  </a:lnTo>
                  <a:cubicBezTo>
                    <a:pt x="1" y="234"/>
                    <a:pt x="500" y="281"/>
                    <a:pt x="1079" y="281"/>
                  </a:cubicBezTo>
                  <a:cubicBezTo>
                    <a:pt x="1705" y="281"/>
                    <a:pt x="2425" y="226"/>
                    <a:pt x="27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7401;p69">
              <a:extLst>
                <a:ext uri="{FF2B5EF4-FFF2-40B4-BE49-F238E27FC236}">
                  <a16:creationId xmlns:a16="http://schemas.microsoft.com/office/drawing/2014/main" xmlns="" id="{1013224E-EB9C-8FB2-7D06-C9B8AF71FD09}"/>
                </a:ext>
              </a:extLst>
            </p:cNvPr>
            <p:cNvSpPr/>
            <p:nvPr/>
          </p:nvSpPr>
          <p:spPr>
            <a:xfrm>
              <a:off x="6079525" y="3979275"/>
              <a:ext cx="79225" cy="18225"/>
            </a:xfrm>
            <a:custGeom>
              <a:avLst/>
              <a:gdLst/>
              <a:ahLst/>
              <a:cxnLst/>
              <a:rect l="l" t="t" r="r" b="b"/>
              <a:pathLst>
                <a:path w="3169" h="729" extrusionOk="0">
                  <a:moveTo>
                    <a:pt x="2905" y="1"/>
                  </a:moveTo>
                  <a:cubicBezTo>
                    <a:pt x="2858" y="1"/>
                    <a:pt x="2811" y="19"/>
                    <a:pt x="2769" y="61"/>
                  </a:cubicBezTo>
                  <a:cubicBezTo>
                    <a:pt x="2524" y="239"/>
                    <a:pt x="1820" y="298"/>
                    <a:pt x="1140" y="298"/>
                  </a:cubicBezTo>
                  <a:cubicBezTo>
                    <a:pt x="801" y="298"/>
                    <a:pt x="467" y="284"/>
                    <a:pt x="200" y="261"/>
                  </a:cubicBezTo>
                  <a:cubicBezTo>
                    <a:pt x="100" y="261"/>
                    <a:pt x="0" y="395"/>
                    <a:pt x="0" y="461"/>
                  </a:cubicBezTo>
                  <a:cubicBezTo>
                    <a:pt x="0" y="562"/>
                    <a:pt x="67" y="662"/>
                    <a:pt x="200" y="662"/>
                  </a:cubicBezTo>
                  <a:cubicBezTo>
                    <a:pt x="267" y="662"/>
                    <a:pt x="734" y="728"/>
                    <a:pt x="1234" y="728"/>
                  </a:cubicBezTo>
                  <a:cubicBezTo>
                    <a:pt x="1901" y="728"/>
                    <a:pt x="2702" y="662"/>
                    <a:pt x="3036" y="395"/>
                  </a:cubicBezTo>
                  <a:cubicBezTo>
                    <a:pt x="3102" y="295"/>
                    <a:pt x="3169" y="161"/>
                    <a:pt x="3069" y="95"/>
                  </a:cubicBezTo>
                  <a:cubicBezTo>
                    <a:pt x="3030" y="36"/>
                    <a:pt x="2969" y="1"/>
                    <a:pt x="2905"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7402;p69">
              <a:extLst>
                <a:ext uri="{FF2B5EF4-FFF2-40B4-BE49-F238E27FC236}">
                  <a16:creationId xmlns:a16="http://schemas.microsoft.com/office/drawing/2014/main" xmlns="" id="{ACBD488A-671E-1827-FE63-FF745282B08E}"/>
                </a:ext>
              </a:extLst>
            </p:cNvPr>
            <p:cNvSpPr/>
            <p:nvPr/>
          </p:nvSpPr>
          <p:spPr>
            <a:xfrm>
              <a:off x="6114550" y="3783150"/>
              <a:ext cx="37550" cy="62575"/>
            </a:xfrm>
            <a:custGeom>
              <a:avLst/>
              <a:gdLst/>
              <a:ahLst/>
              <a:cxnLst/>
              <a:rect l="l" t="t" r="r" b="b"/>
              <a:pathLst>
                <a:path w="1502" h="2503" extrusionOk="0">
                  <a:moveTo>
                    <a:pt x="1501" y="1"/>
                  </a:moveTo>
                  <a:cubicBezTo>
                    <a:pt x="1501" y="1"/>
                    <a:pt x="0" y="468"/>
                    <a:pt x="133" y="2502"/>
                  </a:cubicBezTo>
                  <a:lnTo>
                    <a:pt x="15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7403;p69">
              <a:extLst>
                <a:ext uri="{FF2B5EF4-FFF2-40B4-BE49-F238E27FC236}">
                  <a16:creationId xmlns:a16="http://schemas.microsoft.com/office/drawing/2014/main" xmlns="" id="{0A4FF554-4225-DB08-1D54-A2BD33114C74}"/>
                </a:ext>
              </a:extLst>
            </p:cNvPr>
            <p:cNvSpPr/>
            <p:nvPr/>
          </p:nvSpPr>
          <p:spPr>
            <a:xfrm>
              <a:off x="6109525" y="3777925"/>
              <a:ext cx="49225" cy="73625"/>
            </a:xfrm>
            <a:custGeom>
              <a:avLst/>
              <a:gdLst/>
              <a:ahLst/>
              <a:cxnLst/>
              <a:rect l="l" t="t" r="r" b="b"/>
              <a:pathLst>
                <a:path w="1969" h="2945" extrusionOk="0">
                  <a:moveTo>
                    <a:pt x="1734" y="1"/>
                  </a:moveTo>
                  <a:cubicBezTo>
                    <a:pt x="1714" y="1"/>
                    <a:pt x="1692" y="3"/>
                    <a:pt x="1669" y="9"/>
                  </a:cubicBezTo>
                  <a:cubicBezTo>
                    <a:pt x="1635" y="9"/>
                    <a:pt x="1" y="510"/>
                    <a:pt x="134" y="2711"/>
                  </a:cubicBezTo>
                  <a:cubicBezTo>
                    <a:pt x="134" y="2845"/>
                    <a:pt x="201" y="2945"/>
                    <a:pt x="334" y="2945"/>
                  </a:cubicBezTo>
                  <a:cubicBezTo>
                    <a:pt x="468" y="2945"/>
                    <a:pt x="535" y="2845"/>
                    <a:pt x="535" y="2678"/>
                  </a:cubicBezTo>
                  <a:cubicBezTo>
                    <a:pt x="401" y="843"/>
                    <a:pt x="1735" y="376"/>
                    <a:pt x="1802" y="376"/>
                  </a:cubicBezTo>
                  <a:cubicBezTo>
                    <a:pt x="1869" y="343"/>
                    <a:pt x="1969" y="276"/>
                    <a:pt x="1902" y="143"/>
                  </a:cubicBezTo>
                  <a:cubicBezTo>
                    <a:pt x="1875" y="60"/>
                    <a:pt x="1825" y="1"/>
                    <a:pt x="173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7404;p69">
              <a:extLst>
                <a:ext uri="{FF2B5EF4-FFF2-40B4-BE49-F238E27FC236}">
                  <a16:creationId xmlns:a16="http://schemas.microsoft.com/office/drawing/2014/main" xmlns="" id="{AD072A4E-F5A2-75DA-789C-C2AFED63C554}"/>
                </a:ext>
              </a:extLst>
            </p:cNvPr>
            <p:cNvSpPr/>
            <p:nvPr/>
          </p:nvSpPr>
          <p:spPr>
            <a:xfrm>
              <a:off x="5114650" y="3080150"/>
              <a:ext cx="398650" cy="394475"/>
            </a:xfrm>
            <a:custGeom>
              <a:avLst/>
              <a:gdLst/>
              <a:ahLst/>
              <a:cxnLst/>
              <a:rect l="l" t="t" r="r" b="b"/>
              <a:pathLst>
                <a:path w="15946" h="15779" extrusionOk="0">
                  <a:moveTo>
                    <a:pt x="7973" y="534"/>
                  </a:moveTo>
                  <a:cubicBezTo>
                    <a:pt x="8240" y="901"/>
                    <a:pt x="8607" y="1835"/>
                    <a:pt x="8940" y="2602"/>
                  </a:cubicBezTo>
                  <a:cubicBezTo>
                    <a:pt x="8974" y="2669"/>
                    <a:pt x="9007" y="2736"/>
                    <a:pt x="9074" y="2736"/>
                  </a:cubicBezTo>
                  <a:cubicBezTo>
                    <a:pt x="9091" y="2752"/>
                    <a:pt x="9116" y="2761"/>
                    <a:pt x="9145" y="2761"/>
                  </a:cubicBezTo>
                  <a:cubicBezTo>
                    <a:pt x="9174" y="2761"/>
                    <a:pt x="9207" y="2752"/>
                    <a:pt x="9241" y="2736"/>
                  </a:cubicBezTo>
                  <a:cubicBezTo>
                    <a:pt x="10108" y="2235"/>
                    <a:pt x="11142" y="1702"/>
                    <a:pt x="11442" y="1602"/>
                  </a:cubicBezTo>
                  <a:lnTo>
                    <a:pt x="11442" y="1602"/>
                  </a:lnTo>
                  <a:cubicBezTo>
                    <a:pt x="11476" y="1902"/>
                    <a:pt x="11309" y="2836"/>
                    <a:pt x="11142" y="3603"/>
                  </a:cubicBezTo>
                  <a:cubicBezTo>
                    <a:pt x="11109" y="3703"/>
                    <a:pt x="11142" y="3770"/>
                    <a:pt x="11175" y="3836"/>
                  </a:cubicBezTo>
                  <a:cubicBezTo>
                    <a:pt x="11242" y="3903"/>
                    <a:pt x="11275" y="3903"/>
                    <a:pt x="11342" y="3903"/>
                  </a:cubicBezTo>
                  <a:cubicBezTo>
                    <a:pt x="11342" y="3903"/>
                    <a:pt x="13010" y="3603"/>
                    <a:pt x="13811" y="3603"/>
                  </a:cubicBezTo>
                  <a:lnTo>
                    <a:pt x="13977" y="3603"/>
                  </a:lnTo>
                  <a:cubicBezTo>
                    <a:pt x="13844" y="4003"/>
                    <a:pt x="13444" y="4871"/>
                    <a:pt x="13077" y="5671"/>
                  </a:cubicBezTo>
                  <a:cubicBezTo>
                    <a:pt x="13010" y="5704"/>
                    <a:pt x="13077" y="5738"/>
                    <a:pt x="13077" y="5838"/>
                  </a:cubicBezTo>
                  <a:cubicBezTo>
                    <a:pt x="13077" y="5905"/>
                    <a:pt x="13143" y="5938"/>
                    <a:pt x="13177" y="5938"/>
                  </a:cubicBezTo>
                  <a:cubicBezTo>
                    <a:pt x="14111" y="6171"/>
                    <a:pt x="15178" y="6505"/>
                    <a:pt x="15412" y="6672"/>
                  </a:cubicBezTo>
                  <a:cubicBezTo>
                    <a:pt x="15245" y="6905"/>
                    <a:pt x="14311" y="7706"/>
                    <a:pt x="13477" y="8340"/>
                  </a:cubicBezTo>
                  <a:cubicBezTo>
                    <a:pt x="13444" y="8373"/>
                    <a:pt x="13410" y="8406"/>
                    <a:pt x="13410" y="8506"/>
                  </a:cubicBezTo>
                  <a:cubicBezTo>
                    <a:pt x="13410" y="8573"/>
                    <a:pt x="13444" y="8607"/>
                    <a:pt x="13477" y="8640"/>
                  </a:cubicBezTo>
                  <a:cubicBezTo>
                    <a:pt x="14478" y="9274"/>
                    <a:pt x="15312" y="9974"/>
                    <a:pt x="15312" y="10208"/>
                  </a:cubicBezTo>
                  <a:cubicBezTo>
                    <a:pt x="15178" y="10408"/>
                    <a:pt x="13977" y="10775"/>
                    <a:pt x="12676" y="11042"/>
                  </a:cubicBezTo>
                  <a:cubicBezTo>
                    <a:pt x="12610" y="11042"/>
                    <a:pt x="12576" y="11108"/>
                    <a:pt x="12510" y="11142"/>
                  </a:cubicBezTo>
                  <a:cubicBezTo>
                    <a:pt x="12476" y="11242"/>
                    <a:pt x="12476" y="11308"/>
                    <a:pt x="12510" y="11375"/>
                  </a:cubicBezTo>
                  <a:cubicBezTo>
                    <a:pt x="12977" y="12176"/>
                    <a:pt x="13444" y="13110"/>
                    <a:pt x="13444" y="13377"/>
                  </a:cubicBezTo>
                  <a:cubicBezTo>
                    <a:pt x="13410" y="13377"/>
                    <a:pt x="13310" y="13410"/>
                    <a:pt x="13110" y="13410"/>
                  </a:cubicBezTo>
                  <a:cubicBezTo>
                    <a:pt x="12343" y="13410"/>
                    <a:pt x="11075" y="13176"/>
                    <a:pt x="11075" y="13176"/>
                  </a:cubicBezTo>
                  <a:cubicBezTo>
                    <a:pt x="11044" y="13161"/>
                    <a:pt x="11015" y="13154"/>
                    <a:pt x="10988" y="13154"/>
                  </a:cubicBezTo>
                  <a:cubicBezTo>
                    <a:pt x="10899" y="13154"/>
                    <a:pt x="10834" y="13225"/>
                    <a:pt x="10808" y="13277"/>
                  </a:cubicBezTo>
                  <a:cubicBezTo>
                    <a:pt x="10575" y="14077"/>
                    <a:pt x="10275" y="15044"/>
                    <a:pt x="10108" y="15311"/>
                  </a:cubicBezTo>
                  <a:cubicBezTo>
                    <a:pt x="9808" y="15078"/>
                    <a:pt x="9107" y="14244"/>
                    <a:pt x="8507" y="13443"/>
                  </a:cubicBezTo>
                  <a:cubicBezTo>
                    <a:pt x="8473" y="13410"/>
                    <a:pt x="8440" y="13377"/>
                    <a:pt x="8340" y="13377"/>
                  </a:cubicBezTo>
                  <a:cubicBezTo>
                    <a:pt x="8296" y="13377"/>
                    <a:pt x="8266" y="13391"/>
                    <a:pt x="8261" y="13391"/>
                  </a:cubicBezTo>
                  <a:cubicBezTo>
                    <a:pt x="8259" y="13391"/>
                    <a:pt x="8262" y="13388"/>
                    <a:pt x="8273" y="13377"/>
                  </a:cubicBezTo>
                  <a:lnTo>
                    <a:pt x="8273" y="13377"/>
                  </a:lnTo>
                  <a:cubicBezTo>
                    <a:pt x="7572" y="14078"/>
                    <a:pt x="6739" y="14878"/>
                    <a:pt x="6439" y="15111"/>
                  </a:cubicBezTo>
                  <a:cubicBezTo>
                    <a:pt x="6339" y="14778"/>
                    <a:pt x="6172" y="13944"/>
                    <a:pt x="6005" y="13210"/>
                  </a:cubicBezTo>
                  <a:lnTo>
                    <a:pt x="5905" y="13076"/>
                  </a:lnTo>
                  <a:cubicBezTo>
                    <a:pt x="5872" y="13060"/>
                    <a:pt x="5838" y="13051"/>
                    <a:pt x="5809" y="13051"/>
                  </a:cubicBezTo>
                  <a:cubicBezTo>
                    <a:pt x="5780" y="13051"/>
                    <a:pt x="5755" y="13060"/>
                    <a:pt x="5738" y="13076"/>
                  </a:cubicBezTo>
                  <a:cubicBezTo>
                    <a:pt x="4938" y="13410"/>
                    <a:pt x="3570" y="13944"/>
                    <a:pt x="3070" y="14044"/>
                  </a:cubicBezTo>
                  <a:cubicBezTo>
                    <a:pt x="3136" y="13610"/>
                    <a:pt x="3403" y="12576"/>
                    <a:pt x="3637" y="11609"/>
                  </a:cubicBezTo>
                  <a:cubicBezTo>
                    <a:pt x="3637" y="11575"/>
                    <a:pt x="3637" y="11475"/>
                    <a:pt x="3603" y="11442"/>
                  </a:cubicBezTo>
                  <a:cubicBezTo>
                    <a:pt x="3570" y="11409"/>
                    <a:pt x="3503" y="11375"/>
                    <a:pt x="3470" y="11375"/>
                  </a:cubicBezTo>
                  <a:cubicBezTo>
                    <a:pt x="2469" y="11142"/>
                    <a:pt x="1302" y="10808"/>
                    <a:pt x="968" y="10675"/>
                  </a:cubicBezTo>
                  <a:cubicBezTo>
                    <a:pt x="1168" y="10408"/>
                    <a:pt x="2002" y="9707"/>
                    <a:pt x="2769" y="9107"/>
                  </a:cubicBezTo>
                  <a:cubicBezTo>
                    <a:pt x="2803" y="9074"/>
                    <a:pt x="2836" y="9040"/>
                    <a:pt x="2836" y="8940"/>
                  </a:cubicBezTo>
                  <a:cubicBezTo>
                    <a:pt x="2803" y="8873"/>
                    <a:pt x="2769" y="8840"/>
                    <a:pt x="2736" y="8773"/>
                  </a:cubicBezTo>
                  <a:cubicBezTo>
                    <a:pt x="1635" y="8173"/>
                    <a:pt x="635" y="7406"/>
                    <a:pt x="635" y="7206"/>
                  </a:cubicBezTo>
                  <a:cubicBezTo>
                    <a:pt x="668" y="7005"/>
                    <a:pt x="1735" y="6572"/>
                    <a:pt x="2836" y="6272"/>
                  </a:cubicBezTo>
                  <a:lnTo>
                    <a:pt x="2970" y="6171"/>
                  </a:lnTo>
                  <a:cubicBezTo>
                    <a:pt x="3003" y="6105"/>
                    <a:pt x="3003" y="6038"/>
                    <a:pt x="2970" y="6005"/>
                  </a:cubicBezTo>
                  <a:cubicBezTo>
                    <a:pt x="2469" y="5104"/>
                    <a:pt x="1969" y="4070"/>
                    <a:pt x="1802" y="3670"/>
                  </a:cubicBezTo>
                  <a:lnTo>
                    <a:pt x="1802" y="3670"/>
                  </a:lnTo>
                  <a:cubicBezTo>
                    <a:pt x="2302" y="3703"/>
                    <a:pt x="3637" y="4003"/>
                    <a:pt x="4137" y="4103"/>
                  </a:cubicBezTo>
                  <a:cubicBezTo>
                    <a:pt x="4170" y="4103"/>
                    <a:pt x="4270" y="4103"/>
                    <a:pt x="4304" y="4070"/>
                  </a:cubicBezTo>
                  <a:cubicBezTo>
                    <a:pt x="4337" y="4037"/>
                    <a:pt x="4404" y="4003"/>
                    <a:pt x="4404" y="3903"/>
                  </a:cubicBezTo>
                  <a:cubicBezTo>
                    <a:pt x="4404" y="2902"/>
                    <a:pt x="4437" y="1768"/>
                    <a:pt x="4504" y="1368"/>
                  </a:cubicBezTo>
                  <a:cubicBezTo>
                    <a:pt x="4938" y="1568"/>
                    <a:pt x="6005" y="2202"/>
                    <a:pt x="6972" y="2836"/>
                  </a:cubicBezTo>
                  <a:cubicBezTo>
                    <a:pt x="6995" y="2836"/>
                    <a:pt x="7047" y="2851"/>
                    <a:pt x="7089" y="2851"/>
                  </a:cubicBezTo>
                  <a:cubicBezTo>
                    <a:pt x="7110" y="2851"/>
                    <a:pt x="7128" y="2847"/>
                    <a:pt x="7139" y="2836"/>
                  </a:cubicBezTo>
                  <a:cubicBezTo>
                    <a:pt x="7173" y="2836"/>
                    <a:pt x="7273" y="2769"/>
                    <a:pt x="7273" y="2702"/>
                  </a:cubicBezTo>
                  <a:cubicBezTo>
                    <a:pt x="7473" y="1868"/>
                    <a:pt x="7806" y="901"/>
                    <a:pt x="7973" y="534"/>
                  </a:cubicBezTo>
                  <a:close/>
                  <a:moveTo>
                    <a:pt x="7906" y="0"/>
                  </a:moveTo>
                  <a:cubicBezTo>
                    <a:pt x="7740" y="0"/>
                    <a:pt x="7506" y="0"/>
                    <a:pt x="6839" y="2335"/>
                  </a:cubicBezTo>
                  <a:cubicBezTo>
                    <a:pt x="5338" y="1368"/>
                    <a:pt x="4471" y="868"/>
                    <a:pt x="4304" y="868"/>
                  </a:cubicBezTo>
                  <a:lnTo>
                    <a:pt x="4237" y="868"/>
                  </a:lnTo>
                  <a:cubicBezTo>
                    <a:pt x="4070" y="934"/>
                    <a:pt x="3904" y="1001"/>
                    <a:pt x="3837" y="3603"/>
                  </a:cubicBezTo>
                  <a:cubicBezTo>
                    <a:pt x="3303" y="3503"/>
                    <a:pt x="2002" y="3203"/>
                    <a:pt x="1569" y="3203"/>
                  </a:cubicBezTo>
                  <a:cubicBezTo>
                    <a:pt x="1468" y="3203"/>
                    <a:pt x="1402" y="3236"/>
                    <a:pt x="1302" y="3269"/>
                  </a:cubicBezTo>
                  <a:cubicBezTo>
                    <a:pt x="1168" y="3403"/>
                    <a:pt x="1001" y="3536"/>
                    <a:pt x="2336" y="5938"/>
                  </a:cubicBezTo>
                  <a:cubicBezTo>
                    <a:pt x="1569" y="6205"/>
                    <a:pt x="168" y="6605"/>
                    <a:pt x="101" y="7172"/>
                  </a:cubicBezTo>
                  <a:cubicBezTo>
                    <a:pt x="1" y="7673"/>
                    <a:pt x="1235" y="8506"/>
                    <a:pt x="2136" y="9007"/>
                  </a:cubicBezTo>
                  <a:cubicBezTo>
                    <a:pt x="301" y="10408"/>
                    <a:pt x="334" y="10675"/>
                    <a:pt x="401" y="10775"/>
                  </a:cubicBezTo>
                  <a:cubicBezTo>
                    <a:pt x="434" y="10942"/>
                    <a:pt x="468" y="11208"/>
                    <a:pt x="3070" y="11775"/>
                  </a:cubicBezTo>
                  <a:cubicBezTo>
                    <a:pt x="2803" y="12709"/>
                    <a:pt x="2469" y="14077"/>
                    <a:pt x="2503" y="14344"/>
                  </a:cubicBezTo>
                  <a:cubicBezTo>
                    <a:pt x="2503" y="14377"/>
                    <a:pt x="2569" y="14544"/>
                    <a:pt x="2803" y="14544"/>
                  </a:cubicBezTo>
                  <a:cubicBezTo>
                    <a:pt x="3270" y="14544"/>
                    <a:pt x="4938" y="13877"/>
                    <a:pt x="5571" y="13610"/>
                  </a:cubicBezTo>
                  <a:cubicBezTo>
                    <a:pt x="5738" y="14477"/>
                    <a:pt x="5938" y="15411"/>
                    <a:pt x="6072" y="15578"/>
                  </a:cubicBezTo>
                  <a:cubicBezTo>
                    <a:pt x="6105" y="15612"/>
                    <a:pt x="6172" y="15678"/>
                    <a:pt x="6272" y="15678"/>
                  </a:cubicBezTo>
                  <a:cubicBezTo>
                    <a:pt x="6339" y="15678"/>
                    <a:pt x="6605" y="15678"/>
                    <a:pt x="8307" y="13910"/>
                  </a:cubicBezTo>
                  <a:cubicBezTo>
                    <a:pt x="9274" y="15178"/>
                    <a:pt x="9841" y="15778"/>
                    <a:pt x="10141" y="15778"/>
                  </a:cubicBezTo>
                  <a:cubicBezTo>
                    <a:pt x="10241" y="15778"/>
                    <a:pt x="10308" y="15745"/>
                    <a:pt x="10341" y="15678"/>
                  </a:cubicBezTo>
                  <a:cubicBezTo>
                    <a:pt x="10575" y="15445"/>
                    <a:pt x="10975" y="14211"/>
                    <a:pt x="11175" y="13543"/>
                  </a:cubicBezTo>
                  <a:cubicBezTo>
                    <a:pt x="11576" y="13577"/>
                    <a:pt x="12476" y="13744"/>
                    <a:pt x="13110" y="13744"/>
                  </a:cubicBezTo>
                  <a:cubicBezTo>
                    <a:pt x="13410" y="13744"/>
                    <a:pt x="13744" y="13710"/>
                    <a:pt x="13811" y="13510"/>
                  </a:cubicBezTo>
                  <a:cubicBezTo>
                    <a:pt x="13977" y="13176"/>
                    <a:pt x="13444" y="12109"/>
                    <a:pt x="13010" y="11375"/>
                  </a:cubicBezTo>
                  <a:cubicBezTo>
                    <a:pt x="14077" y="11175"/>
                    <a:pt x="15512" y="10775"/>
                    <a:pt x="15645" y="10274"/>
                  </a:cubicBezTo>
                  <a:cubicBezTo>
                    <a:pt x="15779" y="9774"/>
                    <a:pt x="14678" y="8940"/>
                    <a:pt x="13911" y="8406"/>
                  </a:cubicBezTo>
                  <a:cubicBezTo>
                    <a:pt x="15945" y="6839"/>
                    <a:pt x="15779" y="6538"/>
                    <a:pt x="15745" y="6405"/>
                  </a:cubicBezTo>
                  <a:cubicBezTo>
                    <a:pt x="15612" y="6105"/>
                    <a:pt x="14478" y="5738"/>
                    <a:pt x="13477" y="5504"/>
                  </a:cubicBezTo>
                  <a:cubicBezTo>
                    <a:pt x="13811" y="4837"/>
                    <a:pt x="14344" y="3703"/>
                    <a:pt x="14344" y="3403"/>
                  </a:cubicBezTo>
                  <a:cubicBezTo>
                    <a:pt x="14344" y="3103"/>
                    <a:pt x="13944" y="3103"/>
                    <a:pt x="13744" y="3103"/>
                  </a:cubicBezTo>
                  <a:cubicBezTo>
                    <a:pt x="13143" y="3103"/>
                    <a:pt x="12076" y="3269"/>
                    <a:pt x="11509" y="3369"/>
                  </a:cubicBezTo>
                  <a:cubicBezTo>
                    <a:pt x="11943" y="1368"/>
                    <a:pt x="11676" y="1235"/>
                    <a:pt x="11576" y="1201"/>
                  </a:cubicBezTo>
                  <a:cubicBezTo>
                    <a:pt x="11509" y="1168"/>
                    <a:pt x="11476" y="1168"/>
                    <a:pt x="11442" y="1168"/>
                  </a:cubicBezTo>
                  <a:cubicBezTo>
                    <a:pt x="11075" y="1168"/>
                    <a:pt x="9774" y="1868"/>
                    <a:pt x="9141" y="2202"/>
                  </a:cubicBezTo>
                  <a:cubicBezTo>
                    <a:pt x="8273" y="100"/>
                    <a:pt x="8073" y="34"/>
                    <a:pt x="7973"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7405;p69">
              <a:extLst>
                <a:ext uri="{FF2B5EF4-FFF2-40B4-BE49-F238E27FC236}">
                  <a16:creationId xmlns:a16="http://schemas.microsoft.com/office/drawing/2014/main" xmlns="" id="{A37AA947-A6D2-BB8D-FC78-839E4029AB8D}"/>
                </a:ext>
              </a:extLst>
            </p:cNvPr>
            <p:cNvSpPr/>
            <p:nvPr/>
          </p:nvSpPr>
          <p:spPr>
            <a:xfrm>
              <a:off x="5188875" y="3163550"/>
              <a:ext cx="247700" cy="247700"/>
            </a:xfrm>
            <a:custGeom>
              <a:avLst/>
              <a:gdLst/>
              <a:ahLst/>
              <a:cxnLst/>
              <a:rect l="l" t="t" r="r" b="b"/>
              <a:pathLst>
                <a:path w="9908" h="9908" extrusionOk="0">
                  <a:moveTo>
                    <a:pt x="4971" y="0"/>
                  </a:moveTo>
                  <a:cubicBezTo>
                    <a:pt x="2235" y="0"/>
                    <a:pt x="1" y="2202"/>
                    <a:pt x="1" y="4937"/>
                  </a:cubicBezTo>
                  <a:cubicBezTo>
                    <a:pt x="1" y="7672"/>
                    <a:pt x="2235" y="9907"/>
                    <a:pt x="4971" y="9907"/>
                  </a:cubicBezTo>
                  <a:cubicBezTo>
                    <a:pt x="7706" y="9907"/>
                    <a:pt x="9908" y="7672"/>
                    <a:pt x="9908" y="4937"/>
                  </a:cubicBezTo>
                  <a:cubicBezTo>
                    <a:pt x="9908" y="2202"/>
                    <a:pt x="7706" y="0"/>
                    <a:pt x="4971" y="0"/>
                  </a:cubicBezTo>
                  <a:close/>
                </a:path>
              </a:pathLst>
            </a:custGeom>
            <a:solidFill>
              <a:srgbClr val="F7AE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7406;p69">
              <a:extLst>
                <a:ext uri="{FF2B5EF4-FFF2-40B4-BE49-F238E27FC236}">
                  <a16:creationId xmlns:a16="http://schemas.microsoft.com/office/drawing/2014/main" xmlns="" id="{27F1EB99-E261-7A57-615D-2F892672BE90}"/>
                </a:ext>
              </a:extLst>
            </p:cNvPr>
            <p:cNvSpPr/>
            <p:nvPr/>
          </p:nvSpPr>
          <p:spPr>
            <a:xfrm>
              <a:off x="5321475" y="3201900"/>
              <a:ext cx="20875" cy="12525"/>
            </a:xfrm>
            <a:custGeom>
              <a:avLst/>
              <a:gdLst/>
              <a:ahLst/>
              <a:cxnLst/>
              <a:rect l="l" t="t" r="r" b="b"/>
              <a:pathLst>
                <a:path w="835" h="501" extrusionOk="0">
                  <a:moveTo>
                    <a:pt x="0" y="1"/>
                  </a:moveTo>
                  <a:lnTo>
                    <a:pt x="834" y="501"/>
                  </a:lnTo>
                  <a:cubicBezTo>
                    <a:pt x="701" y="134"/>
                    <a:pt x="1" y="1"/>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7407;p69">
              <a:extLst>
                <a:ext uri="{FF2B5EF4-FFF2-40B4-BE49-F238E27FC236}">
                  <a16:creationId xmlns:a16="http://schemas.microsoft.com/office/drawing/2014/main" xmlns="" id="{FD885986-55BA-10F1-2F2F-51C331350F32}"/>
                </a:ext>
              </a:extLst>
            </p:cNvPr>
            <p:cNvSpPr/>
            <p:nvPr/>
          </p:nvSpPr>
          <p:spPr>
            <a:xfrm>
              <a:off x="5314800" y="3197200"/>
              <a:ext cx="33375" cy="22250"/>
            </a:xfrm>
            <a:custGeom>
              <a:avLst/>
              <a:gdLst/>
              <a:ahLst/>
              <a:cxnLst/>
              <a:rect l="l" t="t" r="r" b="b"/>
              <a:pathLst>
                <a:path w="1335" h="890" extrusionOk="0">
                  <a:moveTo>
                    <a:pt x="218" y="1"/>
                  </a:moveTo>
                  <a:cubicBezTo>
                    <a:pt x="128" y="1"/>
                    <a:pt x="67" y="84"/>
                    <a:pt x="67" y="189"/>
                  </a:cubicBezTo>
                  <a:cubicBezTo>
                    <a:pt x="0" y="289"/>
                    <a:pt x="101" y="389"/>
                    <a:pt x="234" y="422"/>
                  </a:cubicBezTo>
                  <a:cubicBezTo>
                    <a:pt x="467" y="489"/>
                    <a:pt x="834" y="589"/>
                    <a:pt x="901" y="756"/>
                  </a:cubicBezTo>
                  <a:cubicBezTo>
                    <a:pt x="934" y="856"/>
                    <a:pt x="1001" y="889"/>
                    <a:pt x="1101" y="889"/>
                  </a:cubicBezTo>
                  <a:cubicBezTo>
                    <a:pt x="1101" y="889"/>
                    <a:pt x="1116" y="874"/>
                    <a:pt x="1136" y="874"/>
                  </a:cubicBezTo>
                  <a:cubicBezTo>
                    <a:pt x="1146" y="874"/>
                    <a:pt x="1157" y="878"/>
                    <a:pt x="1168" y="889"/>
                  </a:cubicBezTo>
                  <a:cubicBezTo>
                    <a:pt x="1268" y="856"/>
                    <a:pt x="1335" y="756"/>
                    <a:pt x="1301" y="622"/>
                  </a:cubicBezTo>
                  <a:cubicBezTo>
                    <a:pt x="1135" y="189"/>
                    <a:pt x="434" y="55"/>
                    <a:pt x="301" y="22"/>
                  </a:cubicBezTo>
                  <a:cubicBezTo>
                    <a:pt x="271" y="7"/>
                    <a:pt x="244" y="1"/>
                    <a:pt x="218"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7408;p69">
              <a:extLst>
                <a:ext uri="{FF2B5EF4-FFF2-40B4-BE49-F238E27FC236}">
                  <a16:creationId xmlns:a16="http://schemas.microsoft.com/office/drawing/2014/main" xmlns="" id="{1E3C4448-998F-6F61-B7E5-16C382617890}"/>
                </a:ext>
              </a:extLst>
            </p:cNvPr>
            <p:cNvSpPr/>
            <p:nvPr/>
          </p:nvSpPr>
          <p:spPr>
            <a:xfrm>
              <a:off x="5337325" y="3239425"/>
              <a:ext cx="20875" cy="12525"/>
            </a:xfrm>
            <a:custGeom>
              <a:avLst/>
              <a:gdLst/>
              <a:ahLst/>
              <a:cxnLst/>
              <a:rect l="l" t="t" r="r" b="b"/>
              <a:pathLst>
                <a:path w="835" h="501" extrusionOk="0">
                  <a:moveTo>
                    <a:pt x="0" y="1"/>
                  </a:moveTo>
                  <a:lnTo>
                    <a:pt x="834" y="501"/>
                  </a:lnTo>
                  <a:cubicBezTo>
                    <a:pt x="701" y="134"/>
                    <a:pt x="0" y="1"/>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7409;p69">
              <a:extLst>
                <a:ext uri="{FF2B5EF4-FFF2-40B4-BE49-F238E27FC236}">
                  <a16:creationId xmlns:a16="http://schemas.microsoft.com/office/drawing/2014/main" xmlns="" id="{FCD3A63C-C244-40DB-17CC-93BE03B09195}"/>
                </a:ext>
              </a:extLst>
            </p:cNvPr>
            <p:cNvSpPr/>
            <p:nvPr/>
          </p:nvSpPr>
          <p:spPr>
            <a:xfrm>
              <a:off x="5330650" y="3234725"/>
              <a:ext cx="33375" cy="22250"/>
            </a:xfrm>
            <a:custGeom>
              <a:avLst/>
              <a:gdLst/>
              <a:ahLst/>
              <a:cxnLst/>
              <a:rect l="l" t="t" r="r" b="b"/>
              <a:pathLst>
                <a:path w="1335" h="890" extrusionOk="0">
                  <a:moveTo>
                    <a:pt x="222" y="1"/>
                  </a:moveTo>
                  <a:cubicBezTo>
                    <a:pt x="138" y="1"/>
                    <a:pt x="86" y="84"/>
                    <a:pt x="34" y="189"/>
                  </a:cubicBezTo>
                  <a:cubicBezTo>
                    <a:pt x="0" y="322"/>
                    <a:pt x="100" y="389"/>
                    <a:pt x="200" y="422"/>
                  </a:cubicBezTo>
                  <a:cubicBezTo>
                    <a:pt x="467" y="489"/>
                    <a:pt x="834" y="589"/>
                    <a:pt x="868" y="756"/>
                  </a:cubicBezTo>
                  <a:cubicBezTo>
                    <a:pt x="934" y="856"/>
                    <a:pt x="1001" y="889"/>
                    <a:pt x="1101" y="889"/>
                  </a:cubicBezTo>
                  <a:lnTo>
                    <a:pt x="1168" y="889"/>
                  </a:lnTo>
                  <a:cubicBezTo>
                    <a:pt x="1268" y="856"/>
                    <a:pt x="1335" y="756"/>
                    <a:pt x="1301" y="656"/>
                  </a:cubicBezTo>
                  <a:cubicBezTo>
                    <a:pt x="1134" y="189"/>
                    <a:pt x="434" y="55"/>
                    <a:pt x="300" y="22"/>
                  </a:cubicBezTo>
                  <a:cubicBezTo>
                    <a:pt x="271" y="7"/>
                    <a:pt x="245" y="1"/>
                    <a:pt x="222"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7410;p69">
              <a:extLst>
                <a:ext uri="{FF2B5EF4-FFF2-40B4-BE49-F238E27FC236}">
                  <a16:creationId xmlns:a16="http://schemas.microsoft.com/office/drawing/2014/main" xmlns="" id="{48997F22-AAC3-D273-E2FA-CADC5B95FEE2}"/>
                </a:ext>
              </a:extLst>
            </p:cNvPr>
            <p:cNvSpPr/>
            <p:nvPr/>
          </p:nvSpPr>
          <p:spPr>
            <a:xfrm>
              <a:off x="5377350" y="3238600"/>
              <a:ext cx="19200" cy="15025"/>
            </a:xfrm>
            <a:custGeom>
              <a:avLst/>
              <a:gdLst/>
              <a:ahLst/>
              <a:cxnLst/>
              <a:rect l="l" t="t" r="r" b="b"/>
              <a:pathLst>
                <a:path w="768" h="601" extrusionOk="0">
                  <a:moveTo>
                    <a:pt x="0" y="0"/>
                  </a:moveTo>
                  <a:lnTo>
                    <a:pt x="767" y="601"/>
                  </a:lnTo>
                  <a:cubicBezTo>
                    <a:pt x="667" y="234"/>
                    <a:pt x="0" y="0"/>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7411;p69">
              <a:extLst>
                <a:ext uri="{FF2B5EF4-FFF2-40B4-BE49-F238E27FC236}">
                  <a16:creationId xmlns:a16="http://schemas.microsoft.com/office/drawing/2014/main" xmlns="" id="{D81667D6-EAE4-FE51-CB6A-E287518C23B7}"/>
                </a:ext>
              </a:extLst>
            </p:cNvPr>
            <p:cNvSpPr/>
            <p:nvPr/>
          </p:nvSpPr>
          <p:spPr>
            <a:xfrm>
              <a:off x="5371500" y="3233300"/>
              <a:ext cx="30050" cy="26175"/>
            </a:xfrm>
            <a:custGeom>
              <a:avLst/>
              <a:gdLst/>
              <a:ahLst/>
              <a:cxnLst/>
              <a:rect l="l" t="t" r="r" b="b"/>
              <a:pathLst>
                <a:path w="1202" h="1047" extrusionOk="0">
                  <a:moveTo>
                    <a:pt x="226" y="0"/>
                  </a:moveTo>
                  <a:cubicBezTo>
                    <a:pt x="144" y="0"/>
                    <a:pt x="60" y="44"/>
                    <a:pt x="34" y="146"/>
                  </a:cubicBezTo>
                  <a:cubicBezTo>
                    <a:pt x="1" y="246"/>
                    <a:pt x="34" y="379"/>
                    <a:pt x="168" y="412"/>
                  </a:cubicBezTo>
                  <a:cubicBezTo>
                    <a:pt x="368" y="479"/>
                    <a:pt x="735" y="713"/>
                    <a:pt x="735" y="879"/>
                  </a:cubicBezTo>
                  <a:cubicBezTo>
                    <a:pt x="735" y="946"/>
                    <a:pt x="868" y="1046"/>
                    <a:pt x="968" y="1046"/>
                  </a:cubicBezTo>
                  <a:cubicBezTo>
                    <a:pt x="1135" y="1046"/>
                    <a:pt x="1202" y="913"/>
                    <a:pt x="1168" y="813"/>
                  </a:cubicBezTo>
                  <a:cubicBezTo>
                    <a:pt x="1068" y="379"/>
                    <a:pt x="401" y="79"/>
                    <a:pt x="301" y="12"/>
                  </a:cubicBezTo>
                  <a:cubicBezTo>
                    <a:pt x="277" y="4"/>
                    <a:pt x="252" y="0"/>
                    <a:pt x="226"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7412;p69">
              <a:extLst>
                <a:ext uri="{FF2B5EF4-FFF2-40B4-BE49-F238E27FC236}">
                  <a16:creationId xmlns:a16="http://schemas.microsoft.com/office/drawing/2014/main" xmlns="" id="{0D432630-F52A-3DEE-4723-B2DC0B69CA38}"/>
                </a:ext>
              </a:extLst>
            </p:cNvPr>
            <p:cNvSpPr/>
            <p:nvPr/>
          </p:nvSpPr>
          <p:spPr>
            <a:xfrm>
              <a:off x="5289775" y="3231100"/>
              <a:ext cx="20875" cy="12525"/>
            </a:xfrm>
            <a:custGeom>
              <a:avLst/>
              <a:gdLst/>
              <a:ahLst/>
              <a:cxnLst/>
              <a:rect l="l" t="t" r="r" b="b"/>
              <a:pathLst>
                <a:path w="835" h="501" extrusionOk="0">
                  <a:moveTo>
                    <a:pt x="1" y="0"/>
                  </a:moveTo>
                  <a:lnTo>
                    <a:pt x="835" y="500"/>
                  </a:lnTo>
                  <a:cubicBezTo>
                    <a:pt x="735" y="134"/>
                    <a:pt x="1" y="0"/>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7413;p69">
              <a:extLst>
                <a:ext uri="{FF2B5EF4-FFF2-40B4-BE49-F238E27FC236}">
                  <a16:creationId xmlns:a16="http://schemas.microsoft.com/office/drawing/2014/main" xmlns="" id="{FD203C8D-0BCE-BD93-3F0D-C8C0F6BCB65E}"/>
                </a:ext>
              </a:extLst>
            </p:cNvPr>
            <p:cNvSpPr/>
            <p:nvPr/>
          </p:nvSpPr>
          <p:spPr>
            <a:xfrm>
              <a:off x="5283950" y="3225075"/>
              <a:ext cx="33375" cy="22725"/>
            </a:xfrm>
            <a:custGeom>
              <a:avLst/>
              <a:gdLst/>
              <a:ahLst/>
              <a:cxnLst/>
              <a:rect l="l" t="t" r="r" b="b"/>
              <a:pathLst>
                <a:path w="1335" h="909" extrusionOk="0">
                  <a:moveTo>
                    <a:pt x="249" y="1"/>
                  </a:moveTo>
                  <a:cubicBezTo>
                    <a:pt x="141" y="1"/>
                    <a:pt x="63" y="88"/>
                    <a:pt x="34" y="174"/>
                  </a:cubicBezTo>
                  <a:cubicBezTo>
                    <a:pt x="0" y="308"/>
                    <a:pt x="67" y="441"/>
                    <a:pt x="200" y="441"/>
                  </a:cubicBezTo>
                  <a:cubicBezTo>
                    <a:pt x="467" y="475"/>
                    <a:pt x="834" y="608"/>
                    <a:pt x="868" y="775"/>
                  </a:cubicBezTo>
                  <a:cubicBezTo>
                    <a:pt x="901" y="841"/>
                    <a:pt x="1001" y="908"/>
                    <a:pt x="1068" y="908"/>
                  </a:cubicBezTo>
                  <a:lnTo>
                    <a:pt x="1168" y="908"/>
                  </a:lnTo>
                  <a:cubicBezTo>
                    <a:pt x="1234" y="841"/>
                    <a:pt x="1335" y="775"/>
                    <a:pt x="1301" y="641"/>
                  </a:cubicBezTo>
                  <a:cubicBezTo>
                    <a:pt x="1134" y="174"/>
                    <a:pt x="401" y="74"/>
                    <a:pt x="300" y="8"/>
                  </a:cubicBezTo>
                  <a:cubicBezTo>
                    <a:pt x="283" y="3"/>
                    <a:pt x="265" y="1"/>
                    <a:pt x="249"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7414;p69">
              <a:extLst>
                <a:ext uri="{FF2B5EF4-FFF2-40B4-BE49-F238E27FC236}">
                  <a16:creationId xmlns:a16="http://schemas.microsoft.com/office/drawing/2014/main" xmlns="" id="{2F2709EC-4BB1-CB93-FE8B-9202F8512185}"/>
                </a:ext>
              </a:extLst>
            </p:cNvPr>
            <p:cNvSpPr/>
            <p:nvPr/>
          </p:nvSpPr>
          <p:spPr>
            <a:xfrm>
              <a:off x="5268100" y="3200925"/>
              <a:ext cx="23375" cy="6850"/>
            </a:xfrm>
            <a:custGeom>
              <a:avLst/>
              <a:gdLst/>
              <a:ahLst/>
              <a:cxnLst/>
              <a:rect l="l" t="t" r="r" b="b"/>
              <a:pathLst>
                <a:path w="935" h="274" extrusionOk="0">
                  <a:moveTo>
                    <a:pt x="156" y="1"/>
                  </a:moveTo>
                  <a:cubicBezTo>
                    <a:pt x="63" y="1"/>
                    <a:pt x="0" y="6"/>
                    <a:pt x="0" y="6"/>
                  </a:cubicBezTo>
                  <a:lnTo>
                    <a:pt x="934" y="273"/>
                  </a:lnTo>
                  <a:cubicBezTo>
                    <a:pt x="815" y="35"/>
                    <a:pt x="390" y="1"/>
                    <a:pt x="1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7415;p69">
              <a:extLst>
                <a:ext uri="{FF2B5EF4-FFF2-40B4-BE49-F238E27FC236}">
                  <a16:creationId xmlns:a16="http://schemas.microsoft.com/office/drawing/2014/main" xmlns="" id="{1B3F0DB7-4891-BBE2-CD19-2FBE55A6935D}"/>
                </a:ext>
              </a:extLst>
            </p:cNvPr>
            <p:cNvSpPr/>
            <p:nvPr/>
          </p:nvSpPr>
          <p:spPr>
            <a:xfrm>
              <a:off x="5263100" y="3196900"/>
              <a:ext cx="34200" cy="15875"/>
            </a:xfrm>
            <a:custGeom>
              <a:avLst/>
              <a:gdLst/>
              <a:ahLst/>
              <a:cxnLst/>
              <a:rect l="l" t="t" r="r" b="b"/>
              <a:pathLst>
                <a:path w="1368" h="635" extrusionOk="0">
                  <a:moveTo>
                    <a:pt x="200" y="0"/>
                  </a:moveTo>
                  <a:cubicBezTo>
                    <a:pt x="67" y="0"/>
                    <a:pt x="0" y="67"/>
                    <a:pt x="0" y="201"/>
                  </a:cubicBezTo>
                  <a:cubicBezTo>
                    <a:pt x="0" y="334"/>
                    <a:pt x="67" y="401"/>
                    <a:pt x="200" y="401"/>
                  </a:cubicBezTo>
                  <a:cubicBezTo>
                    <a:pt x="252" y="395"/>
                    <a:pt x="305" y="392"/>
                    <a:pt x="359" y="392"/>
                  </a:cubicBezTo>
                  <a:cubicBezTo>
                    <a:pt x="619" y="392"/>
                    <a:pt x="885" y="457"/>
                    <a:pt x="968" y="567"/>
                  </a:cubicBezTo>
                  <a:cubicBezTo>
                    <a:pt x="1001" y="601"/>
                    <a:pt x="1034" y="634"/>
                    <a:pt x="1134" y="634"/>
                  </a:cubicBezTo>
                  <a:cubicBezTo>
                    <a:pt x="1157" y="634"/>
                    <a:pt x="1179" y="619"/>
                    <a:pt x="1201" y="619"/>
                  </a:cubicBezTo>
                  <a:cubicBezTo>
                    <a:pt x="1212" y="619"/>
                    <a:pt x="1223" y="623"/>
                    <a:pt x="1235" y="634"/>
                  </a:cubicBezTo>
                  <a:cubicBezTo>
                    <a:pt x="1368" y="567"/>
                    <a:pt x="1368" y="434"/>
                    <a:pt x="1335" y="367"/>
                  </a:cubicBezTo>
                  <a:cubicBezTo>
                    <a:pt x="1068" y="0"/>
                    <a:pt x="334" y="0"/>
                    <a:pt x="200"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7416;p69">
              <a:extLst>
                <a:ext uri="{FF2B5EF4-FFF2-40B4-BE49-F238E27FC236}">
                  <a16:creationId xmlns:a16="http://schemas.microsoft.com/office/drawing/2014/main" xmlns="" id="{A6F6C6E5-5DA3-C758-AAE9-31A1C85DE3DE}"/>
                </a:ext>
              </a:extLst>
            </p:cNvPr>
            <p:cNvSpPr/>
            <p:nvPr/>
          </p:nvSpPr>
          <p:spPr>
            <a:xfrm>
              <a:off x="4657675" y="3814775"/>
              <a:ext cx="363600" cy="1230125"/>
            </a:xfrm>
            <a:custGeom>
              <a:avLst/>
              <a:gdLst/>
              <a:ahLst/>
              <a:cxnLst/>
              <a:rect l="l" t="t" r="r" b="b"/>
              <a:pathLst>
                <a:path w="14544" h="49205" extrusionOk="0">
                  <a:moveTo>
                    <a:pt x="224" y="0"/>
                  </a:moveTo>
                  <a:cubicBezTo>
                    <a:pt x="181" y="0"/>
                    <a:pt x="138" y="11"/>
                    <a:pt x="100" y="36"/>
                  </a:cubicBezTo>
                  <a:cubicBezTo>
                    <a:pt x="33" y="137"/>
                    <a:pt x="0" y="237"/>
                    <a:pt x="67" y="337"/>
                  </a:cubicBezTo>
                  <a:cubicBezTo>
                    <a:pt x="14110" y="17649"/>
                    <a:pt x="10074" y="48671"/>
                    <a:pt x="10041" y="48938"/>
                  </a:cubicBezTo>
                  <a:cubicBezTo>
                    <a:pt x="10041" y="49072"/>
                    <a:pt x="10107" y="49205"/>
                    <a:pt x="10241" y="49205"/>
                  </a:cubicBezTo>
                  <a:cubicBezTo>
                    <a:pt x="10374" y="49205"/>
                    <a:pt x="10441" y="49105"/>
                    <a:pt x="10441" y="49038"/>
                  </a:cubicBezTo>
                  <a:cubicBezTo>
                    <a:pt x="10508" y="48705"/>
                    <a:pt x="14544" y="17549"/>
                    <a:pt x="400" y="70"/>
                  </a:cubicBezTo>
                  <a:cubicBezTo>
                    <a:pt x="359" y="29"/>
                    <a:pt x="292" y="0"/>
                    <a:pt x="224"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7417;p69">
              <a:extLst>
                <a:ext uri="{FF2B5EF4-FFF2-40B4-BE49-F238E27FC236}">
                  <a16:creationId xmlns:a16="http://schemas.microsoft.com/office/drawing/2014/main" xmlns="" id="{D6643AD8-2BE2-7E6B-1B86-AE24F966CCD2}"/>
                </a:ext>
              </a:extLst>
            </p:cNvPr>
            <p:cNvSpPr/>
            <p:nvPr/>
          </p:nvSpPr>
          <p:spPr>
            <a:xfrm>
              <a:off x="4337425" y="3330225"/>
              <a:ext cx="139300" cy="152725"/>
            </a:xfrm>
            <a:custGeom>
              <a:avLst/>
              <a:gdLst/>
              <a:ahLst/>
              <a:cxnLst/>
              <a:rect l="l" t="t" r="r" b="b"/>
              <a:pathLst>
                <a:path w="5572" h="6109" extrusionOk="0">
                  <a:moveTo>
                    <a:pt x="350" y="0"/>
                  </a:moveTo>
                  <a:cubicBezTo>
                    <a:pt x="274" y="0"/>
                    <a:pt x="234" y="5"/>
                    <a:pt x="234" y="5"/>
                  </a:cubicBezTo>
                  <a:cubicBezTo>
                    <a:pt x="1" y="2173"/>
                    <a:pt x="2169" y="6109"/>
                    <a:pt x="2169" y="6109"/>
                  </a:cubicBezTo>
                  <a:lnTo>
                    <a:pt x="5572" y="3407"/>
                  </a:lnTo>
                  <a:cubicBezTo>
                    <a:pt x="3067" y="204"/>
                    <a:pt x="868" y="0"/>
                    <a:pt x="3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7418;p69">
              <a:extLst>
                <a:ext uri="{FF2B5EF4-FFF2-40B4-BE49-F238E27FC236}">
                  <a16:creationId xmlns:a16="http://schemas.microsoft.com/office/drawing/2014/main" xmlns="" id="{DAA7CECC-0425-24BE-4F52-304BBF0AE0A0}"/>
                </a:ext>
              </a:extLst>
            </p:cNvPr>
            <p:cNvSpPr/>
            <p:nvPr/>
          </p:nvSpPr>
          <p:spPr>
            <a:xfrm>
              <a:off x="4332425" y="3324450"/>
              <a:ext cx="150975" cy="164350"/>
            </a:xfrm>
            <a:custGeom>
              <a:avLst/>
              <a:gdLst/>
              <a:ahLst/>
              <a:cxnLst/>
              <a:rect l="l" t="t" r="r" b="b"/>
              <a:pathLst>
                <a:path w="6039" h="6574" extrusionOk="0">
                  <a:moveTo>
                    <a:pt x="530" y="0"/>
                  </a:moveTo>
                  <a:cubicBezTo>
                    <a:pt x="477" y="0"/>
                    <a:pt x="444" y="2"/>
                    <a:pt x="434" y="2"/>
                  </a:cubicBezTo>
                  <a:cubicBezTo>
                    <a:pt x="368" y="2"/>
                    <a:pt x="268" y="102"/>
                    <a:pt x="268" y="169"/>
                  </a:cubicBezTo>
                  <a:cubicBezTo>
                    <a:pt x="1" y="2404"/>
                    <a:pt x="2102" y="6273"/>
                    <a:pt x="2202" y="6440"/>
                  </a:cubicBezTo>
                  <a:cubicBezTo>
                    <a:pt x="2236" y="6507"/>
                    <a:pt x="2269" y="6573"/>
                    <a:pt x="2369" y="6573"/>
                  </a:cubicBezTo>
                  <a:cubicBezTo>
                    <a:pt x="2402" y="6573"/>
                    <a:pt x="2436" y="6573"/>
                    <a:pt x="2436" y="6507"/>
                  </a:cubicBezTo>
                  <a:cubicBezTo>
                    <a:pt x="2536" y="6440"/>
                    <a:pt x="2569" y="6307"/>
                    <a:pt x="2536" y="6206"/>
                  </a:cubicBezTo>
                  <a:cubicBezTo>
                    <a:pt x="2536" y="6173"/>
                    <a:pt x="534" y="2504"/>
                    <a:pt x="668" y="436"/>
                  </a:cubicBezTo>
                  <a:cubicBezTo>
                    <a:pt x="1235" y="436"/>
                    <a:pt x="3270" y="803"/>
                    <a:pt x="5605" y="3771"/>
                  </a:cubicBezTo>
                  <a:cubicBezTo>
                    <a:pt x="5667" y="3813"/>
                    <a:pt x="5728" y="3841"/>
                    <a:pt x="5790" y="3841"/>
                  </a:cubicBezTo>
                  <a:cubicBezTo>
                    <a:pt x="5829" y="3841"/>
                    <a:pt x="5867" y="3830"/>
                    <a:pt x="5905" y="3805"/>
                  </a:cubicBezTo>
                  <a:cubicBezTo>
                    <a:pt x="6005" y="3738"/>
                    <a:pt x="6038" y="3605"/>
                    <a:pt x="5938" y="3505"/>
                  </a:cubicBezTo>
                  <a:cubicBezTo>
                    <a:pt x="3319" y="163"/>
                    <a:pt x="1026" y="0"/>
                    <a:pt x="530"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7419;p69">
              <a:extLst>
                <a:ext uri="{FF2B5EF4-FFF2-40B4-BE49-F238E27FC236}">
                  <a16:creationId xmlns:a16="http://schemas.microsoft.com/office/drawing/2014/main" xmlns="" id="{B64AA49D-BB8F-82F8-7D98-F71C11218F7C}"/>
                </a:ext>
              </a:extLst>
            </p:cNvPr>
            <p:cNvSpPr/>
            <p:nvPr/>
          </p:nvSpPr>
          <p:spPr>
            <a:xfrm>
              <a:off x="4491700" y="3256100"/>
              <a:ext cx="110125" cy="150975"/>
            </a:xfrm>
            <a:custGeom>
              <a:avLst/>
              <a:gdLst/>
              <a:ahLst/>
              <a:cxnLst/>
              <a:rect l="l" t="t" r="r" b="b"/>
              <a:pathLst>
                <a:path w="4405" h="6039" extrusionOk="0">
                  <a:moveTo>
                    <a:pt x="2369" y="1"/>
                  </a:moveTo>
                  <a:cubicBezTo>
                    <a:pt x="835" y="1502"/>
                    <a:pt x="1" y="5972"/>
                    <a:pt x="1" y="5972"/>
                  </a:cubicBezTo>
                  <a:lnTo>
                    <a:pt x="4337" y="6038"/>
                  </a:lnTo>
                  <a:cubicBezTo>
                    <a:pt x="4404" y="1368"/>
                    <a:pt x="2369" y="1"/>
                    <a:pt x="23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7420;p69">
              <a:extLst>
                <a:ext uri="{FF2B5EF4-FFF2-40B4-BE49-F238E27FC236}">
                  <a16:creationId xmlns:a16="http://schemas.microsoft.com/office/drawing/2014/main" xmlns="" id="{775D10B5-E582-72D8-FD5B-0EE482C89E2C}"/>
                </a:ext>
              </a:extLst>
            </p:cNvPr>
            <p:cNvSpPr/>
            <p:nvPr/>
          </p:nvSpPr>
          <p:spPr>
            <a:xfrm>
              <a:off x="4484200" y="3250775"/>
              <a:ext cx="121775" cy="161300"/>
            </a:xfrm>
            <a:custGeom>
              <a:avLst/>
              <a:gdLst/>
              <a:ahLst/>
              <a:cxnLst/>
              <a:rect l="l" t="t" r="r" b="b"/>
              <a:pathLst>
                <a:path w="4871" h="6452" extrusionOk="0">
                  <a:moveTo>
                    <a:pt x="2649" y="0"/>
                  </a:moveTo>
                  <a:cubicBezTo>
                    <a:pt x="2603" y="0"/>
                    <a:pt x="2558" y="25"/>
                    <a:pt x="2503" y="80"/>
                  </a:cubicBezTo>
                  <a:cubicBezTo>
                    <a:pt x="868" y="1581"/>
                    <a:pt x="101" y="5951"/>
                    <a:pt x="34" y="6118"/>
                  </a:cubicBezTo>
                  <a:cubicBezTo>
                    <a:pt x="1" y="6251"/>
                    <a:pt x="101" y="6318"/>
                    <a:pt x="201" y="6385"/>
                  </a:cubicBezTo>
                  <a:cubicBezTo>
                    <a:pt x="224" y="6391"/>
                    <a:pt x="246" y="6393"/>
                    <a:pt x="266" y="6393"/>
                  </a:cubicBezTo>
                  <a:cubicBezTo>
                    <a:pt x="367" y="6393"/>
                    <a:pt x="440" y="6329"/>
                    <a:pt x="468" y="6218"/>
                  </a:cubicBezTo>
                  <a:cubicBezTo>
                    <a:pt x="501" y="6185"/>
                    <a:pt x="1268" y="2048"/>
                    <a:pt x="2669" y="514"/>
                  </a:cubicBezTo>
                  <a:cubicBezTo>
                    <a:pt x="3136" y="914"/>
                    <a:pt x="4471" y="2449"/>
                    <a:pt x="4437" y="6251"/>
                  </a:cubicBezTo>
                  <a:cubicBezTo>
                    <a:pt x="4437" y="6385"/>
                    <a:pt x="4504" y="6452"/>
                    <a:pt x="4637" y="6452"/>
                  </a:cubicBezTo>
                  <a:cubicBezTo>
                    <a:pt x="4737" y="6452"/>
                    <a:pt x="4838" y="6385"/>
                    <a:pt x="4804" y="6251"/>
                  </a:cubicBezTo>
                  <a:cubicBezTo>
                    <a:pt x="4871" y="1548"/>
                    <a:pt x="2836" y="80"/>
                    <a:pt x="2769" y="47"/>
                  </a:cubicBezTo>
                  <a:cubicBezTo>
                    <a:pt x="2724" y="17"/>
                    <a:pt x="2686" y="0"/>
                    <a:pt x="2649"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7421;p69">
              <a:extLst>
                <a:ext uri="{FF2B5EF4-FFF2-40B4-BE49-F238E27FC236}">
                  <a16:creationId xmlns:a16="http://schemas.microsoft.com/office/drawing/2014/main" xmlns="" id="{CE1671C2-F922-95A3-D90C-25F0CF08618F}"/>
                </a:ext>
              </a:extLst>
            </p:cNvPr>
            <p:cNvSpPr/>
            <p:nvPr/>
          </p:nvSpPr>
          <p:spPr>
            <a:xfrm>
              <a:off x="4647650" y="3298625"/>
              <a:ext cx="139300" cy="158475"/>
            </a:xfrm>
            <a:custGeom>
              <a:avLst/>
              <a:gdLst/>
              <a:ahLst/>
              <a:cxnLst/>
              <a:rect l="l" t="t" r="r" b="b"/>
              <a:pathLst>
                <a:path w="5572" h="6339" extrusionOk="0">
                  <a:moveTo>
                    <a:pt x="4004" y="1"/>
                  </a:moveTo>
                  <a:cubicBezTo>
                    <a:pt x="2102" y="968"/>
                    <a:pt x="1" y="5005"/>
                    <a:pt x="1" y="5005"/>
                  </a:cubicBezTo>
                  <a:lnTo>
                    <a:pt x="4137" y="6339"/>
                  </a:lnTo>
                  <a:cubicBezTo>
                    <a:pt x="5571" y="1936"/>
                    <a:pt x="4004" y="1"/>
                    <a:pt x="40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7422;p69">
              <a:extLst>
                <a:ext uri="{FF2B5EF4-FFF2-40B4-BE49-F238E27FC236}">
                  <a16:creationId xmlns:a16="http://schemas.microsoft.com/office/drawing/2014/main" xmlns="" id="{2ABC4633-CDB0-D80A-46D4-DF5BBC7E238C}"/>
                </a:ext>
              </a:extLst>
            </p:cNvPr>
            <p:cNvSpPr/>
            <p:nvPr/>
          </p:nvSpPr>
          <p:spPr>
            <a:xfrm>
              <a:off x="4641825" y="3293925"/>
              <a:ext cx="150125" cy="168175"/>
            </a:xfrm>
            <a:custGeom>
              <a:avLst/>
              <a:gdLst/>
              <a:ahLst/>
              <a:cxnLst/>
              <a:rect l="l" t="t" r="r" b="b"/>
              <a:pathLst>
                <a:path w="6005" h="6727" extrusionOk="0">
                  <a:moveTo>
                    <a:pt x="4242" y="0"/>
                  </a:moveTo>
                  <a:cubicBezTo>
                    <a:pt x="4203" y="0"/>
                    <a:pt x="4164" y="8"/>
                    <a:pt x="4137" y="22"/>
                  </a:cubicBezTo>
                  <a:cubicBezTo>
                    <a:pt x="2168" y="1023"/>
                    <a:pt x="134" y="4959"/>
                    <a:pt x="34" y="5126"/>
                  </a:cubicBezTo>
                  <a:cubicBezTo>
                    <a:pt x="0" y="5226"/>
                    <a:pt x="34" y="5359"/>
                    <a:pt x="134" y="5393"/>
                  </a:cubicBezTo>
                  <a:cubicBezTo>
                    <a:pt x="163" y="5412"/>
                    <a:pt x="195" y="5420"/>
                    <a:pt x="227" y="5420"/>
                  </a:cubicBezTo>
                  <a:cubicBezTo>
                    <a:pt x="303" y="5420"/>
                    <a:pt x="377" y="5373"/>
                    <a:pt x="401" y="5326"/>
                  </a:cubicBezTo>
                  <a:cubicBezTo>
                    <a:pt x="401" y="5293"/>
                    <a:pt x="2369" y="1557"/>
                    <a:pt x="4170" y="489"/>
                  </a:cubicBezTo>
                  <a:cubicBezTo>
                    <a:pt x="4470" y="990"/>
                    <a:pt x="5337" y="2858"/>
                    <a:pt x="4170" y="6493"/>
                  </a:cubicBezTo>
                  <a:cubicBezTo>
                    <a:pt x="4137" y="6560"/>
                    <a:pt x="4170" y="6694"/>
                    <a:pt x="4303" y="6727"/>
                  </a:cubicBezTo>
                  <a:lnTo>
                    <a:pt x="4370" y="6727"/>
                  </a:lnTo>
                  <a:cubicBezTo>
                    <a:pt x="4470" y="6727"/>
                    <a:pt x="4537" y="6694"/>
                    <a:pt x="4537" y="6627"/>
                  </a:cubicBezTo>
                  <a:cubicBezTo>
                    <a:pt x="6005" y="2124"/>
                    <a:pt x="4470" y="156"/>
                    <a:pt x="4370" y="56"/>
                  </a:cubicBezTo>
                  <a:cubicBezTo>
                    <a:pt x="4351" y="16"/>
                    <a:pt x="4297" y="0"/>
                    <a:pt x="4242"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7423;p69">
              <a:extLst>
                <a:ext uri="{FF2B5EF4-FFF2-40B4-BE49-F238E27FC236}">
                  <a16:creationId xmlns:a16="http://schemas.microsoft.com/office/drawing/2014/main" xmlns="" id="{89DC0300-CEDB-3251-27E2-A4D236DD9211}"/>
                </a:ext>
              </a:extLst>
            </p:cNvPr>
            <p:cNvSpPr/>
            <p:nvPr/>
          </p:nvSpPr>
          <p:spPr>
            <a:xfrm>
              <a:off x="4756075" y="3411200"/>
              <a:ext cx="160125" cy="141800"/>
            </a:xfrm>
            <a:custGeom>
              <a:avLst/>
              <a:gdLst/>
              <a:ahLst/>
              <a:cxnLst/>
              <a:rect l="l" t="t" r="r" b="b"/>
              <a:pathLst>
                <a:path w="6405" h="5672" extrusionOk="0">
                  <a:moveTo>
                    <a:pt x="5862" y="1"/>
                  </a:moveTo>
                  <a:cubicBezTo>
                    <a:pt x="3688" y="1"/>
                    <a:pt x="0" y="2536"/>
                    <a:pt x="0" y="2536"/>
                  </a:cubicBezTo>
                  <a:lnTo>
                    <a:pt x="3069" y="5672"/>
                  </a:lnTo>
                  <a:cubicBezTo>
                    <a:pt x="6405" y="2436"/>
                    <a:pt x="5904" y="1"/>
                    <a:pt x="5904" y="1"/>
                  </a:cubicBezTo>
                  <a:cubicBezTo>
                    <a:pt x="5890" y="1"/>
                    <a:pt x="5876" y="1"/>
                    <a:pt x="586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7424;p69">
              <a:extLst>
                <a:ext uri="{FF2B5EF4-FFF2-40B4-BE49-F238E27FC236}">
                  <a16:creationId xmlns:a16="http://schemas.microsoft.com/office/drawing/2014/main" xmlns="" id="{0D5F603E-1E43-1B62-A1BF-76DA710877C0}"/>
                </a:ext>
              </a:extLst>
            </p:cNvPr>
            <p:cNvSpPr/>
            <p:nvPr/>
          </p:nvSpPr>
          <p:spPr>
            <a:xfrm>
              <a:off x="4749400" y="3406200"/>
              <a:ext cx="169300" cy="151825"/>
            </a:xfrm>
            <a:custGeom>
              <a:avLst/>
              <a:gdLst/>
              <a:ahLst/>
              <a:cxnLst/>
              <a:rect l="l" t="t" r="r" b="b"/>
              <a:pathLst>
                <a:path w="6772" h="6073" extrusionOk="0">
                  <a:moveTo>
                    <a:pt x="6061" y="1"/>
                  </a:moveTo>
                  <a:cubicBezTo>
                    <a:pt x="3855" y="1"/>
                    <a:pt x="266" y="2470"/>
                    <a:pt x="100" y="2570"/>
                  </a:cubicBezTo>
                  <a:cubicBezTo>
                    <a:pt x="34" y="2670"/>
                    <a:pt x="0" y="2770"/>
                    <a:pt x="67" y="2870"/>
                  </a:cubicBezTo>
                  <a:cubicBezTo>
                    <a:pt x="125" y="2928"/>
                    <a:pt x="183" y="2964"/>
                    <a:pt x="242" y="2964"/>
                  </a:cubicBezTo>
                  <a:cubicBezTo>
                    <a:pt x="283" y="2964"/>
                    <a:pt x="325" y="2945"/>
                    <a:pt x="367" y="2903"/>
                  </a:cubicBezTo>
                  <a:cubicBezTo>
                    <a:pt x="401" y="2870"/>
                    <a:pt x="3870" y="501"/>
                    <a:pt x="5938" y="401"/>
                  </a:cubicBezTo>
                  <a:lnTo>
                    <a:pt x="5938" y="401"/>
                  </a:lnTo>
                  <a:cubicBezTo>
                    <a:pt x="6005" y="1002"/>
                    <a:pt x="5871" y="3037"/>
                    <a:pt x="3169" y="5705"/>
                  </a:cubicBezTo>
                  <a:cubicBezTo>
                    <a:pt x="3069" y="5805"/>
                    <a:pt x="3069" y="5905"/>
                    <a:pt x="3169" y="6005"/>
                  </a:cubicBezTo>
                  <a:cubicBezTo>
                    <a:pt x="3203" y="6039"/>
                    <a:pt x="3269" y="6072"/>
                    <a:pt x="3336" y="6072"/>
                  </a:cubicBezTo>
                  <a:cubicBezTo>
                    <a:pt x="3369" y="6072"/>
                    <a:pt x="3436" y="6039"/>
                    <a:pt x="3403" y="6005"/>
                  </a:cubicBezTo>
                  <a:cubicBezTo>
                    <a:pt x="6772" y="2703"/>
                    <a:pt x="6338" y="235"/>
                    <a:pt x="6338" y="168"/>
                  </a:cubicBezTo>
                  <a:cubicBezTo>
                    <a:pt x="6271" y="68"/>
                    <a:pt x="6205" y="1"/>
                    <a:pt x="6105" y="1"/>
                  </a:cubicBezTo>
                  <a:cubicBezTo>
                    <a:pt x="6090" y="1"/>
                    <a:pt x="6075" y="1"/>
                    <a:pt x="606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7425;p69">
              <a:extLst>
                <a:ext uri="{FF2B5EF4-FFF2-40B4-BE49-F238E27FC236}">
                  <a16:creationId xmlns:a16="http://schemas.microsoft.com/office/drawing/2014/main" xmlns="" id="{6E4937C9-F74D-6F2A-5EFF-9B6FCAFDFC58}"/>
                </a:ext>
              </a:extLst>
            </p:cNvPr>
            <p:cNvSpPr/>
            <p:nvPr/>
          </p:nvSpPr>
          <p:spPr>
            <a:xfrm>
              <a:off x="4830275" y="3593200"/>
              <a:ext cx="158475" cy="106575"/>
            </a:xfrm>
            <a:custGeom>
              <a:avLst/>
              <a:gdLst/>
              <a:ahLst/>
              <a:cxnLst/>
              <a:rect l="l" t="t" r="r" b="b"/>
              <a:pathLst>
                <a:path w="6339" h="4263" extrusionOk="0">
                  <a:moveTo>
                    <a:pt x="1116" y="0"/>
                  </a:moveTo>
                  <a:cubicBezTo>
                    <a:pt x="447" y="0"/>
                    <a:pt x="1" y="26"/>
                    <a:pt x="1" y="26"/>
                  </a:cubicBezTo>
                  <a:lnTo>
                    <a:pt x="968" y="4263"/>
                  </a:lnTo>
                  <a:cubicBezTo>
                    <a:pt x="5505" y="3229"/>
                    <a:pt x="6339" y="927"/>
                    <a:pt x="6339" y="927"/>
                  </a:cubicBezTo>
                  <a:cubicBezTo>
                    <a:pt x="5103" y="126"/>
                    <a:pt x="2578" y="0"/>
                    <a:pt x="111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7426;p69">
              <a:extLst>
                <a:ext uri="{FF2B5EF4-FFF2-40B4-BE49-F238E27FC236}">
                  <a16:creationId xmlns:a16="http://schemas.microsoft.com/office/drawing/2014/main" xmlns="" id="{9FF42109-4B8F-F71D-0A55-158FF2C51D22}"/>
                </a:ext>
              </a:extLst>
            </p:cNvPr>
            <p:cNvSpPr/>
            <p:nvPr/>
          </p:nvSpPr>
          <p:spPr>
            <a:xfrm>
              <a:off x="4825275" y="3588225"/>
              <a:ext cx="169325" cy="117400"/>
            </a:xfrm>
            <a:custGeom>
              <a:avLst/>
              <a:gdLst/>
              <a:ahLst/>
              <a:cxnLst/>
              <a:rect l="l" t="t" r="r" b="b"/>
              <a:pathLst>
                <a:path w="6773" h="4696" extrusionOk="0">
                  <a:moveTo>
                    <a:pt x="1390" y="0"/>
                  </a:moveTo>
                  <a:cubicBezTo>
                    <a:pt x="725" y="0"/>
                    <a:pt x="263" y="25"/>
                    <a:pt x="201" y="25"/>
                  </a:cubicBezTo>
                  <a:cubicBezTo>
                    <a:pt x="68" y="25"/>
                    <a:pt x="1" y="92"/>
                    <a:pt x="1" y="225"/>
                  </a:cubicBezTo>
                  <a:cubicBezTo>
                    <a:pt x="1" y="359"/>
                    <a:pt x="68" y="426"/>
                    <a:pt x="201" y="426"/>
                  </a:cubicBezTo>
                  <a:cubicBezTo>
                    <a:pt x="211" y="426"/>
                    <a:pt x="558" y="409"/>
                    <a:pt x="1092" y="409"/>
                  </a:cubicBezTo>
                  <a:cubicBezTo>
                    <a:pt x="2426" y="409"/>
                    <a:pt x="4928" y="511"/>
                    <a:pt x="6239" y="1226"/>
                  </a:cubicBezTo>
                  <a:cubicBezTo>
                    <a:pt x="5938" y="1726"/>
                    <a:pt x="4771" y="3428"/>
                    <a:pt x="1068" y="4262"/>
                  </a:cubicBezTo>
                  <a:cubicBezTo>
                    <a:pt x="968" y="4295"/>
                    <a:pt x="868" y="4395"/>
                    <a:pt x="901" y="4529"/>
                  </a:cubicBezTo>
                  <a:cubicBezTo>
                    <a:pt x="968" y="4595"/>
                    <a:pt x="1035" y="4695"/>
                    <a:pt x="1135" y="4695"/>
                  </a:cubicBezTo>
                  <a:lnTo>
                    <a:pt x="1202" y="4695"/>
                  </a:lnTo>
                  <a:cubicBezTo>
                    <a:pt x="5838" y="3628"/>
                    <a:pt x="6706" y="1293"/>
                    <a:pt x="6739" y="1226"/>
                  </a:cubicBezTo>
                  <a:cubicBezTo>
                    <a:pt x="6772" y="1126"/>
                    <a:pt x="6739" y="1026"/>
                    <a:pt x="6672" y="959"/>
                  </a:cubicBezTo>
                  <a:cubicBezTo>
                    <a:pt x="5402" y="128"/>
                    <a:pt x="2885" y="0"/>
                    <a:pt x="1390"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7427;p69">
              <a:extLst>
                <a:ext uri="{FF2B5EF4-FFF2-40B4-BE49-F238E27FC236}">
                  <a16:creationId xmlns:a16="http://schemas.microsoft.com/office/drawing/2014/main" xmlns="" id="{BF784065-6705-E69A-1568-10A7C7155A4F}"/>
                </a:ext>
              </a:extLst>
            </p:cNvPr>
            <p:cNvSpPr/>
            <p:nvPr/>
          </p:nvSpPr>
          <p:spPr>
            <a:xfrm>
              <a:off x="4872825" y="3707275"/>
              <a:ext cx="153450" cy="109575"/>
            </a:xfrm>
            <a:custGeom>
              <a:avLst/>
              <a:gdLst/>
              <a:ahLst/>
              <a:cxnLst/>
              <a:rect l="l" t="t" r="r" b="b"/>
              <a:pathLst>
                <a:path w="6138" h="4383" extrusionOk="0">
                  <a:moveTo>
                    <a:pt x="334" y="0"/>
                  </a:moveTo>
                  <a:lnTo>
                    <a:pt x="0" y="4336"/>
                  </a:lnTo>
                  <a:cubicBezTo>
                    <a:pt x="402" y="4368"/>
                    <a:pt x="780" y="4383"/>
                    <a:pt x="1135" y="4383"/>
                  </a:cubicBezTo>
                  <a:cubicBezTo>
                    <a:pt x="4886" y="4383"/>
                    <a:pt x="6138" y="2769"/>
                    <a:pt x="6138" y="2769"/>
                  </a:cubicBezTo>
                  <a:cubicBezTo>
                    <a:pt x="4737" y="1134"/>
                    <a:pt x="334" y="0"/>
                    <a:pt x="33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7428;p69">
              <a:extLst>
                <a:ext uri="{FF2B5EF4-FFF2-40B4-BE49-F238E27FC236}">
                  <a16:creationId xmlns:a16="http://schemas.microsoft.com/office/drawing/2014/main" xmlns="" id="{D4939D22-8F7D-6A76-8487-02282CF3976C}"/>
                </a:ext>
              </a:extLst>
            </p:cNvPr>
            <p:cNvSpPr/>
            <p:nvPr/>
          </p:nvSpPr>
          <p:spPr>
            <a:xfrm>
              <a:off x="4866975" y="3702250"/>
              <a:ext cx="163475" cy="120125"/>
            </a:xfrm>
            <a:custGeom>
              <a:avLst/>
              <a:gdLst/>
              <a:ahLst/>
              <a:cxnLst/>
              <a:rect l="l" t="t" r="r" b="b"/>
              <a:pathLst>
                <a:path w="6539" h="4805" extrusionOk="0">
                  <a:moveTo>
                    <a:pt x="568" y="1"/>
                  </a:moveTo>
                  <a:cubicBezTo>
                    <a:pt x="468" y="1"/>
                    <a:pt x="368" y="34"/>
                    <a:pt x="334" y="168"/>
                  </a:cubicBezTo>
                  <a:cubicBezTo>
                    <a:pt x="334" y="268"/>
                    <a:pt x="368" y="368"/>
                    <a:pt x="501" y="401"/>
                  </a:cubicBezTo>
                  <a:cubicBezTo>
                    <a:pt x="534" y="401"/>
                    <a:pt x="4571" y="1435"/>
                    <a:pt x="6038" y="2970"/>
                  </a:cubicBezTo>
                  <a:cubicBezTo>
                    <a:pt x="5680" y="3328"/>
                    <a:pt x="4304" y="4383"/>
                    <a:pt x="1311" y="4383"/>
                  </a:cubicBezTo>
                  <a:cubicBezTo>
                    <a:pt x="963" y="4383"/>
                    <a:pt x="594" y="4369"/>
                    <a:pt x="201" y="4337"/>
                  </a:cubicBezTo>
                  <a:cubicBezTo>
                    <a:pt x="134" y="4337"/>
                    <a:pt x="1" y="4404"/>
                    <a:pt x="1" y="4537"/>
                  </a:cubicBezTo>
                  <a:cubicBezTo>
                    <a:pt x="1" y="4638"/>
                    <a:pt x="67" y="4738"/>
                    <a:pt x="201" y="4738"/>
                  </a:cubicBezTo>
                  <a:cubicBezTo>
                    <a:pt x="634" y="4804"/>
                    <a:pt x="1001" y="4804"/>
                    <a:pt x="1368" y="4804"/>
                  </a:cubicBezTo>
                  <a:cubicBezTo>
                    <a:pt x="5171" y="4804"/>
                    <a:pt x="6505" y="3170"/>
                    <a:pt x="6472" y="3070"/>
                  </a:cubicBezTo>
                  <a:cubicBezTo>
                    <a:pt x="6539" y="3003"/>
                    <a:pt x="6539" y="2903"/>
                    <a:pt x="6472" y="2836"/>
                  </a:cubicBezTo>
                  <a:cubicBezTo>
                    <a:pt x="5038" y="1102"/>
                    <a:pt x="735" y="34"/>
                    <a:pt x="568"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7429;p69">
              <a:extLst>
                <a:ext uri="{FF2B5EF4-FFF2-40B4-BE49-F238E27FC236}">
                  <a16:creationId xmlns:a16="http://schemas.microsoft.com/office/drawing/2014/main" xmlns="" id="{94904293-BE5C-0C59-9C2E-5685533BFFBD}"/>
                </a:ext>
              </a:extLst>
            </p:cNvPr>
            <p:cNvSpPr/>
            <p:nvPr/>
          </p:nvSpPr>
          <p:spPr>
            <a:xfrm>
              <a:off x="4763575" y="3829025"/>
              <a:ext cx="155125" cy="131500"/>
            </a:xfrm>
            <a:custGeom>
              <a:avLst/>
              <a:gdLst/>
              <a:ahLst/>
              <a:cxnLst/>
              <a:rect l="l" t="t" r="r" b="b"/>
              <a:pathLst>
                <a:path w="6205" h="5260" extrusionOk="0">
                  <a:moveTo>
                    <a:pt x="2269" y="0"/>
                  </a:moveTo>
                  <a:lnTo>
                    <a:pt x="0" y="3736"/>
                  </a:lnTo>
                  <a:cubicBezTo>
                    <a:pt x="2075" y="4964"/>
                    <a:pt x="3666" y="5259"/>
                    <a:pt x="4717" y="5259"/>
                  </a:cubicBezTo>
                  <a:cubicBezTo>
                    <a:pt x="5694" y="5259"/>
                    <a:pt x="6205" y="5004"/>
                    <a:pt x="6205" y="5004"/>
                  </a:cubicBezTo>
                  <a:cubicBezTo>
                    <a:pt x="5704" y="2936"/>
                    <a:pt x="2269" y="0"/>
                    <a:pt x="226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7430;p69">
              <a:extLst>
                <a:ext uri="{FF2B5EF4-FFF2-40B4-BE49-F238E27FC236}">
                  <a16:creationId xmlns:a16="http://schemas.microsoft.com/office/drawing/2014/main" xmlns="" id="{6E2EDD5E-DBD6-910F-716D-0566C05811FF}"/>
                </a:ext>
              </a:extLst>
            </p:cNvPr>
            <p:cNvSpPr/>
            <p:nvPr/>
          </p:nvSpPr>
          <p:spPr>
            <a:xfrm>
              <a:off x="4758575" y="3823475"/>
              <a:ext cx="165125" cy="143175"/>
            </a:xfrm>
            <a:custGeom>
              <a:avLst/>
              <a:gdLst/>
              <a:ahLst/>
              <a:cxnLst/>
              <a:rect l="l" t="t" r="r" b="b"/>
              <a:pathLst>
                <a:path w="6605" h="5727" extrusionOk="0">
                  <a:moveTo>
                    <a:pt x="2411" y="0"/>
                  </a:moveTo>
                  <a:cubicBezTo>
                    <a:pt x="2352" y="0"/>
                    <a:pt x="2294" y="16"/>
                    <a:pt x="2235" y="55"/>
                  </a:cubicBezTo>
                  <a:cubicBezTo>
                    <a:pt x="2202" y="155"/>
                    <a:pt x="2202" y="289"/>
                    <a:pt x="2269" y="356"/>
                  </a:cubicBezTo>
                  <a:cubicBezTo>
                    <a:pt x="2335" y="389"/>
                    <a:pt x="5538" y="3124"/>
                    <a:pt x="6171" y="5126"/>
                  </a:cubicBezTo>
                  <a:cubicBezTo>
                    <a:pt x="5960" y="5188"/>
                    <a:pt x="5545" y="5287"/>
                    <a:pt x="4941" y="5287"/>
                  </a:cubicBezTo>
                  <a:cubicBezTo>
                    <a:pt x="3922" y="5287"/>
                    <a:pt x="2364" y="5005"/>
                    <a:pt x="334" y="3791"/>
                  </a:cubicBezTo>
                  <a:cubicBezTo>
                    <a:pt x="295" y="3772"/>
                    <a:pt x="256" y="3764"/>
                    <a:pt x="219" y="3764"/>
                  </a:cubicBezTo>
                  <a:cubicBezTo>
                    <a:pt x="131" y="3764"/>
                    <a:pt x="57" y="3811"/>
                    <a:pt x="34" y="3858"/>
                  </a:cubicBezTo>
                  <a:cubicBezTo>
                    <a:pt x="0" y="3992"/>
                    <a:pt x="34" y="4092"/>
                    <a:pt x="134" y="4158"/>
                  </a:cubicBezTo>
                  <a:cubicBezTo>
                    <a:pt x="2235" y="5459"/>
                    <a:pt x="3870" y="5726"/>
                    <a:pt x="4970" y="5726"/>
                  </a:cubicBezTo>
                  <a:cubicBezTo>
                    <a:pt x="5971" y="5726"/>
                    <a:pt x="6505" y="5493"/>
                    <a:pt x="6438" y="5393"/>
                  </a:cubicBezTo>
                  <a:cubicBezTo>
                    <a:pt x="6538" y="5359"/>
                    <a:pt x="6605" y="5226"/>
                    <a:pt x="6572" y="5159"/>
                  </a:cubicBezTo>
                  <a:cubicBezTo>
                    <a:pt x="6038" y="3024"/>
                    <a:pt x="2669" y="155"/>
                    <a:pt x="2535" y="22"/>
                  </a:cubicBezTo>
                  <a:cubicBezTo>
                    <a:pt x="2494" y="8"/>
                    <a:pt x="2453" y="0"/>
                    <a:pt x="2411"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7431;p69">
              <a:extLst>
                <a:ext uri="{FF2B5EF4-FFF2-40B4-BE49-F238E27FC236}">
                  <a16:creationId xmlns:a16="http://schemas.microsoft.com/office/drawing/2014/main" xmlns="" id="{43C00784-44C5-0DCD-2EB0-37C3A8B9B02B}"/>
                </a:ext>
              </a:extLst>
            </p:cNvPr>
            <p:cNvSpPr/>
            <p:nvPr/>
          </p:nvSpPr>
          <p:spPr>
            <a:xfrm>
              <a:off x="4630975" y="3924075"/>
              <a:ext cx="136800" cy="156825"/>
            </a:xfrm>
            <a:custGeom>
              <a:avLst/>
              <a:gdLst/>
              <a:ahLst/>
              <a:cxnLst/>
              <a:rect l="l" t="t" r="r" b="b"/>
              <a:pathLst>
                <a:path w="5472" h="6273" extrusionOk="0">
                  <a:moveTo>
                    <a:pt x="3637" y="1"/>
                  </a:moveTo>
                  <a:lnTo>
                    <a:pt x="1" y="2369"/>
                  </a:lnTo>
                  <a:cubicBezTo>
                    <a:pt x="2526" y="6240"/>
                    <a:pt x="4923" y="6272"/>
                    <a:pt x="5002" y="6272"/>
                  </a:cubicBezTo>
                  <a:cubicBezTo>
                    <a:pt x="5004" y="6272"/>
                    <a:pt x="5004" y="6272"/>
                    <a:pt x="5004" y="6272"/>
                  </a:cubicBezTo>
                  <a:cubicBezTo>
                    <a:pt x="5471" y="4171"/>
                    <a:pt x="3637" y="1"/>
                    <a:pt x="36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7432;p69">
              <a:extLst>
                <a:ext uri="{FF2B5EF4-FFF2-40B4-BE49-F238E27FC236}">
                  <a16:creationId xmlns:a16="http://schemas.microsoft.com/office/drawing/2014/main" xmlns="" id="{0853F094-74EA-D46E-42E6-ED3056ABFA50}"/>
                </a:ext>
              </a:extLst>
            </p:cNvPr>
            <p:cNvSpPr/>
            <p:nvPr/>
          </p:nvSpPr>
          <p:spPr>
            <a:xfrm>
              <a:off x="4625150" y="3917575"/>
              <a:ext cx="149300" cy="168325"/>
            </a:xfrm>
            <a:custGeom>
              <a:avLst/>
              <a:gdLst/>
              <a:ahLst/>
              <a:cxnLst/>
              <a:rect l="l" t="t" r="r" b="b"/>
              <a:pathLst>
                <a:path w="5972" h="6733" extrusionOk="0">
                  <a:moveTo>
                    <a:pt x="3935" y="1"/>
                  </a:moveTo>
                  <a:cubicBezTo>
                    <a:pt x="3906" y="1"/>
                    <a:pt x="3873" y="9"/>
                    <a:pt x="3836" y="27"/>
                  </a:cubicBezTo>
                  <a:cubicBezTo>
                    <a:pt x="3703" y="94"/>
                    <a:pt x="3669" y="194"/>
                    <a:pt x="3703" y="294"/>
                  </a:cubicBezTo>
                  <a:cubicBezTo>
                    <a:pt x="3703" y="361"/>
                    <a:pt x="5371" y="4197"/>
                    <a:pt x="5070" y="6265"/>
                  </a:cubicBezTo>
                  <a:cubicBezTo>
                    <a:pt x="4503" y="6198"/>
                    <a:pt x="2502" y="5698"/>
                    <a:pt x="400" y="2529"/>
                  </a:cubicBezTo>
                  <a:cubicBezTo>
                    <a:pt x="357" y="2465"/>
                    <a:pt x="286" y="2428"/>
                    <a:pt x="224" y="2428"/>
                  </a:cubicBezTo>
                  <a:cubicBezTo>
                    <a:pt x="189" y="2428"/>
                    <a:pt x="157" y="2439"/>
                    <a:pt x="134" y="2462"/>
                  </a:cubicBezTo>
                  <a:cubicBezTo>
                    <a:pt x="33" y="2563"/>
                    <a:pt x="0" y="2696"/>
                    <a:pt x="67" y="2763"/>
                  </a:cubicBezTo>
                  <a:cubicBezTo>
                    <a:pt x="2635" y="6632"/>
                    <a:pt x="5070" y="6732"/>
                    <a:pt x="5237" y="6732"/>
                  </a:cubicBezTo>
                  <a:cubicBezTo>
                    <a:pt x="5337" y="6732"/>
                    <a:pt x="5404" y="6632"/>
                    <a:pt x="5504" y="6532"/>
                  </a:cubicBezTo>
                  <a:cubicBezTo>
                    <a:pt x="5971" y="4397"/>
                    <a:pt x="4203" y="294"/>
                    <a:pt x="4136" y="127"/>
                  </a:cubicBezTo>
                  <a:cubicBezTo>
                    <a:pt x="4064" y="55"/>
                    <a:pt x="4009" y="1"/>
                    <a:pt x="3935"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7433;p69">
              <a:extLst>
                <a:ext uri="{FF2B5EF4-FFF2-40B4-BE49-F238E27FC236}">
                  <a16:creationId xmlns:a16="http://schemas.microsoft.com/office/drawing/2014/main" xmlns="" id="{1087BED0-4F9E-A722-88B7-A62B8CF80D98}"/>
                </a:ext>
              </a:extLst>
            </p:cNvPr>
            <p:cNvSpPr/>
            <p:nvPr/>
          </p:nvSpPr>
          <p:spPr>
            <a:xfrm>
              <a:off x="4488375" y="3940775"/>
              <a:ext cx="121775" cy="155125"/>
            </a:xfrm>
            <a:custGeom>
              <a:avLst/>
              <a:gdLst/>
              <a:ahLst/>
              <a:cxnLst/>
              <a:rect l="l" t="t" r="r" b="b"/>
              <a:pathLst>
                <a:path w="4871" h="6205" extrusionOk="0">
                  <a:moveTo>
                    <a:pt x="534" y="0"/>
                  </a:moveTo>
                  <a:cubicBezTo>
                    <a:pt x="1" y="4637"/>
                    <a:pt x="1869" y="6204"/>
                    <a:pt x="1869" y="6204"/>
                  </a:cubicBezTo>
                  <a:cubicBezTo>
                    <a:pt x="3603" y="4870"/>
                    <a:pt x="4871" y="534"/>
                    <a:pt x="4871" y="534"/>
                  </a:cubicBezTo>
                  <a:lnTo>
                    <a:pt x="53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7434;p69">
              <a:extLst>
                <a:ext uri="{FF2B5EF4-FFF2-40B4-BE49-F238E27FC236}">
                  <a16:creationId xmlns:a16="http://schemas.microsoft.com/office/drawing/2014/main" xmlns="" id="{A158F0BA-5DE2-CED9-9DDA-5FEBEE55CC1D}"/>
                </a:ext>
              </a:extLst>
            </p:cNvPr>
            <p:cNvSpPr/>
            <p:nvPr/>
          </p:nvSpPr>
          <p:spPr>
            <a:xfrm>
              <a:off x="4483375" y="3936375"/>
              <a:ext cx="133450" cy="165350"/>
            </a:xfrm>
            <a:custGeom>
              <a:avLst/>
              <a:gdLst/>
              <a:ahLst/>
              <a:cxnLst/>
              <a:rect l="l" t="t" r="r" b="b"/>
              <a:pathLst>
                <a:path w="5338" h="6614" extrusionOk="0">
                  <a:moveTo>
                    <a:pt x="766" y="1"/>
                  </a:moveTo>
                  <a:cubicBezTo>
                    <a:pt x="659" y="1"/>
                    <a:pt x="567" y="65"/>
                    <a:pt x="567" y="176"/>
                  </a:cubicBezTo>
                  <a:cubicBezTo>
                    <a:pt x="0" y="4846"/>
                    <a:pt x="1868" y="6481"/>
                    <a:pt x="1935" y="6547"/>
                  </a:cubicBezTo>
                  <a:cubicBezTo>
                    <a:pt x="2002" y="6614"/>
                    <a:pt x="2035" y="6614"/>
                    <a:pt x="2069" y="6614"/>
                  </a:cubicBezTo>
                  <a:lnTo>
                    <a:pt x="2202" y="6614"/>
                  </a:lnTo>
                  <a:cubicBezTo>
                    <a:pt x="3937" y="5280"/>
                    <a:pt x="5237" y="1010"/>
                    <a:pt x="5304" y="843"/>
                  </a:cubicBezTo>
                  <a:cubicBezTo>
                    <a:pt x="5338" y="776"/>
                    <a:pt x="5304" y="643"/>
                    <a:pt x="5171" y="610"/>
                  </a:cubicBezTo>
                  <a:cubicBezTo>
                    <a:pt x="5143" y="591"/>
                    <a:pt x="5112" y="583"/>
                    <a:pt x="5082" y="583"/>
                  </a:cubicBezTo>
                  <a:cubicBezTo>
                    <a:pt x="5004" y="583"/>
                    <a:pt x="4928" y="638"/>
                    <a:pt x="4904" y="710"/>
                  </a:cubicBezTo>
                  <a:cubicBezTo>
                    <a:pt x="4871" y="776"/>
                    <a:pt x="3703" y="4779"/>
                    <a:pt x="2102" y="6147"/>
                  </a:cubicBezTo>
                  <a:cubicBezTo>
                    <a:pt x="1735" y="5713"/>
                    <a:pt x="534" y="4012"/>
                    <a:pt x="1001" y="276"/>
                  </a:cubicBezTo>
                  <a:cubicBezTo>
                    <a:pt x="1034" y="143"/>
                    <a:pt x="968" y="9"/>
                    <a:pt x="834" y="9"/>
                  </a:cubicBezTo>
                  <a:cubicBezTo>
                    <a:pt x="811" y="4"/>
                    <a:pt x="789" y="1"/>
                    <a:pt x="76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7435;p69">
              <a:extLst>
                <a:ext uri="{FF2B5EF4-FFF2-40B4-BE49-F238E27FC236}">
                  <a16:creationId xmlns:a16="http://schemas.microsoft.com/office/drawing/2014/main" xmlns="" id="{2EC96D25-6E74-A050-EE62-13481B77AD65}"/>
                </a:ext>
              </a:extLst>
            </p:cNvPr>
            <p:cNvSpPr/>
            <p:nvPr/>
          </p:nvSpPr>
          <p:spPr>
            <a:xfrm>
              <a:off x="4304075" y="3899075"/>
              <a:ext cx="159300" cy="145950"/>
            </a:xfrm>
            <a:custGeom>
              <a:avLst/>
              <a:gdLst/>
              <a:ahLst/>
              <a:cxnLst/>
              <a:rect l="l" t="t" r="r" b="b"/>
              <a:pathLst>
                <a:path w="6372" h="5838" extrusionOk="0">
                  <a:moveTo>
                    <a:pt x="3136" y="0"/>
                  </a:moveTo>
                  <a:cubicBezTo>
                    <a:pt x="1" y="3469"/>
                    <a:pt x="668" y="5838"/>
                    <a:pt x="668" y="5838"/>
                  </a:cubicBezTo>
                  <a:cubicBezTo>
                    <a:pt x="2836" y="5771"/>
                    <a:pt x="6372" y="2936"/>
                    <a:pt x="6372" y="2936"/>
                  </a:cubicBezTo>
                  <a:lnTo>
                    <a:pt x="313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7436;p69">
              <a:extLst>
                <a:ext uri="{FF2B5EF4-FFF2-40B4-BE49-F238E27FC236}">
                  <a16:creationId xmlns:a16="http://schemas.microsoft.com/office/drawing/2014/main" xmlns="" id="{C8DE9AB9-1559-8A39-1CBA-7FD519C2F06D}"/>
                </a:ext>
              </a:extLst>
            </p:cNvPr>
            <p:cNvSpPr/>
            <p:nvPr/>
          </p:nvSpPr>
          <p:spPr>
            <a:xfrm>
              <a:off x="4299075" y="3894475"/>
              <a:ext cx="169300" cy="157225"/>
            </a:xfrm>
            <a:custGeom>
              <a:avLst/>
              <a:gdLst/>
              <a:ahLst/>
              <a:cxnLst/>
              <a:rect l="l" t="t" r="r" b="b"/>
              <a:pathLst>
                <a:path w="6772" h="6289" extrusionOk="0">
                  <a:moveTo>
                    <a:pt x="3303" y="1"/>
                  </a:moveTo>
                  <a:cubicBezTo>
                    <a:pt x="3253" y="1"/>
                    <a:pt x="3203" y="17"/>
                    <a:pt x="3169" y="51"/>
                  </a:cubicBezTo>
                  <a:cubicBezTo>
                    <a:pt x="0" y="3620"/>
                    <a:pt x="601" y="6022"/>
                    <a:pt x="668" y="6122"/>
                  </a:cubicBezTo>
                  <a:cubicBezTo>
                    <a:pt x="701" y="6222"/>
                    <a:pt x="768" y="6289"/>
                    <a:pt x="868" y="6289"/>
                  </a:cubicBezTo>
                  <a:cubicBezTo>
                    <a:pt x="3069" y="6155"/>
                    <a:pt x="6538" y="3386"/>
                    <a:pt x="6639" y="3320"/>
                  </a:cubicBezTo>
                  <a:cubicBezTo>
                    <a:pt x="6739" y="3220"/>
                    <a:pt x="6772" y="3120"/>
                    <a:pt x="6705" y="3020"/>
                  </a:cubicBezTo>
                  <a:cubicBezTo>
                    <a:pt x="6642" y="2977"/>
                    <a:pt x="6565" y="2935"/>
                    <a:pt x="6501" y="2935"/>
                  </a:cubicBezTo>
                  <a:cubicBezTo>
                    <a:pt x="6463" y="2935"/>
                    <a:pt x="6430" y="2949"/>
                    <a:pt x="6405" y="2986"/>
                  </a:cubicBezTo>
                  <a:cubicBezTo>
                    <a:pt x="6372" y="3020"/>
                    <a:pt x="3103" y="5621"/>
                    <a:pt x="1035" y="5855"/>
                  </a:cubicBezTo>
                  <a:cubicBezTo>
                    <a:pt x="934" y="5221"/>
                    <a:pt x="934" y="3186"/>
                    <a:pt x="3436" y="351"/>
                  </a:cubicBezTo>
                  <a:cubicBezTo>
                    <a:pt x="3536" y="284"/>
                    <a:pt x="3536" y="151"/>
                    <a:pt x="3436" y="51"/>
                  </a:cubicBezTo>
                  <a:cubicBezTo>
                    <a:pt x="3403" y="17"/>
                    <a:pt x="3353" y="1"/>
                    <a:pt x="3303"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7437;p69">
              <a:extLst>
                <a:ext uri="{FF2B5EF4-FFF2-40B4-BE49-F238E27FC236}">
                  <a16:creationId xmlns:a16="http://schemas.microsoft.com/office/drawing/2014/main" xmlns="" id="{9A9DD50D-2BDD-50C2-372D-E583034CCAED}"/>
                </a:ext>
              </a:extLst>
            </p:cNvPr>
            <p:cNvSpPr/>
            <p:nvPr/>
          </p:nvSpPr>
          <p:spPr>
            <a:xfrm>
              <a:off x="4183150" y="3824850"/>
              <a:ext cx="159325" cy="107300"/>
            </a:xfrm>
            <a:custGeom>
              <a:avLst/>
              <a:gdLst/>
              <a:ahLst/>
              <a:cxnLst/>
              <a:rect l="l" t="t" r="r" b="b"/>
              <a:pathLst>
                <a:path w="6373" h="4292" extrusionOk="0">
                  <a:moveTo>
                    <a:pt x="5205" y="0"/>
                  </a:moveTo>
                  <a:cubicBezTo>
                    <a:pt x="701" y="1301"/>
                    <a:pt x="1" y="3636"/>
                    <a:pt x="1" y="3636"/>
                  </a:cubicBezTo>
                  <a:cubicBezTo>
                    <a:pt x="950" y="4162"/>
                    <a:pt x="2580" y="4291"/>
                    <a:pt x="3954" y="4291"/>
                  </a:cubicBezTo>
                  <a:cubicBezTo>
                    <a:pt x="5283" y="4291"/>
                    <a:pt x="6372" y="4170"/>
                    <a:pt x="6372" y="4170"/>
                  </a:cubicBezTo>
                  <a:lnTo>
                    <a:pt x="520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7438;p69">
              <a:extLst>
                <a:ext uri="{FF2B5EF4-FFF2-40B4-BE49-F238E27FC236}">
                  <a16:creationId xmlns:a16="http://schemas.microsoft.com/office/drawing/2014/main" xmlns="" id="{3D6617A4-529F-F2F7-DD74-4CDCA6BD2009}"/>
                </a:ext>
              </a:extLst>
            </p:cNvPr>
            <p:cNvSpPr/>
            <p:nvPr/>
          </p:nvSpPr>
          <p:spPr>
            <a:xfrm>
              <a:off x="4176475" y="3818450"/>
              <a:ext cx="171000" cy="119000"/>
            </a:xfrm>
            <a:custGeom>
              <a:avLst/>
              <a:gdLst/>
              <a:ahLst/>
              <a:cxnLst/>
              <a:rect l="l" t="t" r="r" b="b"/>
              <a:pathLst>
                <a:path w="6840" h="4760" extrusionOk="0">
                  <a:moveTo>
                    <a:pt x="5474" y="1"/>
                  </a:moveTo>
                  <a:cubicBezTo>
                    <a:pt x="5451" y="1"/>
                    <a:pt x="5428" y="7"/>
                    <a:pt x="5405" y="23"/>
                  </a:cubicBezTo>
                  <a:cubicBezTo>
                    <a:pt x="835" y="1357"/>
                    <a:pt x="101" y="3726"/>
                    <a:pt x="68" y="3826"/>
                  </a:cubicBezTo>
                  <a:cubicBezTo>
                    <a:pt x="1" y="3892"/>
                    <a:pt x="68" y="4026"/>
                    <a:pt x="134" y="4059"/>
                  </a:cubicBezTo>
                  <a:cubicBezTo>
                    <a:pt x="1135" y="4660"/>
                    <a:pt x="2803" y="4760"/>
                    <a:pt x="4237" y="4760"/>
                  </a:cubicBezTo>
                  <a:cubicBezTo>
                    <a:pt x="5505" y="4760"/>
                    <a:pt x="6606" y="4693"/>
                    <a:pt x="6672" y="4593"/>
                  </a:cubicBezTo>
                  <a:cubicBezTo>
                    <a:pt x="6772" y="4559"/>
                    <a:pt x="6839" y="4493"/>
                    <a:pt x="6839" y="4359"/>
                  </a:cubicBezTo>
                  <a:cubicBezTo>
                    <a:pt x="6806" y="4259"/>
                    <a:pt x="6739" y="4193"/>
                    <a:pt x="6606" y="4193"/>
                  </a:cubicBezTo>
                  <a:cubicBezTo>
                    <a:pt x="6589" y="4193"/>
                    <a:pt x="5538" y="4309"/>
                    <a:pt x="4254" y="4309"/>
                  </a:cubicBezTo>
                  <a:cubicBezTo>
                    <a:pt x="2970" y="4309"/>
                    <a:pt x="1452" y="4193"/>
                    <a:pt x="501" y="3726"/>
                  </a:cubicBezTo>
                  <a:cubicBezTo>
                    <a:pt x="768" y="3192"/>
                    <a:pt x="1836" y="1424"/>
                    <a:pt x="5505" y="390"/>
                  </a:cubicBezTo>
                  <a:cubicBezTo>
                    <a:pt x="5605" y="356"/>
                    <a:pt x="5672" y="256"/>
                    <a:pt x="5638" y="123"/>
                  </a:cubicBezTo>
                  <a:cubicBezTo>
                    <a:pt x="5613" y="72"/>
                    <a:pt x="5548" y="1"/>
                    <a:pt x="547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7439;p69">
              <a:extLst>
                <a:ext uri="{FF2B5EF4-FFF2-40B4-BE49-F238E27FC236}">
                  <a16:creationId xmlns:a16="http://schemas.microsoft.com/office/drawing/2014/main" xmlns="" id="{FF5686D0-65ED-9788-F993-1005F79EC053}"/>
                </a:ext>
              </a:extLst>
            </p:cNvPr>
            <p:cNvSpPr/>
            <p:nvPr/>
          </p:nvSpPr>
          <p:spPr>
            <a:xfrm>
              <a:off x="4122275" y="3718950"/>
              <a:ext cx="151800" cy="108425"/>
            </a:xfrm>
            <a:custGeom>
              <a:avLst/>
              <a:gdLst/>
              <a:ahLst/>
              <a:cxnLst/>
              <a:rect l="l" t="t" r="r" b="b"/>
              <a:pathLst>
                <a:path w="6072" h="4337" extrusionOk="0">
                  <a:moveTo>
                    <a:pt x="5972" y="0"/>
                  </a:moveTo>
                  <a:cubicBezTo>
                    <a:pt x="1302" y="133"/>
                    <a:pt x="1" y="2202"/>
                    <a:pt x="1" y="2202"/>
                  </a:cubicBezTo>
                  <a:cubicBezTo>
                    <a:pt x="1569" y="3703"/>
                    <a:pt x="6072" y="4336"/>
                    <a:pt x="6072" y="4336"/>
                  </a:cubicBezTo>
                  <a:lnTo>
                    <a:pt x="597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7440;p69">
              <a:extLst>
                <a:ext uri="{FF2B5EF4-FFF2-40B4-BE49-F238E27FC236}">
                  <a16:creationId xmlns:a16="http://schemas.microsoft.com/office/drawing/2014/main" xmlns="" id="{AD379438-A30A-EAC3-64F4-C371A8AFAEB2}"/>
                </a:ext>
              </a:extLst>
            </p:cNvPr>
            <p:cNvSpPr/>
            <p:nvPr/>
          </p:nvSpPr>
          <p:spPr>
            <a:xfrm>
              <a:off x="4117275" y="3713925"/>
              <a:ext cx="162650" cy="118450"/>
            </a:xfrm>
            <a:custGeom>
              <a:avLst/>
              <a:gdLst/>
              <a:ahLst/>
              <a:cxnLst/>
              <a:rect l="l" t="t" r="r" b="b"/>
              <a:pathLst>
                <a:path w="6506" h="4738" extrusionOk="0">
                  <a:moveTo>
                    <a:pt x="6172" y="1"/>
                  </a:moveTo>
                  <a:cubicBezTo>
                    <a:pt x="1435" y="68"/>
                    <a:pt x="101" y="2202"/>
                    <a:pt x="34" y="2269"/>
                  </a:cubicBezTo>
                  <a:cubicBezTo>
                    <a:pt x="1" y="2369"/>
                    <a:pt x="1" y="2436"/>
                    <a:pt x="101" y="2536"/>
                  </a:cubicBezTo>
                  <a:cubicBezTo>
                    <a:pt x="1668" y="4070"/>
                    <a:pt x="6038" y="4704"/>
                    <a:pt x="6272" y="4738"/>
                  </a:cubicBezTo>
                  <a:cubicBezTo>
                    <a:pt x="6338" y="4738"/>
                    <a:pt x="6439" y="4671"/>
                    <a:pt x="6472" y="4571"/>
                  </a:cubicBezTo>
                  <a:cubicBezTo>
                    <a:pt x="6505" y="4437"/>
                    <a:pt x="6405" y="4304"/>
                    <a:pt x="6305" y="4304"/>
                  </a:cubicBezTo>
                  <a:cubicBezTo>
                    <a:pt x="6238" y="4304"/>
                    <a:pt x="2069" y="3704"/>
                    <a:pt x="501" y="2369"/>
                  </a:cubicBezTo>
                  <a:cubicBezTo>
                    <a:pt x="868" y="1936"/>
                    <a:pt x="2369" y="501"/>
                    <a:pt x="6172" y="401"/>
                  </a:cubicBezTo>
                  <a:cubicBezTo>
                    <a:pt x="6305" y="401"/>
                    <a:pt x="6372" y="334"/>
                    <a:pt x="6372" y="201"/>
                  </a:cubicBezTo>
                  <a:cubicBezTo>
                    <a:pt x="6372" y="68"/>
                    <a:pt x="6305" y="1"/>
                    <a:pt x="6172"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7441;p69">
              <a:extLst>
                <a:ext uri="{FF2B5EF4-FFF2-40B4-BE49-F238E27FC236}">
                  <a16:creationId xmlns:a16="http://schemas.microsoft.com/office/drawing/2014/main" xmlns="" id="{ACB68742-5533-69EF-E3C7-8948093F57DC}"/>
                </a:ext>
              </a:extLst>
            </p:cNvPr>
            <p:cNvSpPr/>
            <p:nvPr/>
          </p:nvSpPr>
          <p:spPr>
            <a:xfrm>
              <a:off x="4140625" y="3577625"/>
              <a:ext cx="158475" cy="117150"/>
            </a:xfrm>
            <a:custGeom>
              <a:avLst/>
              <a:gdLst/>
              <a:ahLst/>
              <a:cxnLst/>
              <a:rect l="l" t="t" r="r" b="b"/>
              <a:pathLst>
                <a:path w="6339" h="4686" extrusionOk="0">
                  <a:moveTo>
                    <a:pt x="3156" y="1"/>
                  </a:moveTo>
                  <a:cubicBezTo>
                    <a:pt x="936" y="1"/>
                    <a:pt x="1" y="850"/>
                    <a:pt x="1" y="850"/>
                  </a:cubicBezTo>
                  <a:cubicBezTo>
                    <a:pt x="1035" y="2784"/>
                    <a:pt x="5104" y="4686"/>
                    <a:pt x="5104" y="4686"/>
                  </a:cubicBezTo>
                  <a:lnTo>
                    <a:pt x="6338" y="483"/>
                  </a:lnTo>
                  <a:cubicBezTo>
                    <a:pt x="5071" y="128"/>
                    <a:pt x="4017" y="1"/>
                    <a:pt x="31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7442;p69">
              <a:extLst>
                <a:ext uri="{FF2B5EF4-FFF2-40B4-BE49-F238E27FC236}">
                  <a16:creationId xmlns:a16="http://schemas.microsoft.com/office/drawing/2014/main" xmlns="" id="{13DA498F-0E21-C7F3-C6F7-940962FE673B}"/>
                </a:ext>
              </a:extLst>
            </p:cNvPr>
            <p:cNvSpPr/>
            <p:nvPr/>
          </p:nvSpPr>
          <p:spPr>
            <a:xfrm>
              <a:off x="4133950" y="3572975"/>
              <a:ext cx="169325" cy="126800"/>
            </a:xfrm>
            <a:custGeom>
              <a:avLst/>
              <a:gdLst/>
              <a:ahLst/>
              <a:cxnLst/>
              <a:rect l="l" t="t" r="r" b="b"/>
              <a:pathLst>
                <a:path w="6773" h="5072" extrusionOk="0">
                  <a:moveTo>
                    <a:pt x="3354" y="1"/>
                  </a:moveTo>
                  <a:cubicBezTo>
                    <a:pt x="1122" y="1"/>
                    <a:pt x="149" y="854"/>
                    <a:pt x="101" y="902"/>
                  </a:cubicBezTo>
                  <a:cubicBezTo>
                    <a:pt x="1" y="969"/>
                    <a:pt x="1" y="1069"/>
                    <a:pt x="34" y="1169"/>
                  </a:cubicBezTo>
                  <a:cubicBezTo>
                    <a:pt x="1135" y="3070"/>
                    <a:pt x="5138" y="5005"/>
                    <a:pt x="5305" y="5072"/>
                  </a:cubicBezTo>
                  <a:lnTo>
                    <a:pt x="5371" y="5072"/>
                  </a:lnTo>
                  <a:cubicBezTo>
                    <a:pt x="5471" y="5072"/>
                    <a:pt x="5538" y="5038"/>
                    <a:pt x="5505" y="4972"/>
                  </a:cubicBezTo>
                  <a:cubicBezTo>
                    <a:pt x="5605" y="4838"/>
                    <a:pt x="5505" y="4705"/>
                    <a:pt x="5438" y="4672"/>
                  </a:cubicBezTo>
                  <a:cubicBezTo>
                    <a:pt x="5371" y="4638"/>
                    <a:pt x="1602" y="2837"/>
                    <a:pt x="468" y="1069"/>
                  </a:cubicBezTo>
                  <a:cubicBezTo>
                    <a:pt x="801" y="891"/>
                    <a:pt x="1743" y="402"/>
                    <a:pt x="3411" y="402"/>
                  </a:cubicBezTo>
                  <a:cubicBezTo>
                    <a:pt x="4245" y="402"/>
                    <a:pt x="5260" y="524"/>
                    <a:pt x="6472" y="869"/>
                  </a:cubicBezTo>
                  <a:cubicBezTo>
                    <a:pt x="6504" y="877"/>
                    <a:pt x="6531" y="881"/>
                    <a:pt x="6556" y="881"/>
                  </a:cubicBezTo>
                  <a:cubicBezTo>
                    <a:pt x="6635" y="881"/>
                    <a:pt x="6680" y="837"/>
                    <a:pt x="6706" y="735"/>
                  </a:cubicBezTo>
                  <a:cubicBezTo>
                    <a:pt x="6772" y="669"/>
                    <a:pt x="6706" y="535"/>
                    <a:pt x="6605" y="502"/>
                  </a:cubicBezTo>
                  <a:cubicBezTo>
                    <a:pt x="5312" y="134"/>
                    <a:pt x="4235" y="1"/>
                    <a:pt x="335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7443;p69">
              <a:extLst>
                <a:ext uri="{FF2B5EF4-FFF2-40B4-BE49-F238E27FC236}">
                  <a16:creationId xmlns:a16="http://schemas.microsoft.com/office/drawing/2014/main" xmlns="" id="{34FF6DA4-3FE5-3395-B066-7B6FA0B241C5}"/>
                </a:ext>
              </a:extLst>
            </p:cNvPr>
            <p:cNvSpPr/>
            <p:nvPr/>
          </p:nvSpPr>
          <p:spPr>
            <a:xfrm>
              <a:off x="4203175" y="3441250"/>
              <a:ext cx="148450" cy="140125"/>
            </a:xfrm>
            <a:custGeom>
              <a:avLst/>
              <a:gdLst/>
              <a:ahLst/>
              <a:cxnLst/>
              <a:rect l="l" t="t" r="r" b="b"/>
              <a:pathLst>
                <a:path w="5938" h="5605" extrusionOk="0">
                  <a:moveTo>
                    <a:pt x="826" y="0"/>
                  </a:moveTo>
                  <a:cubicBezTo>
                    <a:pt x="291" y="0"/>
                    <a:pt x="0" y="100"/>
                    <a:pt x="0" y="100"/>
                  </a:cubicBezTo>
                  <a:cubicBezTo>
                    <a:pt x="201" y="2202"/>
                    <a:pt x="3236" y="5604"/>
                    <a:pt x="3236" y="5604"/>
                  </a:cubicBezTo>
                  <a:lnTo>
                    <a:pt x="5938" y="2235"/>
                  </a:lnTo>
                  <a:cubicBezTo>
                    <a:pt x="3607" y="336"/>
                    <a:pt x="1807" y="0"/>
                    <a:pt x="8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7444;p69">
              <a:extLst>
                <a:ext uri="{FF2B5EF4-FFF2-40B4-BE49-F238E27FC236}">
                  <a16:creationId xmlns:a16="http://schemas.microsoft.com/office/drawing/2014/main" xmlns="" id="{950E34A7-FA08-CD60-C3D7-F8D62DD0E985}"/>
                </a:ext>
              </a:extLst>
            </p:cNvPr>
            <p:cNvSpPr/>
            <p:nvPr/>
          </p:nvSpPr>
          <p:spPr>
            <a:xfrm>
              <a:off x="4196500" y="3435475"/>
              <a:ext cx="160975" cy="150900"/>
            </a:xfrm>
            <a:custGeom>
              <a:avLst/>
              <a:gdLst/>
              <a:ahLst/>
              <a:cxnLst/>
              <a:rect l="l" t="t" r="r" b="b"/>
              <a:pathLst>
                <a:path w="6439" h="6036" extrusionOk="0">
                  <a:moveTo>
                    <a:pt x="1036" y="0"/>
                  </a:moveTo>
                  <a:cubicBezTo>
                    <a:pt x="474" y="0"/>
                    <a:pt x="158" y="107"/>
                    <a:pt x="134" y="131"/>
                  </a:cubicBezTo>
                  <a:cubicBezTo>
                    <a:pt x="34" y="131"/>
                    <a:pt x="1" y="231"/>
                    <a:pt x="1" y="331"/>
                  </a:cubicBezTo>
                  <a:cubicBezTo>
                    <a:pt x="267" y="2499"/>
                    <a:pt x="3203" y="5835"/>
                    <a:pt x="3336" y="5968"/>
                  </a:cubicBezTo>
                  <a:cubicBezTo>
                    <a:pt x="3370" y="6002"/>
                    <a:pt x="3470" y="6035"/>
                    <a:pt x="3503" y="6035"/>
                  </a:cubicBezTo>
                  <a:cubicBezTo>
                    <a:pt x="3536" y="6035"/>
                    <a:pt x="3603" y="6002"/>
                    <a:pt x="3603" y="5968"/>
                  </a:cubicBezTo>
                  <a:cubicBezTo>
                    <a:pt x="3670" y="5868"/>
                    <a:pt x="3670" y="5735"/>
                    <a:pt x="3603" y="5668"/>
                  </a:cubicBezTo>
                  <a:cubicBezTo>
                    <a:pt x="3603" y="5635"/>
                    <a:pt x="801" y="2499"/>
                    <a:pt x="434" y="465"/>
                  </a:cubicBezTo>
                  <a:cubicBezTo>
                    <a:pt x="555" y="443"/>
                    <a:pt x="747" y="420"/>
                    <a:pt x="1001" y="420"/>
                  </a:cubicBezTo>
                  <a:cubicBezTo>
                    <a:pt x="1938" y="420"/>
                    <a:pt x="3730" y="730"/>
                    <a:pt x="6038" y="2566"/>
                  </a:cubicBezTo>
                  <a:cubicBezTo>
                    <a:pt x="6080" y="2608"/>
                    <a:pt x="6128" y="2626"/>
                    <a:pt x="6174" y="2626"/>
                  </a:cubicBezTo>
                  <a:cubicBezTo>
                    <a:pt x="6238" y="2626"/>
                    <a:pt x="6300" y="2591"/>
                    <a:pt x="6338" y="2533"/>
                  </a:cubicBezTo>
                  <a:cubicBezTo>
                    <a:pt x="6438" y="2466"/>
                    <a:pt x="6372" y="2333"/>
                    <a:pt x="6305" y="2232"/>
                  </a:cubicBezTo>
                  <a:cubicBezTo>
                    <a:pt x="3913" y="357"/>
                    <a:pt x="2063" y="0"/>
                    <a:pt x="1036"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7445;p69">
              <a:extLst>
                <a:ext uri="{FF2B5EF4-FFF2-40B4-BE49-F238E27FC236}">
                  <a16:creationId xmlns:a16="http://schemas.microsoft.com/office/drawing/2014/main" xmlns="" id="{8D73D7C9-C9F8-6B61-6440-D1372C74574F}"/>
                </a:ext>
              </a:extLst>
            </p:cNvPr>
            <p:cNvSpPr/>
            <p:nvPr/>
          </p:nvSpPr>
          <p:spPr>
            <a:xfrm>
              <a:off x="4399600" y="3216025"/>
              <a:ext cx="303950" cy="437600"/>
            </a:xfrm>
            <a:custGeom>
              <a:avLst/>
              <a:gdLst/>
              <a:ahLst/>
              <a:cxnLst/>
              <a:rect l="l" t="t" r="r" b="b"/>
              <a:pathLst>
                <a:path w="12158" h="17504" extrusionOk="0">
                  <a:moveTo>
                    <a:pt x="1055" y="0"/>
                  </a:moveTo>
                  <a:cubicBezTo>
                    <a:pt x="0" y="0"/>
                    <a:pt x="1031" y="9480"/>
                    <a:pt x="2684" y="13746"/>
                  </a:cubicBezTo>
                  <a:cubicBezTo>
                    <a:pt x="4019" y="17162"/>
                    <a:pt x="5289" y="17503"/>
                    <a:pt x="5744" y="17503"/>
                  </a:cubicBezTo>
                  <a:cubicBezTo>
                    <a:pt x="5857" y="17503"/>
                    <a:pt x="5920" y="17482"/>
                    <a:pt x="5920" y="17482"/>
                  </a:cubicBezTo>
                  <a:lnTo>
                    <a:pt x="7154" y="17348"/>
                  </a:lnTo>
                  <a:cubicBezTo>
                    <a:pt x="12158" y="13312"/>
                    <a:pt x="2217" y="236"/>
                    <a:pt x="1083" y="3"/>
                  </a:cubicBezTo>
                  <a:cubicBezTo>
                    <a:pt x="1074" y="1"/>
                    <a:pt x="1064" y="0"/>
                    <a:pt x="1055"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7446;p69">
              <a:extLst>
                <a:ext uri="{FF2B5EF4-FFF2-40B4-BE49-F238E27FC236}">
                  <a16:creationId xmlns:a16="http://schemas.microsoft.com/office/drawing/2014/main" xmlns="" id="{CD5C7DB0-A7A3-D06D-3C88-538C19F6CB38}"/>
                </a:ext>
              </a:extLst>
            </p:cNvPr>
            <p:cNvSpPr/>
            <p:nvPr/>
          </p:nvSpPr>
          <p:spPr>
            <a:xfrm>
              <a:off x="4559250" y="3306600"/>
              <a:ext cx="289825" cy="409100"/>
            </a:xfrm>
            <a:custGeom>
              <a:avLst/>
              <a:gdLst/>
              <a:ahLst/>
              <a:cxnLst/>
              <a:rect l="l" t="t" r="r" b="b"/>
              <a:pathLst>
                <a:path w="11593" h="16364" extrusionOk="0">
                  <a:moveTo>
                    <a:pt x="10806" y="1"/>
                  </a:moveTo>
                  <a:cubicBezTo>
                    <a:pt x="9611" y="1"/>
                    <a:pt x="3917" y="6696"/>
                    <a:pt x="2002" y="10556"/>
                  </a:cubicBezTo>
                  <a:cubicBezTo>
                    <a:pt x="1" y="14693"/>
                    <a:pt x="1469" y="15493"/>
                    <a:pt x="1469" y="15493"/>
                  </a:cubicBezTo>
                  <a:lnTo>
                    <a:pt x="2369" y="16327"/>
                  </a:lnTo>
                  <a:cubicBezTo>
                    <a:pt x="2541" y="16352"/>
                    <a:pt x="2710" y="16363"/>
                    <a:pt x="2876" y="16363"/>
                  </a:cubicBezTo>
                  <a:cubicBezTo>
                    <a:pt x="8862" y="16363"/>
                    <a:pt x="11592" y="1023"/>
                    <a:pt x="10975" y="82"/>
                  </a:cubicBezTo>
                  <a:cubicBezTo>
                    <a:pt x="10938" y="27"/>
                    <a:pt x="10881" y="1"/>
                    <a:pt x="10806"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7447;p69">
              <a:extLst>
                <a:ext uri="{FF2B5EF4-FFF2-40B4-BE49-F238E27FC236}">
                  <a16:creationId xmlns:a16="http://schemas.microsoft.com/office/drawing/2014/main" xmlns="" id="{D093D2AE-F4EC-6156-D382-40B29258E2C5}"/>
                </a:ext>
              </a:extLst>
            </p:cNvPr>
            <p:cNvSpPr/>
            <p:nvPr/>
          </p:nvSpPr>
          <p:spPr>
            <a:xfrm>
              <a:off x="4595125" y="3636875"/>
              <a:ext cx="472225" cy="148725"/>
            </a:xfrm>
            <a:custGeom>
              <a:avLst/>
              <a:gdLst/>
              <a:ahLst/>
              <a:cxnLst/>
              <a:rect l="l" t="t" r="r" b="b"/>
              <a:pathLst>
                <a:path w="18889" h="5949" extrusionOk="0">
                  <a:moveTo>
                    <a:pt x="5506" y="1"/>
                  </a:moveTo>
                  <a:cubicBezTo>
                    <a:pt x="5285" y="1"/>
                    <a:pt x="5073" y="5"/>
                    <a:pt x="4870" y="14"/>
                  </a:cubicBezTo>
                  <a:cubicBezTo>
                    <a:pt x="267" y="248"/>
                    <a:pt x="267" y="1915"/>
                    <a:pt x="267" y="1915"/>
                  </a:cubicBezTo>
                  <a:lnTo>
                    <a:pt x="0" y="3083"/>
                  </a:lnTo>
                  <a:cubicBezTo>
                    <a:pt x="774" y="5225"/>
                    <a:pt x="3257" y="5949"/>
                    <a:pt x="6159" y="5949"/>
                  </a:cubicBezTo>
                  <a:cubicBezTo>
                    <a:pt x="11391" y="5949"/>
                    <a:pt x="17982" y="3593"/>
                    <a:pt x="18347" y="2949"/>
                  </a:cubicBezTo>
                  <a:cubicBezTo>
                    <a:pt x="18889" y="1993"/>
                    <a:pt x="10260" y="1"/>
                    <a:pt x="5506"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7448;p69">
              <a:extLst>
                <a:ext uri="{FF2B5EF4-FFF2-40B4-BE49-F238E27FC236}">
                  <a16:creationId xmlns:a16="http://schemas.microsoft.com/office/drawing/2014/main" xmlns="" id="{0FABCF1E-8B99-AFCE-D09C-0829A0E9F3A0}"/>
                </a:ext>
              </a:extLst>
            </p:cNvPr>
            <p:cNvSpPr/>
            <p:nvPr/>
          </p:nvSpPr>
          <p:spPr>
            <a:xfrm>
              <a:off x="4480800" y="3662425"/>
              <a:ext cx="389550" cy="385150"/>
            </a:xfrm>
            <a:custGeom>
              <a:avLst/>
              <a:gdLst/>
              <a:ahLst/>
              <a:cxnLst/>
              <a:rect l="l" t="t" r="r" b="b"/>
              <a:pathLst>
                <a:path w="15582" h="15406" extrusionOk="0">
                  <a:moveTo>
                    <a:pt x="5205" y="0"/>
                  </a:moveTo>
                  <a:cubicBezTo>
                    <a:pt x="4850" y="0"/>
                    <a:pt x="4673" y="126"/>
                    <a:pt x="4673" y="126"/>
                  </a:cubicBezTo>
                  <a:lnTo>
                    <a:pt x="3573" y="593"/>
                  </a:lnTo>
                  <a:cubicBezTo>
                    <a:pt x="1" y="5852"/>
                    <a:pt x="13021" y="15406"/>
                    <a:pt x="14381" y="15406"/>
                  </a:cubicBezTo>
                  <a:cubicBezTo>
                    <a:pt x="14393" y="15406"/>
                    <a:pt x="14404" y="15405"/>
                    <a:pt x="14414" y="15404"/>
                  </a:cubicBezTo>
                  <a:cubicBezTo>
                    <a:pt x="15581" y="15270"/>
                    <a:pt x="11745" y="6397"/>
                    <a:pt x="8910" y="2761"/>
                  </a:cubicBezTo>
                  <a:cubicBezTo>
                    <a:pt x="7081" y="416"/>
                    <a:pt x="5849" y="0"/>
                    <a:pt x="5205"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7449;p69">
              <a:extLst>
                <a:ext uri="{FF2B5EF4-FFF2-40B4-BE49-F238E27FC236}">
                  <a16:creationId xmlns:a16="http://schemas.microsoft.com/office/drawing/2014/main" xmlns="" id="{EDDED06F-283F-56BE-CD7E-7516AE9A4160}"/>
                </a:ext>
              </a:extLst>
            </p:cNvPr>
            <p:cNvSpPr/>
            <p:nvPr/>
          </p:nvSpPr>
          <p:spPr>
            <a:xfrm>
              <a:off x="4399150" y="3683075"/>
              <a:ext cx="229350" cy="437650"/>
            </a:xfrm>
            <a:custGeom>
              <a:avLst/>
              <a:gdLst/>
              <a:ahLst/>
              <a:cxnLst/>
              <a:rect l="l" t="t" r="r" b="b"/>
              <a:pathLst>
                <a:path w="9174" h="17506" extrusionOk="0">
                  <a:moveTo>
                    <a:pt x="6538" y="1"/>
                  </a:moveTo>
                  <a:cubicBezTo>
                    <a:pt x="167" y="167"/>
                    <a:pt x="0" y="16613"/>
                    <a:pt x="768" y="17446"/>
                  </a:cubicBezTo>
                  <a:cubicBezTo>
                    <a:pt x="804" y="17486"/>
                    <a:pt x="850" y="17505"/>
                    <a:pt x="905" y="17505"/>
                  </a:cubicBezTo>
                  <a:cubicBezTo>
                    <a:pt x="2004" y="17505"/>
                    <a:pt x="6633" y="9799"/>
                    <a:pt x="7873" y="5605"/>
                  </a:cubicBezTo>
                  <a:cubicBezTo>
                    <a:pt x="9174" y="1168"/>
                    <a:pt x="7572" y="634"/>
                    <a:pt x="7572" y="634"/>
                  </a:cubicBezTo>
                  <a:lnTo>
                    <a:pt x="6538" y="1"/>
                  </a:ln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7450;p69">
              <a:extLst>
                <a:ext uri="{FF2B5EF4-FFF2-40B4-BE49-F238E27FC236}">
                  <a16:creationId xmlns:a16="http://schemas.microsoft.com/office/drawing/2014/main" xmlns="" id="{559EB9E0-E297-BB30-EA7E-E19D9E91DF1E}"/>
                </a:ext>
              </a:extLst>
            </p:cNvPr>
            <p:cNvSpPr/>
            <p:nvPr/>
          </p:nvSpPr>
          <p:spPr>
            <a:xfrm>
              <a:off x="4404975" y="3672775"/>
              <a:ext cx="275075" cy="445775"/>
            </a:xfrm>
            <a:custGeom>
              <a:avLst/>
              <a:gdLst/>
              <a:ahLst/>
              <a:cxnLst/>
              <a:rect l="l" t="t" r="r" b="b"/>
              <a:pathLst>
                <a:path w="11003" h="17831" extrusionOk="0">
                  <a:moveTo>
                    <a:pt x="6661" y="1"/>
                  </a:moveTo>
                  <a:cubicBezTo>
                    <a:pt x="6583" y="1"/>
                    <a:pt x="6539" y="12"/>
                    <a:pt x="6539" y="12"/>
                  </a:cubicBezTo>
                  <a:lnTo>
                    <a:pt x="5305" y="46"/>
                  </a:lnTo>
                  <a:cubicBezTo>
                    <a:pt x="1" y="3648"/>
                    <a:pt x="8774" y="17525"/>
                    <a:pt x="9875" y="17825"/>
                  </a:cubicBezTo>
                  <a:cubicBezTo>
                    <a:pt x="9890" y="17829"/>
                    <a:pt x="9905" y="17831"/>
                    <a:pt x="9920" y="17831"/>
                  </a:cubicBezTo>
                  <a:cubicBezTo>
                    <a:pt x="11002" y="17831"/>
                    <a:pt x="10758" y="8359"/>
                    <a:pt x="9474" y="4015"/>
                  </a:cubicBezTo>
                  <a:cubicBezTo>
                    <a:pt x="8386" y="304"/>
                    <a:pt x="7064" y="1"/>
                    <a:pt x="6661"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7451;p69">
              <a:extLst>
                <a:ext uri="{FF2B5EF4-FFF2-40B4-BE49-F238E27FC236}">
                  <a16:creationId xmlns:a16="http://schemas.microsoft.com/office/drawing/2014/main" xmlns="" id="{BB784ECB-C8D1-4EE9-F199-CF6DAC49D945}"/>
                </a:ext>
              </a:extLst>
            </p:cNvPr>
            <p:cNvSpPr/>
            <p:nvPr/>
          </p:nvSpPr>
          <p:spPr>
            <a:xfrm>
              <a:off x="4575875" y="3661600"/>
              <a:ext cx="453750" cy="213925"/>
            </a:xfrm>
            <a:custGeom>
              <a:avLst/>
              <a:gdLst/>
              <a:ahLst/>
              <a:cxnLst/>
              <a:rect l="l" t="t" r="r" b="b"/>
              <a:pathLst>
                <a:path w="18150" h="8557" extrusionOk="0">
                  <a:moveTo>
                    <a:pt x="2624" y="1"/>
                  </a:moveTo>
                  <a:cubicBezTo>
                    <a:pt x="1123" y="1"/>
                    <a:pt x="837" y="693"/>
                    <a:pt x="837" y="693"/>
                  </a:cubicBezTo>
                  <a:lnTo>
                    <a:pt x="136" y="1760"/>
                  </a:lnTo>
                  <a:cubicBezTo>
                    <a:pt x="1" y="6953"/>
                    <a:pt x="10877" y="8556"/>
                    <a:pt x="15393" y="8556"/>
                  </a:cubicBezTo>
                  <a:cubicBezTo>
                    <a:pt x="16418" y="8556"/>
                    <a:pt x="17115" y="8474"/>
                    <a:pt x="17282" y="8332"/>
                  </a:cubicBezTo>
                  <a:cubicBezTo>
                    <a:pt x="18149" y="7598"/>
                    <a:pt x="10144" y="2161"/>
                    <a:pt x="5807" y="660"/>
                  </a:cubicBezTo>
                  <a:cubicBezTo>
                    <a:pt x="4383" y="166"/>
                    <a:pt x="3358" y="1"/>
                    <a:pt x="2624"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7452;p69">
              <a:extLst>
                <a:ext uri="{FF2B5EF4-FFF2-40B4-BE49-F238E27FC236}">
                  <a16:creationId xmlns:a16="http://schemas.microsoft.com/office/drawing/2014/main" xmlns="" id="{EDF19FB5-E37F-7242-41F5-DA50D827BD99}"/>
                </a:ext>
              </a:extLst>
            </p:cNvPr>
            <p:cNvSpPr/>
            <p:nvPr/>
          </p:nvSpPr>
          <p:spPr>
            <a:xfrm>
              <a:off x="4573425" y="3482425"/>
              <a:ext cx="434650" cy="243375"/>
            </a:xfrm>
            <a:custGeom>
              <a:avLst/>
              <a:gdLst/>
              <a:ahLst/>
              <a:cxnLst/>
              <a:rect l="l" t="t" r="r" b="b"/>
              <a:pathLst>
                <a:path w="17386" h="9735" extrusionOk="0">
                  <a:moveTo>
                    <a:pt x="16612" y="0"/>
                  </a:moveTo>
                  <a:cubicBezTo>
                    <a:pt x="14296" y="0"/>
                    <a:pt x="7339" y="1980"/>
                    <a:pt x="4037" y="3824"/>
                  </a:cubicBezTo>
                  <a:cubicBezTo>
                    <a:pt x="1" y="6059"/>
                    <a:pt x="768" y="7593"/>
                    <a:pt x="768" y="7593"/>
                  </a:cubicBezTo>
                  <a:lnTo>
                    <a:pt x="1068" y="8761"/>
                  </a:lnTo>
                  <a:cubicBezTo>
                    <a:pt x="1804" y="9444"/>
                    <a:pt x="2707" y="9735"/>
                    <a:pt x="3707" y="9735"/>
                  </a:cubicBezTo>
                  <a:cubicBezTo>
                    <a:pt x="9102" y="9735"/>
                    <a:pt x="17324" y="1273"/>
                    <a:pt x="17380" y="288"/>
                  </a:cubicBezTo>
                  <a:cubicBezTo>
                    <a:pt x="17386" y="89"/>
                    <a:pt x="17103" y="0"/>
                    <a:pt x="16612"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7453;p69">
              <a:extLst>
                <a:ext uri="{FF2B5EF4-FFF2-40B4-BE49-F238E27FC236}">
                  <a16:creationId xmlns:a16="http://schemas.microsoft.com/office/drawing/2014/main" xmlns="" id="{AAD0A9D2-4937-822E-7417-75C110263537}"/>
                </a:ext>
              </a:extLst>
            </p:cNvPr>
            <p:cNvSpPr/>
            <p:nvPr/>
          </p:nvSpPr>
          <p:spPr>
            <a:xfrm>
              <a:off x="4505050" y="3229050"/>
              <a:ext cx="226850" cy="448225"/>
            </a:xfrm>
            <a:custGeom>
              <a:avLst/>
              <a:gdLst/>
              <a:ahLst/>
              <a:cxnLst/>
              <a:rect l="l" t="t" r="r" b="b"/>
              <a:pathLst>
                <a:path w="9074" h="17929" extrusionOk="0">
                  <a:moveTo>
                    <a:pt x="6817" y="1"/>
                  </a:moveTo>
                  <a:cubicBezTo>
                    <a:pt x="5753" y="1"/>
                    <a:pt x="1798" y="8143"/>
                    <a:pt x="935" y="12458"/>
                  </a:cubicBezTo>
                  <a:cubicBezTo>
                    <a:pt x="1" y="16961"/>
                    <a:pt x="1635" y="17394"/>
                    <a:pt x="1635" y="17394"/>
                  </a:cubicBezTo>
                  <a:lnTo>
                    <a:pt x="2736" y="17928"/>
                  </a:lnTo>
                  <a:cubicBezTo>
                    <a:pt x="9074" y="17161"/>
                    <a:pt x="7806" y="816"/>
                    <a:pt x="6939" y="49"/>
                  </a:cubicBezTo>
                  <a:cubicBezTo>
                    <a:pt x="6904" y="17"/>
                    <a:pt x="6863" y="1"/>
                    <a:pt x="6817"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7454;p69">
              <a:extLst>
                <a:ext uri="{FF2B5EF4-FFF2-40B4-BE49-F238E27FC236}">
                  <a16:creationId xmlns:a16="http://schemas.microsoft.com/office/drawing/2014/main" xmlns="" id="{1AA73924-D993-9708-84F7-C0398E3C8FE7}"/>
                </a:ext>
              </a:extLst>
            </p:cNvPr>
            <p:cNvSpPr/>
            <p:nvPr/>
          </p:nvSpPr>
          <p:spPr>
            <a:xfrm>
              <a:off x="4101425" y="3519400"/>
              <a:ext cx="455450" cy="213525"/>
            </a:xfrm>
            <a:custGeom>
              <a:avLst/>
              <a:gdLst/>
              <a:ahLst/>
              <a:cxnLst/>
              <a:rect l="l" t="t" r="r" b="b"/>
              <a:pathLst>
                <a:path w="18218" h="8541" extrusionOk="0">
                  <a:moveTo>
                    <a:pt x="2735" y="0"/>
                  </a:moveTo>
                  <a:cubicBezTo>
                    <a:pt x="1754" y="0"/>
                    <a:pt x="1091" y="77"/>
                    <a:pt x="935" y="210"/>
                  </a:cubicBezTo>
                  <a:cubicBezTo>
                    <a:pt x="1" y="977"/>
                    <a:pt x="8073" y="6381"/>
                    <a:pt x="12410" y="7882"/>
                  </a:cubicBezTo>
                  <a:cubicBezTo>
                    <a:pt x="13823" y="8375"/>
                    <a:pt x="14841" y="8541"/>
                    <a:pt x="15570" y="8541"/>
                  </a:cubicBezTo>
                  <a:cubicBezTo>
                    <a:pt x="17061" y="8541"/>
                    <a:pt x="17347" y="7849"/>
                    <a:pt x="17347" y="7849"/>
                  </a:cubicBezTo>
                  <a:lnTo>
                    <a:pt x="18080" y="6815"/>
                  </a:lnTo>
                  <a:cubicBezTo>
                    <a:pt x="18217" y="1592"/>
                    <a:pt x="7192" y="0"/>
                    <a:pt x="2735"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7455;p69">
              <a:extLst>
                <a:ext uri="{FF2B5EF4-FFF2-40B4-BE49-F238E27FC236}">
                  <a16:creationId xmlns:a16="http://schemas.microsoft.com/office/drawing/2014/main" xmlns="" id="{10867DBF-80EA-E9F8-58DA-358141242B64}"/>
                </a:ext>
              </a:extLst>
            </p:cNvPr>
            <p:cNvSpPr/>
            <p:nvPr/>
          </p:nvSpPr>
          <p:spPr>
            <a:xfrm>
              <a:off x="4221525" y="3372500"/>
              <a:ext cx="426225" cy="334875"/>
            </a:xfrm>
            <a:custGeom>
              <a:avLst/>
              <a:gdLst/>
              <a:ahLst/>
              <a:cxnLst/>
              <a:rect l="l" t="t" r="r" b="b"/>
              <a:pathLst>
                <a:path w="17049" h="13395" extrusionOk="0">
                  <a:moveTo>
                    <a:pt x="1212" y="1"/>
                  </a:moveTo>
                  <a:cubicBezTo>
                    <a:pt x="1166" y="1"/>
                    <a:pt x="1129" y="5"/>
                    <a:pt x="1101" y="15"/>
                  </a:cubicBezTo>
                  <a:cubicBezTo>
                    <a:pt x="0" y="382"/>
                    <a:pt x="5471" y="8354"/>
                    <a:pt x="8940" y="11356"/>
                  </a:cubicBezTo>
                  <a:cubicBezTo>
                    <a:pt x="10886" y="13024"/>
                    <a:pt x="12090" y="13395"/>
                    <a:pt x="12777" y="13395"/>
                  </a:cubicBezTo>
                  <a:cubicBezTo>
                    <a:pt x="13326" y="13395"/>
                    <a:pt x="13543" y="13158"/>
                    <a:pt x="13543" y="13158"/>
                  </a:cubicBezTo>
                  <a:lnTo>
                    <a:pt x="14611" y="12424"/>
                  </a:lnTo>
                  <a:cubicBezTo>
                    <a:pt x="17048" y="6703"/>
                    <a:pt x="2954" y="1"/>
                    <a:pt x="1212"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7456;p69">
              <a:extLst>
                <a:ext uri="{FF2B5EF4-FFF2-40B4-BE49-F238E27FC236}">
                  <a16:creationId xmlns:a16="http://schemas.microsoft.com/office/drawing/2014/main" xmlns="" id="{0850C177-4F81-9D6D-5DE5-CF9CB24B38B0}"/>
                </a:ext>
              </a:extLst>
            </p:cNvPr>
            <p:cNvSpPr/>
            <p:nvPr/>
          </p:nvSpPr>
          <p:spPr>
            <a:xfrm>
              <a:off x="4126675" y="3670950"/>
              <a:ext cx="451800" cy="199400"/>
            </a:xfrm>
            <a:custGeom>
              <a:avLst/>
              <a:gdLst/>
              <a:ahLst/>
              <a:cxnLst/>
              <a:rect l="l" t="t" r="r" b="b"/>
              <a:pathLst>
                <a:path w="18072" h="7976" extrusionOk="0">
                  <a:moveTo>
                    <a:pt x="14042" y="0"/>
                  </a:moveTo>
                  <a:cubicBezTo>
                    <a:pt x="8624" y="0"/>
                    <a:pt x="192" y="6555"/>
                    <a:pt x="58" y="7491"/>
                  </a:cubicBezTo>
                  <a:cubicBezTo>
                    <a:pt x="1" y="7828"/>
                    <a:pt x="759" y="7976"/>
                    <a:pt x="1972" y="7976"/>
                  </a:cubicBezTo>
                  <a:cubicBezTo>
                    <a:pt x="4961" y="7976"/>
                    <a:pt x="10707" y="7076"/>
                    <a:pt x="13768" y="5890"/>
                  </a:cubicBezTo>
                  <a:cubicBezTo>
                    <a:pt x="18071" y="4222"/>
                    <a:pt x="17504" y="2621"/>
                    <a:pt x="17504" y="2621"/>
                  </a:cubicBezTo>
                  <a:lnTo>
                    <a:pt x="17337" y="1386"/>
                  </a:lnTo>
                  <a:cubicBezTo>
                    <a:pt x="16537" y="401"/>
                    <a:pt x="15382" y="0"/>
                    <a:pt x="14042"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7457;p69">
              <a:extLst>
                <a:ext uri="{FF2B5EF4-FFF2-40B4-BE49-F238E27FC236}">
                  <a16:creationId xmlns:a16="http://schemas.microsoft.com/office/drawing/2014/main" xmlns="" id="{91ABFB71-1706-A18F-D92E-C0C7092518B7}"/>
                </a:ext>
              </a:extLst>
            </p:cNvPr>
            <p:cNvSpPr/>
            <p:nvPr/>
          </p:nvSpPr>
          <p:spPr>
            <a:xfrm>
              <a:off x="4222250" y="3673775"/>
              <a:ext cx="371225" cy="344700"/>
            </a:xfrm>
            <a:custGeom>
              <a:avLst/>
              <a:gdLst/>
              <a:ahLst/>
              <a:cxnLst/>
              <a:rect l="l" t="t" r="r" b="b"/>
              <a:pathLst>
                <a:path w="14849" h="13788" extrusionOk="0">
                  <a:moveTo>
                    <a:pt x="11520" y="0"/>
                  </a:moveTo>
                  <a:cubicBezTo>
                    <a:pt x="6011" y="0"/>
                    <a:pt x="1" y="12636"/>
                    <a:pt x="338" y="13649"/>
                  </a:cubicBezTo>
                  <a:cubicBezTo>
                    <a:pt x="374" y="13743"/>
                    <a:pt x="469" y="13787"/>
                    <a:pt x="615" y="13787"/>
                  </a:cubicBezTo>
                  <a:cubicBezTo>
                    <a:pt x="2121" y="13787"/>
                    <a:pt x="9046" y="9075"/>
                    <a:pt x="11813" y="5943"/>
                  </a:cubicBezTo>
                  <a:cubicBezTo>
                    <a:pt x="14849" y="2474"/>
                    <a:pt x="13648" y="1307"/>
                    <a:pt x="13648" y="1307"/>
                  </a:cubicBezTo>
                  <a:lnTo>
                    <a:pt x="12947" y="306"/>
                  </a:lnTo>
                  <a:cubicBezTo>
                    <a:pt x="12478" y="97"/>
                    <a:pt x="12001" y="0"/>
                    <a:pt x="11520"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7458;p69">
              <a:extLst>
                <a:ext uri="{FF2B5EF4-FFF2-40B4-BE49-F238E27FC236}">
                  <a16:creationId xmlns:a16="http://schemas.microsoft.com/office/drawing/2014/main" xmlns="" id="{CA825FD6-816D-E118-9435-B46F4E710BE7}"/>
                </a:ext>
              </a:extLst>
            </p:cNvPr>
            <p:cNvSpPr/>
            <p:nvPr/>
          </p:nvSpPr>
          <p:spPr>
            <a:xfrm>
              <a:off x="4101425" y="3624425"/>
              <a:ext cx="473700" cy="152125"/>
            </a:xfrm>
            <a:custGeom>
              <a:avLst/>
              <a:gdLst/>
              <a:ahLst/>
              <a:cxnLst/>
              <a:rect l="l" t="t" r="r" b="b"/>
              <a:pathLst>
                <a:path w="18948" h="6085" extrusionOk="0">
                  <a:moveTo>
                    <a:pt x="11756" y="0"/>
                  </a:moveTo>
                  <a:cubicBezTo>
                    <a:pt x="6754" y="0"/>
                    <a:pt x="978" y="1718"/>
                    <a:pt x="601" y="2313"/>
                  </a:cubicBezTo>
                  <a:cubicBezTo>
                    <a:pt x="1" y="3314"/>
                    <a:pt x="9307" y="5983"/>
                    <a:pt x="13877" y="6083"/>
                  </a:cubicBezTo>
                  <a:cubicBezTo>
                    <a:pt x="13968" y="6084"/>
                    <a:pt x="14056" y="6085"/>
                    <a:pt x="14143" y="6085"/>
                  </a:cubicBezTo>
                  <a:cubicBezTo>
                    <a:pt x="18486" y="6085"/>
                    <a:pt x="18614" y="4482"/>
                    <a:pt x="18614" y="4482"/>
                  </a:cubicBezTo>
                  <a:lnTo>
                    <a:pt x="18948" y="3281"/>
                  </a:lnTo>
                  <a:cubicBezTo>
                    <a:pt x="18205" y="795"/>
                    <a:pt x="15159" y="0"/>
                    <a:pt x="11756"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7459;p69">
              <a:extLst>
                <a:ext uri="{FF2B5EF4-FFF2-40B4-BE49-F238E27FC236}">
                  <a16:creationId xmlns:a16="http://schemas.microsoft.com/office/drawing/2014/main" xmlns="" id="{35C9BFE0-6E80-692E-C527-59FAA0F780CD}"/>
                </a:ext>
              </a:extLst>
            </p:cNvPr>
            <p:cNvSpPr/>
            <p:nvPr/>
          </p:nvSpPr>
          <p:spPr>
            <a:xfrm>
              <a:off x="4583450" y="3644675"/>
              <a:ext cx="316900" cy="140175"/>
            </a:xfrm>
            <a:custGeom>
              <a:avLst/>
              <a:gdLst/>
              <a:ahLst/>
              <a:cxnLst/>
              <a:rect l="l" t="t" r="r" b="b"/>
              <a:pathLst>
                <a:path w="12676" h="5607" extrusionOk="0">
                  <a:moveTo>
                    <a:pt x="10439" y="1"/>
                  </a:moveTo>
                  <a:cubicBezTo>
                    <a:pt x="8787" y="1"/>
                    <a:pt x="2205" y="106"/>
                    <a:pt x="67" y="2037"/>
                  </a:cubicBezTo>
                  <a:cubicBezTo>
                    <a:pt x="0" y="2104"/>
                    <a:pt x="0" y="2137"/>
                    <a:pt x="0" y="2204"/>
                  </a:cubicBezTo>
                  <a:cubicBezTo>
                    <a:pt x="0" y="2304"/>
                    <a:pt x="34" y="2337"/>
                    <a:pt x="67" y="2371"/>
                  </a:cubicBezTo>
                  <a:cubicBezTo>
                    <a:pt x="334" y="2504"/>
                    <a:pt x="5004" y="5606"/>
                    <a:pt x="9907" y="5606"/>
                  </a:cubicBezTo>
                  <a:cubicBezTo>
                    <a:pt x="10741" y="5606"/>
                    <a:pt x="11642" y="5506"/>
                    <a:pt x="12476" y="5306"/>
                  </a:cubicBezTo>
                  <a:cubicBezTo>
                    <a:pt x="12576" y="5273"/>
                    <a:pt x="12676" y="5173"/>
                    <a:pt x="12643" y="5039"/>
                  </a:cubicBezTo>
                  <a:cubicBezTo>
                    <a:pt x="12585" y="4952"/>
                    <a:pt x="12527" y="4866"/>
                    <a:pt x="12426" y="4866"/>
                  </a:cubicBezTo>
                  <a:cubicBezTo>
                    <a:pt x="12410" y="4866"/>
                    <a:pt x="12394" y="4868"/>
                    <a:pt x="12376" y="4872"/>
                  </a:cubicBezTo>
                  <a:cubicBezTo>
                    <a:pt x="11581" y="5078"/>
                    <a:pt x="10765" y="5166"/>
                    <a:pt x="9951" y="5166"/>
                  </a:cubicBezTo>
                  <a:cubicBezTo>
                    <a:pt x="5742" y="5166"/>
                    <a:pt x="1574" y="2813"/>
                    <a:pt x="567" y="2170"/>
                  </a:cubicBezTo>
                  <a:cubicBezTo>
                    <a:pt x="2756" y="536"/>
                    <a:pt x="8878" y="434"/>
                    <a:pt x="10442" y="434"/>
                  </a:cubicBezTo>
                  <a:cubicBezTo>
                    <a:pt x="10665" y="434"/>
                    <a:pt x="10795" y="436"/>
                    <a:pt x="10808" y="436"/>
                  </a:cubicBezTo>
                  <a:cubicBezTo>
                    <a:pt x="10908" y="436"/>
                    <a:pt x="11008" y="336"/>
                    <a:pt x="11008" y="202"/>
                  </a:cubicBezTo>
                  <a:cubicBezTo>
                    <a:pt x="11008" y="102"/>
                    <a:pt x="10908" y="2"/>
                    <a:pt x="10808" y="2"/>
                  </a:cubicBezTo>
                  <a:cubicBezTo>
                    <a:pt x="10771" y="2"/>
                    <a:pt x="10643" y="1"/>
                    <a:pt x="10439"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7460;p69">
              <a:extLst>
                <a:ext uri="{FF2B5EF4-FFF2-40B4-BE49-F238E27FC236}">
                  <a16:creationId xmlns:a16="http://schemas.microsoft.com/office/drawing/2014/main" xmlns="" id="{866F9289-F440-91E7-01C9-4751D5D1D759}"/>
                </a:ext>
              </a:extLst>
            </p:cNvPr>
            <p:cNvSpPr/>
            <p:nvPr/>
          </p:nvSpPr>
          <p:spPr>
            <a:xfrm>
              <a:off x="4566775" y="3694400"/>
              <a:ext cx="221000" cy="238875"/>
            </a:xfrm>
            <a:custGeom>
              <a:avLst/>
              <a:gdLst/>
              <a:ahLst/>
              <a:cxnLst/>
              <a:rect l="l" t="t" r="r" b="b"/>
              <a:pathLst>
                <a:path w="8840" h="9555" extrusionOk="0">
                  <a:moveTo>
                    <a:pt x="169" y="1"/>
                  </a:moveTo>
                  <a:cubicBezTo>
                    <a:pt x="114" y="1"/>
                    <a:pt x="57" y="24"/>
                    <a:pt x="33" y="48"/>
                  </a:cubicBezTo>
                  <a:cubicBezTo>
                    <a:pt x="0" y="148"/>
                    <a:pt x="0" y="181"/>
                    <a:pt x="0" y="282"/>
                  </a:cubicBezTo>
                  <a:cubicBezTo>
                    <a:pt x="67" y="548"/>
                    <a:pt x="2002" y="7553"/>
                    <a:pt x="4236" y="9521"/>
                  </a:cubicBezTo>
                  <a:cubicBezTo>
                    <a:pt x="4303" y="9555"/>
                    <a:pt x="4337" y="9555"/>
                    <a:pt x="4370" y="9555"/>
                  </a:cubicBezTo>
                  <a:cubicBezTo>
                    <a:pt x="4403" y="9555"/>
                    <a:pt x="4503" y="9521"/>
                    <a:pt x="4537" y="9521"/>
                  </a:cubicBezTo>
                  <a:cubicBezTo>
                    <a:pt x="4603" y="9421"/>
                    <a:pt x="4603" y="9321"/>
                    <a:pt x="4537" y="9221"/>
                  </a:cubicBezTo>
                  <a:cubicBezTo>
                    <a:pt x="2669" y="7587"/>
                    <a:pt x="901" y="1983"/>
                    <a:pt x="500" y="515"/>
                  </a:cubicBezTo>
                  <a:lnTo>
                    <a:pt x="500" y="515"/>
                  </a:lnTo>
                  <a:cubicBezTo>
                    <a:pt x="4070" y="1516"/>
                    <a:pt x="8373" y="7020"/>
                    <a:pt x="8406" y="7053"/>
                  </a:cubicBezTo>
                  <a:cubicBezTo>
                    <a:pt x="8471" y="7118"/>
                    <a:pt x="8535" y="7154"/>
                    <a:pt x="8600" y="7154"/>
                  </a:cubicBezTo>
                  <a:cubicBezTo>
                    <a:pt x="8635" y="7154"/>
                    <a:pt x="8671" y="7143"/>
                    <a:pt x="8706" y="7120"/>
                  </a:cubicBezTo>
                  <a:cubicBezTo>
                    <a:pt x="8806" y="7020"/>
                    <a:pt x="8840" y="6886"/>
                    <a:pt x="8740" y="6820"/>
                  </a:cubicBezTo>
                  <a:cubicBezTo>
                    <a:pt x="8540" y="6553"/>
                    <a:pt x="4036" y="782"/>
                    <a:pt x="234" y="15"/>
                  </a:cubicBezTo>
                  <a:cubicBezTo>
                    <a:pt x="214" y="5"/>
                    <a:pt x="192" y="1"/>
                    <a:pt x="169"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7461;p69">
              <a:extLst>
                <a:ext uri="{FF2B5EF4-FFF2-40B4-BE49-F238E27FC236}">
                  <a16:creationId xmlns:a16="http://schemas.microsoft.com/office/drawing/2014/main" xmlns="" id="{00A8C1CC-D483-8806-AC6A-2302F6EB8FBB}"/>
                </a:ext>
              </a:extLst>
            </p:cNvPr>
            <p:cNvSpPr/>
            <p:nvPr/>
          </p:nvSpPr>
          <p:spPr>
            <a:xfrm>
              <a:off x="4417500" y="3690575"/>
              <a:ext cx="190975" cy="271050"/>
            </a:xfrm>
            <a:custGeom>
              <a:avLst/>
              <a:gdLst/>
              <a:ahLst/>
              <a:cxnLst/>
              <a:rect l="l" t="t" r="r" b="b"/>
              <a:pathLst>
                <a:path w="7639" h="10842" extrusionOk="0">
                  <a:moveTo>
                    <a:pt x="6004" y="1"/>
                  </a:moveTo>
                  <a:cubicBezTo>
                    <a:pt x="5971" y="1"/>
                    <a:pt x="5871" y="34"/>
                    <a:pt x="5838" y="101"/>
                  </a:cubicBezTo>
                  <a:cubicBezTo>
                    <a:pt x="5804" y="134"/>
                    <a:pt x="1668" y="4704"/>
                    <a:pt x="34" y="7806"/>
                  </a:cubicBezTo>
                  <a:cubicBezTo>
                    <a:pt x="0" y="7940"/>
                    <a:pt x="34" y="8040"/>
                    <a:pt x="134" y="8107"/>
                  </a:cubicBezTo>
                  <a:cubicBezTo>
                    <a:pt x="167" y="8115"/>
                    <a:pt x="198" y="8119"/>
                    <a:pt x="227" y="8119"/>
                  </a:cubicBezTo>
                  <a:cubicBezTo>
                    <a:pt x="313" y="8119"/>
                    <a:pt x="375" y="8082"/>
                    <a:pt x="400" y="8007"/>
                  </a:cubicBezTo>
                  <a:cubicBezTo>
                    <a:pt x="1801" y="5371"/>
                    <a:pt x="5037" y="1635"/>
                    <a:pt x="5904" y="635"/>
                  </a:cubicBezTo>
                  <a:lnTo>
                    <a:pt x="5904" y="635"/>
                  </a:lnTo>
                  <a:cubicBezTo>
                    <a:pt x="7072" y="3704"/>
                    <a:pt x="5137" y="10508"/>
                    <a:pt x="5137" y="10608"/>
                  </a:cubicBezTo>
                  <a:cubicBezTo>
                    <a:pt x="5104" y="10675"/>
                    <a:pt x="5137" y="10809"/>
                    <a:pt x="5271" y="10842"/>
                  </a:cubicBezTo>
                  <a:lnTo>
                    <a:pt x="5304" y="10842"/>
                  </a:lnTo>
                  <a:cubicBezTo>
                    <a:pt x="5371" y="10842"/>
                    <a:pt x="5471" y="10809"/>
                    <a:pt x="5504" y="10675"/>
                  </a:cubicBezTo>
                  <a:cubicBezTo>
                    <a:pt x="5571" y="10375"/>
                    <a:pt x="7639" y="3170"/>
                    <a:pt x="6171" y="134"/>
                  </a:cubicBezTo>
                  <a:cubicBezTo>
                    <a:pt x="6138" y="34"/>
                    <a:pt x="6071" y="1"/>
                    <a:pt x="600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7462;p69">
              <a:extLst>
                <a:ext uri="{FF2B5EF4-FFF2-40B4-BE49-F238E27FC236}">
                  <a16:creationId xmlns:a16="http://schemas.microsoft.com/office/drawing/2014/main" xmlns="" id="{56740418-062E-DB4B-CE58-AE1B19751E5A}"/>
                </a:ext>
              </a:extLst>
            </p:cNvPr>
            <p:cNvSpPr/>
            <p:nvPr/>
          </p:nvSpPr>
          <p:spPr>
            <a:xfrm>
              <a:off x="4560925" y="3450800"/>
              <a:ext cx="239375" cy="252325"/>
            </a:xfrm>
            <a:custGeom>
              <a:avLst/>
              <a:gdLst/>
              <a:ahLst/>
              <a:cxnLst/>
              <a:rect l="l" t="t" r="r" b="b"/>
              <a:pathLst>
                <a:path w="9575" h="10093" extrusionOk="0">
                  <a:moveTo>
                    <a:pt x="5376" y="1"/>
                  </a:moveTo>
                  <a:cubicBezTo>
                    <a:pt x="5311" y="1"/>
                    <a:pt x="5234" y="43"/>
                    <a:pt x="5171" y="85"/>
                  </a:cubicBezTo>
                  <a:cubicBezTo>
                    <a:pt x="5004" y="352"/>
                    <a:pt x="1101" y="6056"/>
                    <a:pt x="67" y="9792"/>
                  </a:cubicBezTo>
                  <a:cubicBezTo>
                    <a:pt x="1" y="9892"/>
                    <a:pt x="67" y="9959"/>
                    <a:pt x="101" y="10026"/>
                  </a:cubicBezTo>
                  <a:cubicBezTo>
                    <a:pt x="134" y="10059"/>
                    <a:pt x="167" y="10059"/>
                    <a:pt x="234" y="10059"/>
                  </a:cubicBezTo>
                  <a:cubicBezTo>
                    <a:pt x="234" y="10059"/>
                    <a:pt x="267" y="10059"/>
                    <a:pt x="301" y="10092"/>
                  </a:cubicBezTo>
                  <a:cubicBezTo>
                    <a:pt x="601" y="9959"/>
                    <a:pt x="7439" y="7457"/>
                    <a:pt x="9541" y="3287"/>
                  </a:cubicBezTo>
                  <a:cubicBezTo>
                    <a:pt x="9574" y="3154"/>
                    <a:pt x="9541" y="3054"/>
                    <a:pt x="9441" y="2987"/>
                  </a:cubicBezTo>
                  <a:cubicBezTo>
                    <a:pt x="9407" y="2979"/>
                    <a:pt x="9376" y="2975"/>
                    <a:pt x="9347" y="2975"/>
                  </a:cubicBezTo>
                  <a:cubicBezTo>
                    <a:pt x="9259" y="2975"/>
                    <a:pt x="9191" y="3012"/>
                    <a:pt x="9140" y="3087"/>
                  </a:cubicBezTo>
                  <a:cubicBezTo>
                    <a:pt x="7439" y="6556"/>
                    <a:pt x="2069" y="8891"/>
                    <a:pt x="568" y="9492"/>
                  </a:cubicBezTo>
                  <a:cubicBezTo>
                    <a:pt x="1735" y="5822"/>
                    <a:pt x="5471" y="385"/>
                    <a:pt x="5538" y="319"/>
                  </a:cubicBezTo>
                  <a:cubicBezTo>
                    <a:pt x="5605" y="252"/>
                    <a:pt x="5571" y="118"/>
                    <a:pt x="5471" y="52"/>
                  </a:cubicBezTo>
                  <a:cubicBezTo>
                    <a:pt x="5447" y="15"/>
                    <a:pt x="5413" y="1"/>
                    <a:pt x="537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7463;p69">
              <a:extLst>
                <a:ext uri="{FF2B5EF4-FFF2-40B4-BE49-F238E27FC236}">
                  <a16:creationId xmlns:a16="http://schemas.microsoft.com/office/drawing/2014/main" xmlns="" id="{B0776045-2B6C-3711-93E8-64BFB00520E6}"/>
                </a:ext>
              </a:extLst>
            </p:cNvPr>
            <p:cNvSpPr/>
            <p:nvPr/>
          </p:nvSpPr>
          <p:spPr>
            <a:xfrm>
              <a:off x="4435000" y="3412875"/>
              <a:ext cx="160150" cy="293575"/>
            </a:xfrm>
            <a:custGeom>
              <a:avLst/>
              <a:gdLst/>
              <a:ahLst/>
              <a:cxnLst/>
              <a:rect l="l" t="t" r="r" b="b"/>
              <a:pathLst>
                <a:path w="6406" h="11743" extrusionOk="0">
                  <a:moveTo>
                    <a:pt x="5138" y="1"/>
                  </a:moveTo>
                  <a:cubicBezTo>
                    <a:pt x="5071" y="68"/>
                    <a:pt x="4971" y="134"/>
                    <a:pt x="4971" y="268"/>
                  </a:cubicBezTo>
                  <a:cubicBezTo>
                    <a:pt x="4971" y="334"/>
                    <a:pt x="5838" y="8407"/>
                    <a:pt x="4971" y="11076"/>
                  </a:cubicBezTo>
                  <a:cubicBezTo>
                    <a:pt x="4170" y="9574"/>
                    <a:pt x="1268" y="4070"/>
                    <a:pt x="434" y="1836"/>
                  </a:cubicBezTo>
                  <a:cubicBezTo>
                    <a:pt x="410" y="1763"/>
                    <a:pt x="352" y="1709"/>
                    <a:pt x="271" y="1709"/>
                  </a:cubicBezTo>
                  <a:cubicBezTo>
                    <a:pt x="239" y="1709"/>
                    <a:pt x="205" y="1717"/>
                    <a:pt x="167" y="1735"/>
                  </a:cubicBezTo>
                  <a:cubicBezTo>
                    <a:pt x="67" y="1769"/>
                    <a:pt x="1" y="1836"/>
                    <a:pt x="67" y="1969"/>
                  </a:cubicBezTo>
                  <a:cubicBezTo>
                    <a:pt x="1068" y="4571"/>
                    <a:pt x="4804" y="11543"/>
                    <a:pt x="4837" y="11609"/>
                  </a:cubicBezTo>
                  <a:cubicBezTo>
                    <a:pt x="4837" y="11709"/>
                    <a:pt x="4938" y="11743"/>
                    <a:pt x="5004" y="11743"/>
                  </a:cubicBezTo>
                  <a:cubicBezTo>
                    <a:pt x="5104" y="11743"/>
                    <a:pt x="5171" y="11709"/>
                    <a:pt x="5171" y="11609"/>
                  </a:cubicBezTo>
                  <a:cubicBezTo>
                    <a:pt x="6405" y="9341"/>
                    <a:pt x="5438" y="568"/>
                    <a:pt x="5405" y="168"/>
                  </a:cubicBezTo>
                  <a:cubicBezTo>
                    <a:pt x="5338" y="101"/>
                    <a:pt x="5271" y="1"/>
                    <a:pt x="5138"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7464;p69">
              <a:extLst>
                <a:ext uri="{FF2B5EF4-FFF2-40B4-BE49-F238E27FC236}">
                  <a16:creationId xmlns:a16="http://schemas.microsoft.com/office/drawing/2014/main" xmlns="" id="{B32180DB-740C-8F90-8EB0-F1BEB87FF3AE}"/>
                </a:ext>
              </a:extLst>
            </p:cNvPr>
            <p:cNvSpPr/>
            <p:nvPr/>
          </p:nvSpPr>
          <p:spPr>
            <a:xfrm>
              <a:off x="4247375" y="3531000"/>
              <a:ext cx="317750" cy="176275"/>
            </a:xfrm>
            <a:custGeom>
              <a:avLst/>
              <a:gdLst/>
              <a:ahLst/>
              <a:cxnLst/>
              <a:rect l="l" t="t" r="r" b="b"/>
              <a:pathLst>
                <a:path w="12710" h="7051" extrusionOk="0">
                  <a:moveTo>
                    <a:pt x="3566" y="1"/>
                  </a:moveTo>
                  <a:cubicBezTo>
                    <a:pt x="3491" y="1"/>
                    <a:pt x="3420" y="44"/>
                    <a:pt x="3369" y="146"/>
                  </a:cubicBezTo>
                  <a:cubicBezTo>
                    <a:pt x="3336" y="213"/>
                    <a:pt x="3369" y="346"/>
                    <a:pt x="3503" y="380"/>
                  </a:cubicBezTo>
                  <a:cubicBezTo>
                    <a:pt x="3536" y="413"/>
                    <a:pt x="11175" y="3482"/>
                    <a:pt x="12276" y="6584"/>
                  </a:cubicBezTo>
                  <a:cubicBezTo>
                    <a:pt x="12077" y="6589"/>
                    <a:pt x="11775" y="6595"/>
                    <a:pt x="11393" y="6595"/>
                  </a:cubicBezTo>
                  <a:cubicBezTo>
                    <a:pt x="9016" y="6595"/>
                    <a:pt x="3528" y="6366"/>
                    <a:pt x="367" y="4182"/>
                  </a:cubicBezTo>
                  <a:cubicBezTo>
                    <a:pt x="343" y="4146"/>
                    <a:pt x="309" y="4131"/>
                    <a:pt x="273" y="4131"/>
                  </a:cubicBezTo>
                  <a:cubicBezTo>
                    <a:pt x="211" y="4131"/>
                    <a:pt x="143" y="4173"/>
                    <a:pt x="100" y="4216"/>
                  </a:cubicBezTo>
                  <a:cubicBezTo>
                    <a:pt x="0" y="4316"/>
                    <a:pt x="34" y="4416"/>
                    <a:pt x="134" y="4516"/>
                  </a:cubicBezTo>
                  <a:cubicBezTo>
                    <a:pt x="3369" y="6751"/>
                    <a:pt x="8773" y="7051"/>
                    <a:pt x="11242" y="7051"/>
                  </a:cubicBezTo>
                  <a:cubicBezTo>
                    <a:pt x="11976" y="7051"/>
                    <a:pt x="12476" y="7018"/>
                    <a:pt x="12509" y="7018"/>
                  </a:cubicBezTo>
                  <a:cubicBezTo>
                    <a:pt x="12609" y="7018"/>
                    <a:pt x="12643" y="6984"/>
                    <a:pt x="12676" y="6918"/>
                  </a:cubicBezTo>
                  <a:cubicBezTo>
                    <a:pt x="12709" y="6884"/>
                    <a:pt x="12709" y="6818"/>
                    <a:pt x="12709" y="6751"/>
                  </a:cubicBezTo>
                  <a:cubicBezTo>
                    <a:pt x="11942" y="3348"/>
                    <a:pt x="3970" y="146"/>
                    <a:pt x="3636" y="13"/>
                  </a:cubicBezTo>
                  <a:cubicBezTo>
                    <a:pt x="3613" y="5"/>
                    <a:pt x="3589" y="1"/>
                    <a:pt x="356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7465;p69">
              <a:extLst>
                <a:ext uri="{FF2B5EF4-FFF2-40B4-BE49-F238E27FC236}">
                  <a16:creationId xmlns:a16="http://schemas.microsoft.com/office/drawing/2014/main" xmlns="" id="{CE024F87-8D60-973E-881F-8B9B4E9ED81A}"/>
                </a:ext>
              </a:extLst>
            </p:cNvPr>
            <p:cNvSpPr/>
            <p:nvPr/>
          </p:nvSpPr>
          <p:spPr>
            <a:xfrm>
              <a:off x="4263225" y="3692775"/>
              <a:ext cx="303575" cy="172125"/>
            </a:xfrm>
            <a:custGeom>
              <a:avLst/>
              <a:gdLst/>
              <a:ahLst/>
              <a:cxnLst/>
              <a:rect l="l" t="t" r="r" b="b"/>
              <a:pathLst>
                <a:path w="12143" h="6885" extrusionOk="0">
                  <a:moveTo>
                    <a:pt x="10069" y="0"/>
                  </a:moveTo>
                  <a:cubicBezTo>
                    <a:pt x="4687" y="0"/>
                    <a:pt x="197" y="1884"/>
                    <a:pt x="167" y="1914"/>
                  </a:cubicBezTo>
                  <a:cubicBezTo>
                    <a:pt x="33" y="1981"/>
                    <a:pt x="0" y="2081"/>
                    <a:pt x="33" y="2215"/>
                  </a:cubicBezTo>
                  <a:cubicBezTo>
                    <a:pt x="106" y="2287"/>
                    <a:pt x="160" y="2341"/>
                    <a:pt x="235" y="2341"/>
                  </a:cubicBezTo>
                  <a:cubicBezTo>
                    <a:pt x="264" y="2341"/>
                    <a:pt x="296" y="2333"/>
                    <a:pt x="334" y="2315"/>
                  </a:cubicBezTo>
                  <a:cubicBezTo>
                    <a:pt x="364" y="2315"/>
                    <a:pt x="4767" y="465"/>
                    <a:pt x="10023" y="465"/>
                  </a:cubicBezTo>
                  <a:cubicBezTo>
                    <a:pt x="10501" y="465"/>
                    <a:pt x="10986" y="480"/>
                    <a:pt x="11475" y="513"/>
                  </a:cubicBezTo>
                  <a:cubicBezTo>
                    <a:pt x="10508" y="1514"/>
                    <a:pt x="7205" y="4750"/>
                    <a:pt x="1268" y="6451"/>
                  </a:cubicBezTo>
                  <a:cubicBezTo>
                    <a:pt x="1168" y="6518"/>
                    <a:pt x="1068" y="6584"/>
                    <a:pt x="1134" y="6718"/>
                  </a:cubicBezTo>
                  <a:cubicBezTo>
                    <a:pt x="1168" y="6818"/>
                    <a:pt x="1268" y="6885"/>
                    <a:pt x="1334" y="6885"/>
                  </a:cubicBezTo>
                  <a:cubicBezTo>
                    <a:pt x="1334" y="6885"/>
                    <a:pt x="1368" y="6885"/>
                    <a:pt x="1368" y="6818"/>
                  </a:cubicBezTo>
                  <a:cubicBezTo>
                    <a:pt x="8573" y="4750"/>
                    <a:pt x="12009" y="447"/>
                    <a:pt x="12042" y="413"/>
                  </a:cubicBezTo>
                  <a:cubicBezTo>
                    <a:pt x="12109" y="380"/>
                    <a:pt x="12142" y="280"/>
                    <a:pt x="12109" y="213"/>
                  </a:cubicBezTo>
                  <a:cubicBezTo>
                    <a:pt x="12042" y="113"/>
                    <a:pt x="12009" y="80"/>
                    <a:pt x="11942" y="80"/>
                  </a:cubicBezTo>
                  <a:cubicBezTo>
                    <a:pt x="11310" y="25"/>
                    <a:pt x="10683" y="0"/>
                    <a:pt x="10069"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Google Shape;7466;p69">
              <a:extLst>
                <a:ext uri="{FF2B5EF4-FFF2-40B4-BE49-F238E27FC236}">
                  <a16:creationId xmlns:a16="http://schemas.microsoft.com/office/drawing/2014/main" xmlns="" id="{7BC13FB2-13BA-7A4A-E926-4C9D946820FF}"/>
                </a:ext>
              </a:extLst>
            </p:cNvPr>
            <p:cNvSpPr/>
            <p:nvPr/>
          </p:nvSpPr>
          <p:spPr>
            <a:xfrm>
              <a:off x="4512425" y="3627700"/>
              <a:ext cx="130250" cy="114800"/>
            </a:xfrm>
            <a:custGeom>
              <a:avLst/>
              <a:gdLst/>
              <a:ahLst/>
              <a:cxnLst/>
              <a:rect l="l" t="t" r="r" b="b"/>
              <a:pathLst>
                <a:path w="5210" h="4592" extrusionOk="0">
                  <a:moveTo>
                    <a:pt x="2045" y="1"/>
                  </a:moveTo>
                  <a:cubicBezTo>
                    <a:pt x="1" y="1"/>
                    <a:pt x="173" y="2349"/>
                    <a:pt x="173" y="2349"/>
                  </a:cubicBezTo>
                  <a:cubicBezTo>
                    <a:pt x="257" y="3412"/>
                    <a:pt x="997" y="4592"/>
                    <a:pt x="2335" y="4592"/>
                  </a:cubicBezTo>
                  <a:cubicBezTo>
                    <a:pt x="2593" y="4592"/>
                    <a:pt x="2873" y="4548"/>
                    <a:pt x="3175" y="4451"/>
                  </a:cubicBezTo>
                  <a:cubicBezTo>
                    <a:pt x="5043" y="3850"/>
                    <a:pt x="5210" y="514"/>
                    <a:pt x="2574" y="47"/>
                  </a:cubicBezTo>
                  <a:cubicBezTo>
                    <a:pt x="2383" y="16"/>
                    <a:pt x="2207" y="1"/>
                    <a:pt x="2045" y="1"/>
                  </a:cubicBezTo>
                  <a:close/>
                </a:path>
              </a:pathLst>
            </a:custGeom>
            <a:solidFill>
              <a:srgbClr val="EDD4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Google Shape;7467;p69">
              <a:extLst>
                <a:ext uri="{FF2B5EF4-FFF2-40B4-BE49-F238E27FC236}">
                  <a16:creationId xmlns:a16="http://schemas.microsoft.com/office/drawing/2014/main" xmlns="" id="{A8457667-58BD-26DA-CE09-086E93FEA32E}"/>
                </a:ext>
              </a:extLst>
            </p:cNvPr>
            <p:cNvSpPr/>
            <p:nvPr/>
          </p:nvSpPr>
          <p:spPr>
            <a:xfrm>
              <a:off x="4600950" y="4276275"/>
              <a:ext cx="302750" cy="193975"/>
            </a:xfrm>
            <a:custGeom>
              <a:avLst/>
              <a:gdLst/>
              <a:ahLst/>
              <a:cxnLst/>
              <a:rect l="l" t="t" r="r" b="b"/>
              <a:pathLst>
                <a:path w="12110" h="7759" extrusionOk="0">
                  <a:moveTo>
                    <a:pt x="4929" y="1"/>
                  </a:moveTo>
                  <a:cubicBezTo>
                    <a:pt x="3558" y="1"/>
                    <a:pt x="1931" y="318"/>
                    <a:pt x="1" y="1090"/>
                  </a:cubicBezTo>
                  <a:cubicBezTo>
                    <a:pt x="1" y="1090"/>
                    <a:pt x="1035" y="5393"/>
                    <a:pt x="4971" y="7095"/>
                  </a:cubicBezTo>
                  <a:cubicBezTo>
                    <a:pt x="6109" y="7585"/>
                    <a:pt x="7195" y="7758"/>
                    <a:pt x="8161" y="7758"/>
                  </a:cubicBezTo>
                  <a:cubicBezTo>
                    <a:pt x="10481" y="7758"/>
                    <a:pt x="12109" y="6761"/>
                    <a:pt x="12109" y="6761"/>
                  </a:cubicBezTo>
                  <a:cubicBezTo>
                    <a:pt x="12109" y="6761"/>
                    <a:pt x="11253" y="1"/>
                    <a:pt x="492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Google Shape;7468;p69">
              <a:extLst>
                <a:ext uri="{FF2B5EF4-FFF2-40B4-BE49-F238E27FC236}">
                  <a16:creationId xmlns:a16="http://schemas.microsoft.com/office/drawing/2014/main" xmlns="" id="{E4BA2297-2990-F69F-043C-07E9C1DB977B}"/>
                </a:ext>
              </a:extLst>
            </p:cNvPr>
            <p:cNvSpPr/>
            <p:nvPr/>
          </p:nvSpPr>
          <p:spPr>
            <a:xfrm>
              <a:off x="4595950" y="4271000"/>
              <a:ext cx="313575" cy="204325"/>
            </a:xfrm>
            <a:custGeom>
              <a:avLst/>
              <a:gdLst/>
              <a:ahLst/>
              <a:cxnLst/>
              <a:rect l="l" t="t" r="r" b="b"/>
              <a:pathLst>
                <a:path w="12543" h="8173" extrusionOk="0">
                  <a:moveTo>
                    <a:pt x="5119" y="442"/>
                  </a:moveTo>
                  <a:cubicBezTo>
                    <a:pt x="7638" y="442"/>
                    <a:pt x="9583" y="1540"/>
                    <a:pt x="10875" y="3736"/>
                  </a:cubicBezTo>
                  <a:cubicBezTo>
                    <a:pt x="11676" y="5104"/>
                    <a:pt x="11976" y="6472"/>
                    <a:pt x="12043" y="6905"/>
                  </a:cubicBezTo>
                  <a:cubicBezTo>
                    <a:pt x="11642" y="7106"/>
                    <a:pt x="10208" y="7773"/>
                    <a:pt x="8340" y="7773"/>
                  </a:cubicBezTo>
                  <a:cubicBezTo>
                    <a:pt x="7306" y="7773"/>
                    <a:pt x="6205" y="7506"/>
                    <a:pt x="5204" y="7106"/>
                  </a:cubicBezTo>
                  <a:cubicBezTo>
                    <a:pt x="1902" y="5671"/>
                    <a:pt x="701" y="2269"/>
                    <a:pt x="468" y="1435"/>
                  </a:cubicBezTo>
                  <a:cubicBezTo>
                    <a:pt x="2182" y="773"/>
                    <a:pt x="3737" y="442"/>
                    <a:pt x="5119" y="442"/>
                  </a:cubicBezTo>
                  <a:close/>
                  <a:moveTo>
                    <a:pt x="5171" y="0"/>
                  </a:moveTo>
                  <a:cubicBezTo>
                    <a:pt x="3670" y="0"/>
                    <a:pt x="2002" y="401"/>
                    <a:pt x="167" y="1101"/>
                  </a:cubicBezTo>
                  <a:cubicBezTo>
                    <a:pt x="67" y="1135"/>
                    <a:pt x="1" y="1268"/>
                    <a:pt x="34" y="1335"/>
                  </a:cubicBezTo>
                  <a:cubicBezTo>
                    <a:pt x="67" y="1502"/>
                    <a:pt x="1135" y="5771"/>
                    <a:pt x="5071" y="7472"/>
                  </a:cubicBezTo>
                  <a:cubicBezTo>
                    <a:pt x="6138" y="7939"/>
                    <a:pt x="7239" y="8173"/>
                    <a:pt x="8373" y="8173"/>
                  </a:cubicBezTo>
                  <a:cubicBezTo>
                    <a:pt x="10708" y="8173"/>
                    <a:pt x="12343" y="7239"/>
                    <a:pt x="12476" y="7139"/>
                  </a:cubicBezTo>
                  <a:cubicBezTo>
                    <a:pt x="12510" y="7106"/>
                    <a:pt x="12543" y="7005"/>
                    <a:pt x="12543" y="6939"/>
                  </a:cubicBezTo>
                  <a:cubicBezTo>
                    <a:pt x="12543" y="6905"/>
                    <a:pt x="11576" y="0"/>
                    <a:pt x="5171"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Google Shape;7469;p69">
              <a:extLst>
                <a:ext uri="{FF2B5EF4-FFF2-40B4-BE49-F238E27FC236}">
                  <a16:creationId xmlns:a16="http://schemas.microsoft.com/office/drawing/2014/main" xmlns="" id="{E97B4373-4A87-C6DD-297E-36D1F58592FB}"/>
                </a:ext>
              </a:extLst>
            </p:cNvPr>
            <p:cNvSpPr/>
            <p:nvPr/>
          </p:nvSpPr>
          <p:spPr>
            <a:xfrm>
              <a:off x="4595125" y="4298225"/>
              <a:ext cx="313575" cy="152100"/>
            </a:xfrm>
            <a:custGeom>
              <a:avLst/>
              <a:gdLst/>
              <a:ahLst/>
              <a:cxnLst/>
              <a:rect l="l" t="t" r="r" b="b"/>
              <a:pathLst>
                <a:path w="12543" h="6084" extrusionOk="0">
                  <a:moveTo>
                    <a:pt x="211" y="0"/>
                  </a:moveTo>
                  <a:cubicBezTo>
                    <a:pt x="143" y="0"/>
                    <a:pt x="59" y="44"/>
                    <a:pt x="34" y="146"/>
                  </a:cubicBezTo>
                  <a:cubicBezTo>
                    <a:pt x="0" y="212"/>
                    <a:pt x="34" y="346"/>
                    <a:pt x="167" y="379"/>
                  </a:cubicBezTo>
                  <a:cubicBezTo>
                    <a:pt x="267" y="413"/>
                    <a:pt x="10408" y="3982"/>
                    <a:pt x="12176" y="6017"/>
                  </a:cubicBezTo>
                  <a:cubicBezTo>
                    <a:pt x="12209" y="6050"/>
                    <a:pt x="12276" y="6083"/>
                    <a:pt x="12342" y="6083"/>
                  </a:cubicBezTo>
                  <a:cubicBezTo>
                    <a:pt x="12376" y="6083"/>
                    <a:pt x="12409" y="6083"/>
                    <a:pt x="12409" y="6050"/>
                  </a:cubicBezTo>
                  <a:cubicBezTo>
                    <a:pt x="12543" y="5983"/>
                    <a:pt x="12543" y="5850"/>
                    <a:pt x="12442" y="5750"/>
                  </a:cubicBezTo>
                  <a:cubicBezTo>
                    <a:pt x="10675" y="3648"/>
                    <a:pt x="701" y="179"/>
                    <a:pt x="267" y="12"/>
                  </a:cubicBezTo>
                  <a:cubicBezTo>
                    <a:pt x="251" y="4"/>
                    <a:pt x="232" y="0"/>
                    <a:pt x="211"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 name="Google Shape;7470;p69">
              <a:extLst>
                <a:ext uri="{FF2B5EF4-FFF2-40B4-BE49-F238E27FC236}">
                  <a16:creationId xmlns:a16="http://schemas.microsoft.com/office/drawing/2014/main" xmlns="" id="{915761D5-9A01-2E4A-6BE9-0188DA81694C}"/>
                </a:ext>
              </a:extLst>
            </p:cNvPr>
            <p:cNvSpPr/>
            <p:nvPr/>
          </p:nvSpPr>
          <p:spPr>
            <a:xfrm>
              <a:off x="4761900" y="4342875"/>
              <a:ext cx="94275" cy="94925"/>
            </a:xfrm>
            <a:custGeom>
              <a:avLst/>
              <a:gdLst/>
              <a:ahLst/>
              <a:cxnLst/>
              <a:rect l="l" t="t" r="r" b="b"/>
              <a:pathLst>
                <a:path w="3771" h="3797" extrusionOk="0">
                  <a:moveTo>
                    <a:pt x="1980" y="0"/>
                  </a:moveTo>
                  <a:cubicBezTo>
                    <a:pt x="1936" y="0"/>
                    <a:pt x="1897" y="19"/>
                    <a:pt x="1869" y="61"/>
                  </a:cubicBezTo>
                  <a:cubicBezTo>
                    <a:pt x="1769" y="128"/>
                    <a:pt x="1735" y="261"/>
                    <a:pt x="1835" y="361"/>
                  </a:cubicBezTo>
                  <a:cubicBezTo>
                    <a:pt x="2502" y="1262"/>
                    <a:pt x="3203" y="2363"/>
                    <a:pt x="3336" y="2696"/>
                  </a:cubicBezTo>
                  <a:cubicBezTo>
                    <a:pt x="3003" y="2896"/>
                    <a:pt x="1435" y="3196"/>
                    <a:pt x="167" y="3397"/>
                  </a:cubicBezTo>
                  <a:cubicBezTo>
                    <a:pt x="34" y="3430"/>
                    <a:pt x="1" y="3530"/>
                    <a:pt x="1" y="3630"/>
                  </a:cubicBezTo>
                  <a:cubicBezTo>
                    <a:pt x="1" y="3730"/>
                    <a:pt x="101" y="3797"/>
                    <a:pt x="201" y="3797"/>
                  </a:cubicBezTo>
                  <a:cubicBezTo>
                    <a:pt x="3737" y="3230"/>
                    <a:pt x="3737" y="2930"/>
                    <a:pt x="3770" y="2729"/>
                  </a:cubicBezTo>
                  <a:cubicBezTo>
                    <a:pt x="3770" y="2396"/>
                    <a:pt x="2736" y="928"/>
                    <a:pt x="2169" y="94"/>
                  </a:cubicBezTo>
                  <a:cubicBezTo>
                    <a:pt x="2111" y="36"/>
                    <a:pt x="2041" y="0"/>
                    <a:pt x="1980"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 name="Google Shape;7471;p69">
              <a:extLst>
                <a:ext uri="{FF2B5EF4-FFF2-40B4-BE49-F238E27FC236}">
                  <a16:creationId xmlns:a16="http://schemas.microsoft.com/office/drawing/2014/main" xmlns="" id="{3049A5F3-235F-F36D-7E95-73AD5C25F622}"/>
                </a:ext>
              </a:extLst>
            </p:cNvPr>
            <p:cNvSpPr/>
            <p:nvPr/>
          </p:nvSpPr>
          <p:spPr>
            <a:xfrm>
              <a:off x="4685175" y="4295150"/>
              <a:ext cx="89275" cy="92625"/>
            </a:xfrm>
            <a:custGeom>
              <a:avLst/>
              <a:gdLst/>
              <a:ahLst/>
              <a:cxnLst/>
              <a:rect l="l" t="t" r="r" b="b"/>
              <a:pathLst>
                <a:path w="3571" h="3705" extrusionOk="0">
                  <a:moveTo>
                    <a:pt x="1659" y="0"/>
                  </a:moveTo>
                  <a:cubicBezTo>
                    <a:pt x="1624" y="0"/>
                    <a:pt x="1592" y="12"/>
                    <a:pt x="1569" y="35"/>
                  </a:cubicBezTo>
                  <a:cubicBezTo>
                    <a:pt x="1469" y="135"/>
                    <a:pt x="1435" y="269"/>
                    <a:pt x="1502" y="335"/>
                  </a:cubicBezTo>
                  <a:cubicBezTo>
                    <a:pt x="2069" y="1036"/>
                    <a:pt x="2836" y="2203"/>
                    <a:pt x="3103" y="2804"/>
                  </a:cubicBezTo>
                  <a:lnTo>
                    <a:pt x="168" y="3304"/>
                  </a:lnTo>
                  <a:cubicBezTo>
                    <a:pt x="68" y="3338"/>
                    <a:pt x="1" y="3438"/>
                    <a:pt x="1" y="3538"/>
                  </a:cubicBezTo>
                  <a:cubicBezTo>
                    <a:pt x="1" y="3638"/>
                    <a:pt x="134" y="3704"/>
                    <a:pt x="234" y="3704"/>
                  </a:cubicBezTo>
                  <a:lnTo>
                    <a:pt x="3403" y="3171"/>
                  </a:lnTo>
                  <a:cubicBezTo>
                    <a:pt x="3437" y="3171"/>
                    <a:pt x="3470" y="3137"/>
                    <a:pt x="3503" y="3104"/>
                  </a:cubicBezTo>
                  <a:cubicBezTo>
                    <a:pt x="3570" y="3037"/>
                    <a:pt x="3570" y="2971"/>
                    <a:pt x="3570" y="2937"/>
                  </a:cubicBezTo>
                  <a:cubicBezTo>
                    <a:pt x="3470" y="2270"/>
                    <a:pt x="2002" y="302"/>
                    <a:pt x="1835" y="102"/>
                  </a:cubicBezTo>
                  <a:cubicBezTo>
                    <a:pt x="1792" y="37"/>
                    <a:pt x="1722" y="0"/>
                    <a:pt x="1659"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Google Shape;7472;p69">
              <a:extLst>
                <a:ext uri="{FF2B5EF4-FFF2-40B4-BE49-F238E27FC236}">
                  <a16:creationId xmlns:a16="http://schemas.microsoft.com/office/drawing/2014/main" xmlns="" id="{DF548438-072A-8E94-EDFA-7532C5EE2CFD}"/>
                </a:ext>
              </a:extLst>
            </p:cNvPr>
            <p:cNvSpPr/>
            <p:nvPr/>
          </p:nvSpPr>
          <p:spPr>
            <a:xfrm>
              <a:off x="5053775" y="3986600"/>
              <a:ext cx="408650" cy="1063325"/>
            </a:xfrm>
            <a:custGeom>
              <a:avLst/>
              <a:gdLst/>
              <a:ahLst/>
              <a:cxnLst/>
              <a:rect l="l" t="t" r="r" b="b"/>
              <a:pathLst>
                <a:path w="16346" h="42533" extrusionOk="0">
                  <a:moveTo>
                    <a:pt x="16060" y="0"/>
                  </a:moveTo>
                  <a:cubicBezTo>
                    <a:pt x="16021" y="0"/>
                    <a:pt x="15981" y="11"/>
                    <a:pt x="15945" y="35"/>
                  </a:cubicBezTo>
                  <a:cubicBezTo>
                    <a:pt x="5338" y="7941"/>
                    <a:pt x="2002" y="19015"/>
                    <a:pt x="1035" y="26954"/>
                  </a:cubicBezTo>
                  <a:cubicBezTo>
                    <a:pt x="1" y="35494"/>
                    <a:pt x="1535" y="42299"/>
                    <a:pt x="1535" y="42365"/>
                  </a:cubicBezTo>
                  <a:cubicBezTo>
                    <a:pt x="1568" y="42465"/>
                    <a:pt x="1669" y="42532"/>
                    <a:pt x="1735" y="42532"/>
                  </a:cubicBezTo>
                  <a:lnTo>
                    <a:pt x="1769" y="42532"/>
                  </a:lnTo>
                  <a:cubicBezTo>
                    <a:pt x="1902" y="42499"/>
                    <a:pt x="2002" y="42399"/>
                    <a:pt x="1935" y="42299"/>
                  </a:cubicBezTo>
                  <a:cubicBezTo>
                    <a:pt x="1902" y="42199"/>
                    <a:pt x="434" y="35494"/>
                    <a:pt x="1435" y="26988"/>
                  </a:cubicBezTo>
                  <a:cubicBezTo>
                    <a:pt x="2369" y="19149"/>
                    <a:pt x="5705" y="8174"/>
                    <a:pt x="16212" y="369"/>
                  </a:cubicBezTo>
                  <a:cubicBezTo>
                    <a:pt x="16279" y="302"/>
                    <a:pt x="16346" y="168"/>
                    <a:pt x="16246" y="102"/>
                  </a:cubicBezTo>
                  <a:cubicBezTo>
                    <a:pt x="16203" y="37"/>
                    <a:pt x="16132" y="0"/>
                    <a:pt x="16060"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Google Shape;7473;p69">
              <a:extLst>
                <a:ext uri="{FF2B5EF4-FFF2-40B4-BE49-F238E27FC236}">
                  <a16:creationId xmlns:a16="http://schemas.microsoft.com/office/drawing/2014/main" xmlns="" id="{6EC1569D-6F78-9D98-E55E-0F74D974DDF1}"/>
                </a:ext>
              </a:extLst>
            </p:cNvPr>
            <p:cNvSpPr/>
            <p:nvPr/>
          </p:nvSpPr>
          <p:spPr>
            <a:xfrm>
              <a:off x="5418200" y="3609700"/>
              <a:ext cx="108450" cy="155125"/>
            </a:xfrm>
            <a:custGeom>
              <a:avLst/>
              <a:gdLst/>
              <a:ahLst/>
              <a:cxnLst/>
              <a:rect l="l" t="t" r="r" b="b"/>
              <a:pathLst>
                <a:path w="4338" h="6205" extrusionOk="0">
                  <a:moveTo>
                    <a:pt x="1502" y="0"/>
                  </a:moveTo>
                  <a:cubicBezTo>
                    <a:pt x="168" y="1668"/>
                    <a:pt x="1" y="6205"/>
                    <a:pt x="1" y="6205"/>
                  </a:cubicBezTo>
                  <a:lnTo>
                    <a:pt x="4337" y="5671"/>
                  </a:lnTo>
                  <a:cubicBezTo>
                    <a:pt x="3703" y="1034"/>
                    <a:pt x="1502" y="0"/>
                    <a:pt x="15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Google Shape;7474;p69">
              <a:extLst>
                <a:ext uri="{FF2B5EF4-FFF2-40B4-BE49-F238E27FC236}">
                  <a16:creationId xmlns:a16="http://schemas.microsoft.com/office/drawing/2014/main" xmlns="" id="{57876BBF-C943-5159-45A7-FEFD3484C7FA}"/>
                </a:ext>
              </a:extLst>
            </p:cNvPr>
            <p:cNvSpPr/>
            <p:nvPr/>
          </p:nvSpPr>
          <p:spPr>
            <a:xfrm>
              <a:off x="5413200" y="3604350"/>
              <a:ext cx="118450" cy="165475"/>
            </a:xfrm>
            <a:custGeom>
              <a:avLst/>
              <a:gdLst/>
              <a:ahLst/>
              <a:cxnLst/>
              <a:rect l="l" t="t" r="r" b="b"/>
              <a:pathLst>
                <a:path w="4738" h="6619" extrusionOk="0">
                  <a:moveTo>
                    <a:pt x="1659" y="1"/>
                  </a:moveTo>
                  <a:cubicBezTo>
                    <a:pt x="1602" y="1"/>
                    <a:pt x="1553" y="26"/>
                    <a:pt x="1535" y="81"/>
                  </a:cubicBezTo>
                  <a:cubicBezTo>
                    <a:pt x="167" y="1782"/>
                    <a:pt x="1" y="6219"/>
                    <a:pt x="1" y="6419"/>
                  </a:cubicBezTo>
                  <a:cubicBezTo>
                    <a:pt x="1" y="6552"/>
                    <a:pt x="67" y="6619"/>
                    <a:pt x="201" y="6619"/>
                  </a:cubicBezTo>
                  <a:cubicBezTo>
                    <a:pt x="334" y="6619"/>
                    <a:pt x="401" y="6485"/>
                    <a:pt x="401" y="6485"/>
                  </a:cubicBezTo>
                  <a:cubicBezTo>
                    <a:pt x="401" y="6452"/>
                    <a:pt x="568" y="2282"/>
                    <a:pt x="1735" y="548"/>
                  </a:cubicBezTo>
                  <a:cubicBezTo>
                    <a:pt x="2236" y="881"/>
                    <a:pt x="3837" y="2216"/>
                    <a:pt x="4337" y="5952"/>
                  </a:cubicBezTo>
                  <a:cubicBezTo>
                    <a:pt x="4370" y="6052"/>
                    <a:pt x="4470" y="6118"/>
                    <a:pt x="4571" y="6118"/>
                  </a:cubicBezTo>
                  <a:cubicBezTo>
                    <a:pt x="4671" y="6085"/>
                    <a:pt x="4737" y="5985"/>
                    <a:pt x="4737" y="5885"/>
                  </a:cubicBezTo>
                  <a:cubicBezTo>
                    <a:pt x="4137" y="1215"/>
                    <a:pt x="1869" y="81"/>
                    <a:pt x="1802" y="47"/>
                  </a:cubicBezTo>
                  <a:cubicBezTo>
                    <a:pt x="1757" y="17"/>
                    <a:pt x="1705" y="1"/>
                    <a:pt x="1659"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 name="Google Shape;7475;p69">
              <a:extLst>
                <a:ext uri="{FF2B5EF4-FFF2-40B4-BE49-F238E27FC236}">
                  <a16:creationId xmlns:a16="http://schemas.microsoft.com/office/drawing/2014/main" xmlns="" id="{9303ABD0-9390-440C-AA02-54D126D1C5D7}"/>
                </a:ext>
              </a:extLst>
            </p:cNvPr>
            <p:cNvSpPr/>
            <p:nvPr/>
          </p:nvSpPr>
          <p:spPr>
            <a:xfrm>
              <a:off x="5544125" y="3649725"/>
              <a:ext cx="154300" cy="154300"/>
            </a:xfrm>
            <a:custGeom>
              <a:avLst/>
              <a:gdLst/>
              <a:ahLst/>
              <a:cxnLst/>
              <a:rect l="l" t="t" r="r" b="b"/>
              <a:pathLst>
                <a:path w="6172" h="6172" extrusionOk="0">
                  <a:moveTo>
                    <a:pt x="5104" y="0"/>
                  </a:moveTo>
                  <a:lnTo>
                    <a:pt x="5104" y="0"/>
                  </a:lnTo>
                  <a:cubicBezTo>
                    <a:pt x="3003" y="501"/>
                    <a:pt x="1" y="3937"/>
                    <a:pt x="1" y="3937"/>
                  </a:cubicBezTo>
                  <a:lnTo>
                    <a:pt x="3737" y="6171"/>
                  </a:lnTo>
                  <a:cubicBezTo>
                    <a:pt x="6172" y="2235"/>
                    <a:pt x="5104" y="0"/>
                    <a:pt x="51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Google Shape;7476;p69">
              <a:extLst>
                <a:ext uri="{FF2B5EF4-FFF2-40B4-BE49-F238E27FC236}">
                  <a16:creationId xmlns:a16="http://schemas.microsoft.com/office/drawing/2014/main" xmlns="" id="{A98E84F7-87A8-CC57-D16E-5056A974453C}"/>
                </a:ext>
              </a:extLst>
            </p:cNvPr>
            <p:cNvSpPr/>
            <p:nvPr/>
          </p:nvSpPr>
          <p:spPr>
            <a:xfrm>
              <a:off x="5538300" y="3644500"/>
              <a:ext cx="165975" cy="166200"/>
            </a:xfrm>
            <a:custGeom>
              <a:avLst/>
              <a:gdLst/>
              <a:ahLst/>
              <a:cxnLst/>
              <a:rect l="l" t="t" r="r" b="b"/>
              <a:pathLst>
                <a:path w="6639" h="6648" extrusionOk="0">
                  <a:moveTo>
                    <a:pt x="5345" y="1"/>
                  </a:moveTo>
                  <a:cubicBezTo>
                    <a:pt x="5330" y="1"/>
                    <a:pt x="5316" y="3"/>
                    <a:pt x="5304" y="9"/>
                  </a:cubicBezTo>
                  <a:cubicBezTo>
                    <a:pt x="3136" y="510"/>
                    <a:pt x="200" y="3845"/>
                    <a:pt x="67" y="3979"/>
                  </a:cubicBezTo>
                  <a:cubicBezTo>
                    <a:pt x="0" y="4045"/>
                    <a:pt x="0" y="4179"/>
                    <a:pt x="67" y="4279"/>
                  </a:cubicBezTo>
                  <a:cubicBezTo>
                    <a:pt x="117" y="4312"/>
                    <a:pt x="175" y="4329"/>
                    <a:pt x="230" y="4329"/>
                  </a:cubicBezTo>
                  <a:cubicBezTo>
                    <a:pt x="284" y="4329"/>
                    <a:pt x="334" y="4312"/>
                    <a:pt x="367" y="4279"/>
                  </a:cubicBezTo>
                  <a:cubicBezTo>
                    <a:pt x="400" y="4212"/>
                    <a:pt x="3169" y="1110"/>
                    <a:pt x="5171" y="476"/>
                  </a:cubicBezTo>
                  <a:lnTo>
                    <a:pt x="5171" y="476"/>
                  </a:lnTo>
                  <a:cubicBezTo>
                    <a:pt x="5337" y="1043"/>
                    <a:pt x="5704" y="3111"/>
                    <a:pt x="3736" y="6314"/>
                  </a:cubicBezTo>
                  <a:cubicBezTo>
                    <a:pt x="3703" y="6380"/>
                    <a:pt x="3736" y="6547"/>
                    <a:pt x="3836" y="6614"/>
                  </a:cubicBezTo>
                  <a:cubicBezTo>
                    <a:pt x="3870" y="6647"/>
                    <a:pt x="3903" y="6647"/>
                    <a:pt x="3970" y="6647"/>
                  </a:cubicBezTo>
                  <a:cubicBezTo>
                    <a:pt x="4003" y="6647"/>
                    <a:pt x="4070" y="6614"/>
                    <a:pt x="4170" y="6514"/>
                  </a:cubicBezTo>
                  <a:cubicBezTo>
                    <a:pt x="6638" y="2511"/>
                    <a:pt x="5571" y="209"/>
                    <a:pt x="5537" y="143"/>
                  </a:cubicBezTo>
                  <a:cubicBezTo>
                    <a:pt x="5510" y="60"/>
                    <a:pt x="5415" y="1"/>
                    <a:pt x="5345"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Google Shape;7477;p69">
              <a:extLst>
                <a:ext uri="{FF2B5EF4-FFF2-40B4-BE49-F238E27FC236}">
                  <a16:creationId xmlns:a16="http://schemas.microsoft.com/office/drawing/2014/main" xmlns="" id="{694F0E0C-14CB-6BD3-65C0-5C9C70840F86}"/>
                </a:ext>
              </a:extLst>
            </p:cNvPr>
            <p:cNvSpPr/>
            <p:nvPr/>
          </p:nvSpPr>
          <p:spPr>
            <a:xfrm>
              <a:off x="5669225" y="3786275"/>
              <a:ext cx="159300" cy="137825"/>
            </a:xfrm>
            <a:custGeom>
              <a:avLst/>
              <a:gdLst/>
              <a:ahLst/>
              <a:cxnLst/>
              <a:rect l="l" t="t" r="r" b="b"/>
              <a:pathLst>
                <a:path w="6372" h="5513" extrusionOk="0">
                  <a:moveTo>
                    <a:pt x="5784" y="1"/>
                  </a:moveTo>
                  <a:cubicBezTo>
                    <a:pt x="3587" y="1"/>
                    <a:pt x="0" y="2277"/>
                    <a:pt x="0" y="2277"/>
                  </a:cubicBezTo>
                  <a:lnTo>
                    <a:pt x="2902" y="5513"/>
                  </a:lnTo>
                  <a:cubicBezTo>
                    <a:pt x="6371" y="2444"/>
                    <a:pt x="6005" y="9"/>
                    <a:pt x="6005" y="9"/>
                  </a:cubicBezTo>
                  <a:cubicBezTo>
                    <a:pt x="5933" y="3"/>
                    <a:pt x="5859" y="1"/>
                    <a:pt x="578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Google Shape;7478;p69">
              <a:extLst>
                <a:ext uri="{FF2B5EF4-FFF2-40B4-BE49-F238E27FC236}">
                  <a16:creationId xmlns:a16="http://schemas.microsoft.com/office/drawing/2014/main" xmlns="" id="{67CF5764-4FA0-4531-6307-F2DB5056D67E}"/>
                </a:ext>
              </a:extLst>
            </p:cNvPr>
            <p:cNvSpPr/>
            <p:nvPr/>
          </p:nvSpPr>
          <p:spPr>
            <a:xfrm>
              <a:off x="5663375" y="3780500"/>
              <a:ext cx="170150" cy="150275"/>
            </a:xfrm>
            <a:custGeom>
              <a:avLst/>
              <a:gdLst/>
              <a:ahLst/>
              <a:cxnLst/>
              <a:rect l="l" t="t" r="r" b="b"/>
              <a:pathLst>
                <a:path w="6806" h="6011" extrusionOk="0">
                  <a:moveTo>
                    <a:pt x="6054" y="1"/>
                  </a:moveTo>
                  <a:cubicBezTo>
                    <a:pt x="3864" y="1"/>
                    <a:pt x="296" y="2210"/>
                    <a:pt x="134" y="2275"/>
                  </a:cubicBezTo>
                  <a:cubicBezTo>
                    <a:pt x="1" y="2375"/>
                    <a:pt x="1" y="2508"/>
                    <a:pt x="34" y="2575"/>
                  </a:cubicBezTo>
                  <a:cubicBezTo>
                    <a:pt x="101" y="2664"/>
                    <a:pt x="168" y="2694"/>
                    <a:pt x="234" y="2694"/>
                  </a:cubicBezTo>
                  <a:cubicBezTo>
                    <a:pt x="268" y="2694"/>
                    <a:pt x="301" y="2686"/>
                    <a:pt x="334" y="2675"/>
                  </a:cubicBezTo>
                  <a:cubicBezTo>
                    <a:pt x="334" y="2675"/>
                    <a:pt x="3904" y="440"/>
                    <a:pt x="6005" y="440"/>
                  </a:cubicBezTo>
                  <a:cubicBezTo>
                    <a:pt x="6005" y="1041"/>
                    <a:pt x="5805" y="3109"/>
                    <a:pt x="2970" y="5610"/>
                  </a:cubicBezTo>
                  <a:cubicBezTo>
                    <a:pt x="2869" y="5711"/>
                    <a:pt x="2869" y="5844"/>
                    <a:pt x="2970" y="5911"/>
                  </a:cubicBezTo>
                  <a:cubicBezTo>
                    <a:pt x="3003" y="5944"/>
                    <a:pt x="3070" y="6011"/>
                    <a:pt x="3136" y="6011"/>
                  </a:cubicBezTo>
                  <a:cubicBezTo>
                    <a:pt x="3170" y="6011"/>
                    <a:pt x="3203" y="5944"/>
                    <a:pt x="3236" y="5877"/>
                  </a:cubicBezTo>
                  <a:cubicBezTo>
                    <a:pt x="6806" y="2742"/>
                    <a:pt x="6472" y="240"/>
                    <a:pt x="6472" y="173"/>
                  </a:cubicBezTo>
                  <a:cubicBezTo>
                    <a:pt x="6405" y="73"/>
                    <a:pt x="6339" y="6"/>
                    <a:pt x="6239" y="6"/>
                  </a:cubicBezTo>
                  <a:cubicBezTo>
                    <a:pt x="6178" y="3"/>
                    <a:pt x="6117" y="1"/>
                    <a:pt x="605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7479;p69">
              <a:extLst>
                <a:ext uri="{FF2B5EF4-FFF2-40B4-BE49-F238E27FC236}">
                  <a16:creationId xmlns:a16="http://schemas.microsoft.com/office/drawing/2014/main" xmlns="" id="{1EBFABA0-8EAD-7D34-3897-18AB4B88726A}"/>
                </a:ext>
              </a:extLst>
            </p:cNvPr>
            <p:cNvSpPr/>
            <p:nvPr/>
          </p:nvSpPr>
          <p:spPr>
            <a:xfrm>
              <a:off x="5737600" y="3942150"/>
              <a:ext cx="158475" cy="107050"/>
            </a:xfrm>
            <a:custGeom>
              <a:avLst/>
              <a:gdLst/>
              <a:ahLst/>
              <a:cxnLst/>
              <a:rect l="l" t="t" r="r" b="b"/>
              <a:pathLst>
                <a:path w="6339" h="4282" extrusionOk="0">
                  <a:moveTo>
                    <a:pt x="1442" y="1"/>
                  </a:moveTo>
                  <a:cubicBezTo>
                    <a:pt x="596" y="1"/>
                    <a:pt x="1" y="45"/>
                    <a:pt x="1" y="45"/>
                  </a:cubicBezTo>
                  <a:lnTo>
                    <a:pt x="1001" y="4281"/>
                  </a:lnTo>
                  <a:cubicBezTo>
                    <a:pt x="5538" y="3214"/>
                    <a:pt x="6338" y="879"/>
                    <a:pt x="6338" y="879"/>
                  </a:cubicBezTo>
                  <a:cubicBezTo>
                    <a:pt x="5171" y="136"/>
                    <a:pt x="2923" y="1"/>
                    <a:pt x="144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7480;p69">
              <a:extLst>
                <a:ext uri="{FF2B5EF4-FFF2-40B4-BE49-F238E27FC236}">
                  <a16:creationId xmlns:a16="http://schemas.microsoft.com/office/drawing/2014/main" xmlns="" id="{6D3E4E8A-8D3B-57F6-ED89-F4B21B4E6E53}"/>
                </a:ext>
              </a:extLst>
            </p:cNvPr>
            <p:cNvSpPr/>
            <p:nvPr/>
          </p:nvSpPr>
          <p:spPr>
            <a:xfrm>
              <a:off x="5731775" y="3935700"/>
              <a:ext cx="170125" cy="117675"/>
            </a:xfrm>
            <a:custGeom>
              <a:avLst/>
              <a:gdLst/>
              <a:ahLst/>
              <a:cxnLst/>
              <a:rect l="l" t="t" r="r" b="b"/>
              <a:pathLst>
                <a:path w="6805" h="4707" extrusionOk="0">
                  <a:moveTo>
                    <a:pt x="1671" y="0"/>
                  </a:moveTo>
                  <a:cubicBezTo>
                    <a:pt x="876" y="0"/>
                    <a:pt x="303" y="36"/>
                    <a:pt x="234" y="36"/>
                  </a:cubicBezTo>
                  <a:cubicBezTo>
                    <a:pt x="100" y="36"/>
                    <a:pt x="0" y="136"/>
                    <a:pt x="0" y="236"/>
                  </a:cubicBezTo>
                  <a:cubicBezTo>
                    <a:pt x="0" y="370"/>
                    <a:pt x="100" y="470"/>
                    <a:pt x="234" y="470"/>
                  </a:cubicBezTo>
                  <a:cubicBezTo>
                    <a:pt x="246" y="470"/>
                    <a:pt x="845" y="428"/>
                    <a:pt x="1685" y="428"/>
                  </a:cubicBezTo>
                  <a:cubicBezTo>
                    <a:pt x="3086" y="428"/>
                    <a:pt x="5158" y="545"/>
                    <a:pt x="6305" y="1170"/>
                  </a:cubicBezTo>
                  <a:cubicBezTo>
                    <a:pt x="6004" y="1704"/>
                    <a:pt x="4837" y="3405"/>
                    <a:pt x="1168" y="4306"/>
                  </a:cubicBezTo>
                  <a:cubicBezTo>
                    <a:pt x="1067" y="4339"/>
                    <a:pt x="967" y="4406"/>
                    <a:pt x="1001" y="4539"/>
                  </a:cubicBezTo>
                  <a:cubicBezTo>
                    <a:pt x="1067" y="4640"/>
                    <a:pt x="1134" y="4706"/>
                    <a:pt x="1234" y="4706"/>
                  </a:cubicBezTo>
                  <a:cubicBezTo>
                    <a:pt x="1268" y="4706"/>
                    <a:pt x="1268" y="4706"/>
                    <a:pt x="1268" y="4673"/>
                  </a:cubicBezTo>
                  <a:cubicBezTo>
                    <a:pt x="5838" y="3572"/>
                    <a:pt x="6705" y="1204"/>
                    <a:pt x="6772" y="1137"/>
                  </a:cubicBezTo>
                  <a:cubicBezTo>
                    <a:pt x="6805" y="1037"/>
                    <a:pt x="6772" y="904"/>
                    <a:pt x="6672" y="870"/>
                  </a:cubicBezTo>
                  <a:cubicBezTo>
                    <a:pt x="5472" y="129"/>
                    <a:pt x="3174" y="0"/>
                    <a:pt x="1671"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7481;p69">
              <a:extLst>
                <a:ext uri="{FF2B5EF4-FFF2-40B4-BE49-F238E27FC236}">
                  <a16:creationId xmlns:a16="http://schemas.microsoft.com/office/drawing/2014/main" xmlns="" id="{970B01D3-42F7-C75B-28DE-0169A7C5D64F}"/>
                </a:ext>
              </a:extLst>
            </p:cNvPr>
            <p:cNvSpPr/>
            <p:nvPr/>
          </p:nvSpPr>
          <p:spPr>
            <a:xfrm>
              <a:off x="5705900" y="4082525"/>
              <a:ext cx="158475" cy="119400"/>
            </a:xfrm>
            <a:custGeom>
              <a:avLst/>
              <a:gdLst/>
              <a:ahLst/>
              <a:cxnLst/>
              <a:rect l="l" t="t" r="r" b="b"/>
              <a:pathLst>
                <a:path w="6339" h="4776" extrusionOk="0">
                  <a:moveTo>
                    <a:pt x="1335" y="1"/>
                  </a:moveTo>
                  <a:lnTo>
                    <a:pt x="1" y="4170"/>
                  </a:lnTo>
                  <a:cubicBezTo>
                    <a:pt x="1383" y="4621"/>
                    <a:pt x="2522" y="4775"/>
                    <a:pt x="3434" y="4775"/>
                  </a:cubicBezTo>
                  <a:cubicBezTo>
                    <a:pt x="5428" y="4775"/>
                    <a:pt x="6339" y="4037"/>
                    <a:pt x="6339" y="4037"/>
                  </a:cubicBezTo>
                  <a:cubicBezTo>
                    <a:pt x="5338" y="2102"/>
                    <a:pt x="1335" y="1"/>
                    <a:pt x="133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7482;p69">
              <a:extLst>
                <a:ext uri="{FF2B5EF4-FFF2-40B4-BE49-F238E27FC236}">
                  <a16:creationId xmlns:a16="http://schemas.microsoft.com/office/drawing/2014/main" xmlns="" id="{ABA960A8-0D8C-344D-DD91-E51CD5B60DBC}"/>
                </a:ext>
              </a:extLst>
            </p:cNvPr>
            <p:cNvSpPr/>
            <p:nvPr/>
          </p:nvSpPr>
          <p:spPr>
            <a:xfrm>
              <a:off x="5700075" y="4078050"/>
              <a:ext cx="170975" cy="128750"/>
            </a:xfrm>
            <a:custGeom>
              <a:avLst/>
              <a:gdLst/>
              <a:ahLst/>
              <a:cxnLst/>
              <a:rect l="l" t="t" r="r" b="b"/>
              <a:pathLst>
                <a:path w="6839" h="5150" extrusionOk="0">
                  <a:moveTo>
                    <a:pt x="1603" y="0"/>
                  </a:moveTo>
                  <a:cubicBezTo>
                    <a:pt x="1508" y="0"/>
                    <a:pt x="1427" y="38"/>
                    <a:pt x="1401" y="113"/>
                  </a:cubicBezTo>
                  <a:cubicBezTo>
                    <a:pt x="1368" y="213"/>
                    <a:pt x="1401" y="347"/>
                    <a:pt x="1502" y="380"/>
                  </a:cubicBezTo>
                  <a:cubicBezTo>
                    <a:pt x="1535" y="380"/>
                    <a:pt x="5238" y="2348"/>
                    <a:pt x="6272" y="4149"/>
                  </a:cubicBezTo>
                  <a:cubicBezTo>
                    <a:pt x="5963" y="4355"/>
                    <a:pt x="5123" y="4751"/>
                    <a:pt x="3680" y="4751"/>
                  </a:cubicBezTo>
                  <a:cubicBezTo>
                    <a:pt x="2781" y="4751"/>
                    <a:pt x="1650" y="4597"/>
                    <a:pt x="267" y="4149"/>
                  </a:cubicBezTo>
                  <a:cubicBezTo>
                    <a:pt x="256" y="4143"/>
                    <a:pt x="242" y="4141"/>
                    <a:pt x="227" y="4141"/>
                  </a:cubicBezTo>
                  <a:cubicBezTo>
                    <a:pt x="157" y="4141"/>
                    <a:pt x="61" y="4200"/>
                    <a:pt x="34" y="4283"/>
                  </a:cubicBezTo>
                  <a:cubicBezTo>
                    <a:pt x="0" y="4349"/>
                    <a:pt x="34" y="4483"/>
                    <a:pt x="167" y="4516"/>
                  </a:cubicBezTo>
                  <a:cubicBezTo>
                    <a:pt x="1568" y="4983"/>
                    <a:pt x="2736" y="5150"/>
                    <a:pt x="3703" y="5150"/>
                  </a:cubicBezTo>
                  <a:cubicBezTo>
                    <a:pt x="5705" y="5150"/>
                    <a:pt x="6605" y="4383"/>
                    <a:pt x="6739" y="4383"/>
                  </a:cubicBezTo>
                  <a:cubicBezTo>
                    <a:pt x="6839" y="4349"/>
                    <a:pt x="6839" y="4216"/>
                    <a:pt x="6772" y="4149"/>
                  </a:cubicBezTo>
                  <a:cubicBezTo>
                    <a:pt x="5771" y="2181"/>
                    <a:pt x="1868" y="113"/>
                    <a:pt x="1702" y="13"/>
                  </a:cubicBezTo>
                  <a:cubicBezTo>
                    <a:pt x="1668" y="5"/>
                    <a:pt x="1635" y="0"/>
                    <a:pt x="1603"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7483;p69">
              <a:extLst>
                <a:ext uri="{FF2B5EF4-FFF2-40B4-BE49-F238E27FC236}">
                  <a16:creationId xmlns:a16="http://schemas.microsoft.com/office/drawing/2014/main" xmlns="" id="{EA870EC1-D2C0-3FBC-8246-07A7A8EC4AAA}"/>
                </a:ext>
              </a:extLst>
            </p:cNvPr>
            <p:cNvSpPr/>
            <p:nvPr/>
          </p:nvSpPr>
          <p:spPr>
            <a:xfrm>
              <a:off x="5663375" y="4206775"/>
              <a:ext cx="151800" cy="137125"/>
            </a:xfrm>
            <a:custGeom>
              <a:avLst/>
              <a:gdLst/>
              <a:ahLst/>
              <a:cxnLst/>
              <a:rect l="l" t="t" r="r" b="b"/>
              <a:pathLst>
                <a:path w="6072" h="5485" extrusionOk="0">
                  <a:moveTo>
                    <a:pt x="2503" y="1"/>
                  </a:moveTo>
                  <a:lnTo>
                    <a:pt x="1" y="3570"/>
                  </a:lnTo>
                  <a:cubicBezTo>
                    <a:pt x="2271" y="5163"/>
                    <a:pt x="3994" y="5484"/>
                    <a:pt x="5015" y="5484"/>
                  </a:cubicBezTo>
                  <a:cubicBezTo>
                    <a:pt x="5703" y="5484"/>
                    <a:pt x="6072" y="5338"/>
                    <a:pt x="6072" y="5338"/>
                  </a:cubicBezTo>
                  <a:cubicBezTo>
                    <a:pt x="5705" y="3203"/>
                    <a:pt x="2503" y="1"/>
                    <a:pt x="250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7484;p69">
              <a:extLst>
                <a:ext uri="{FF2B5EF4-FFF2-40B4-BE49-F238E27FC236}">
                  <a16:creationId xmlns:a16="http://schemas.microsoft.com/office/drawing/2014/main" xmlns="" id="{6066E4A4-E50D-6401-C7FB-A78B2CD7274A}"/>
                </a:ext>
              </a:extLst>
            </p:cNvPr>
            <p:cNvSpPr/>
            <p:nvPr/>
          </p:nvSpPr>
          <p:spPr>
            <a:xfrm>
              <a:off x="5656700" y="4200750"/>
              <a:ext cx="163475" cy="147825"/>
            </a:xfrm>
            <a:custGeom>
              <a:avLst/>
              <a:gdLst/>
              <a:ahLst/>
              <a:cxnLst/>
              <a:rect l="l" t="t" r="r" b="b"/>
              <a:pathLst>
                <a:path w="6539" h="5913" extrusionOk="0">
                  <a:moveTo>
                    <a:pt x="2774" y="0"/>
                  </a:moveTo>
                  <a:cubicBezTo>
                    <a:pt x="2720" y="0"/>
                    <a:pt x="2669" y="25"/>
                    <a:pt x="2636" y="75"/>
                  </a:cubicBezTo>
                  <a:cubicBezTo>
                    <a:pt x="2569" y="142"/>
                    <a:pt x="2569" y="275"/>
                    <a:pt x="2636" y="375"/>
                  </a:cubicBezTo>
                  <a:cubicBezTo>
                    <a:pt x="2636" y="409"/>
                    <a:pt x="5638" y="3378"/>
                    <a:pt x="6105" y="5412"/>
                  </a:cubicBezTo>
                  <a:cubicBezTo>
                    <a:pt x="5950" y="5449"/>
                    <a:pt x="5681" y="5493"/>
                    <a:pt x="5310" y="5493"/>
                  </a:cubicBezTo>
                  <a:cubicBezTo>
                    <a:pt x="4328" y="5493"/>
                    <a:pt x="2628" y="5184"/>
                    <a:pt x="401" y="3611"/>
                  </a:cubicBezTo>
                  <a:cubicBezTo>
                    <a:pt x="363" y="3586"/>
                    <a:pt x="320" y="3575"/>
                    <a:pt x="278" y="3575"/>
                  </a:cubicBezTo>
                  <a:cubicBezTo>
                    <a:pt x="209" y="3575"/>
                    <a:pt x="142" y="3603"/>
                    <a:pt x="101" y="3644"/>
                  </a:cubicBezTo>
                  <a:cubicBezTo>
                    <a:pt x="1" y="3744"/>
                    <a:pt x="68" y="3878"/>
                    <a:pt x="134" y="3945"/>
                  </a:cubicBezTo>
                  <a:cubicBezTo>
                    <a:pt x="2436" y="5579"/>
                    <a:pt x="4171" y="5913"/>
                    <a:pt x="5271" y="5913"/>
                  </a:cubicBezTo>
                  <a:cubicBezTo>
                    <a:pt x="5972" y="5913"/>
                    <a:pt x="6405" y="5779"/>
                    <a:pt x="6439" y="5713"/>
                  </a:cubicBezTo>
                  <a:cubicBezTo>
                    <a:pt x="6506" y="5713"/>
                    <a:pt x="6539" y="5579"/>
                    <a:pt x="6539" y="5479"/>
                  </a:cubicBezTo>
                  <a:cubicBezTo>
                    <a:pt x="6172" y="3311"/>
                    <a:pt x="3036" y="209"/>
                    <a:pt x="2936" y="75"/>
                  </a:cubicBezTo>
                  <a:cubicBezTo>
                    <a:pt x="2886" y="25"/>
                    <a:pt x="2828" y="0"/>
                    <a:pt x="2774"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7485;p69">
              <a:extLst>
                <a:ext uri="{FF2B5EF4-FFF2-40B4-BE49-F238E27FC236}">
                  <a16:creationId xmlns:a16="http://schemas.microsoft.com/office/drawing/2014/main" xmlns="" id="{34007F12-9831-1051-E6DD-9E3BBDDBFFFF}"/>
                </a:ext>
              </a:extLst>
            </p:cNvPr>
            <p:cNvSpPr/>
            <p:nvPr/>
          </p:nvSpPr>
          <p:spPr>
            <a:xfrm>
              <a:off x="5516600" y="4281000"/>
              <a:ext cx="131800" cy="158475"/>
            </a:xfrm>
            <a:custGeom>
              <a:avLst/>
              <a:gdLst/>
              <a:ahLst/>
              <a:cxnLst/>
              <a:rect l="l" t="t" r="r" b="b"/>
              <a:pathLst>
                <a:path w="5272" h="6339" extrusionOk="0">
                  <a:moveTo>
                    <a:pt x="3770" y="1"/>
                  </a:moveTo>
                  <a:lnTo>
                    <a:pt x="1" y="2069"/>
                  </a:lnTo>
                  <a:cubicBezTo>
                    <a:pt x="2202" y="6172"/>
                    <a:pt x="4671" y="6339"/>
                    <a:pt x="4671" y="6339"/>
                  </a:cubicBezTo>
                  <a:cubicBezTo>
                    <a:pt x="5271" y="4270"/>
                    <a:pt x="3770" y="1"/>
                    <a:pt x="377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7486;p69">
              <a:extLst>
                <a:ext uri="{FF2B5EF4-FFF2-40B4-BE49-F238E27FC236}">
                  <a16:creationId xmlns:a16="http://schemas.microsoft.com/office/drawing/2014/main" xmlns="" id="{7DF05520-D020-DCEC-040A-9FDECF4FE791}"/>
                </a:ext>
              </a:extLst>
            </p:cNvPr>
            <p:cNvSpPr/>
            <p:nvPr/>
          </p:nvSpPr>
          <p:spPr>
            <a:xfrm>
              <a:off x="5509100" y="4274875"/>
              <a:ext cx="142625" cy="169600"/>
            </a:xfrm>
            <a:custGeom>
              <a:avLst/>
              <a:gdLst/>
              <a:ahLst/>
              <a:cxnLst/>
              <a:rect l="l" t="t" r="r" b="b"/>
              <a:pathLst>
                <a:path w="5705" h="6784" extrusionOk="0">
                  <a:moveTo>
                    <a:pt x="4040" y="0"/>
                  </a:moveTo>
                  <a:cubicBezTo>
                    <a:pt x="4017" y="0"/>
                    <a:pt x="3994" y="4"/>
                    <a:pt x="3970" y="12"/>
                  </a:cubicBezTo>
                  <a:cubicBezTo>
                    <a:pt x="3837" y="79"/>
                    <a:pt x="3803" y="146"/>
                    <a:pt x="3837" y="279"/>
                  </a:cubicBezTo>
                  <a:cubicBezTo>
                    <a:pt x="3870" y="312"/>
                    <a:pt x="5204" y="4282"/>
                    <a:pt x="4737" y="6317"/>
                  </a:cubicBezTo>
                  <a:cubicBezTo>
                    <a:pt x="4204" y="6183"/>
                    <a:pt x="2236" y="5516"/>
                    <a:pt x="401" y="2180"/>
                  </a:cubicBezTo>
                  <a:cubicBezTo>
                    <a:pt x="352" y="2132"/>
                    <a:pt x="268" y="2101"/>
                    <a:pt x="200" y="2101"/>
                  </a:cubicBezTo>
                  <a:cubicBezTo>
                    <a:pt x="175" y="2101"/>
                    <a:pt x="152" y="2105"/>
                    <a:pt x="134" y="2114"/>
                  </a:cubicBezTo>
                  <a:cubicBezTo>
                    <a:pt x="34" y="2180"/>
                    <a:pt x="1" y="2314"/>
                    <a:pt x="34" y="2414"/>
                  </a:cubicBezTo>
                  <a:cubicBezTo>
                    <a:pt x="2336" y="6517"/>
                    <a:pt x="4804" y="6784"/>
                    <a:pt x="4904" y="6784"/>
                  </a:cubicBezTo>
                  <a:cubicBezTo>
                    <a:pt x="5038" y="6784"/>
                    <a:pt x="5071" y="6750"/>
                    <a:pt x="5071" y="6617"/>
                  </a:cubicBezTo>
                  <a:cubicBezTo>
                    <a:pt x="5705" y="4515"/>
                    <a:pt x="4237" y="312"/>
                    <a:pt x="4204" y="146"/>
                  </a:cubicBezTo>
                  <a:cubicBezTo>
                    <a:pt x="4178" y="44"/>
                    <a:pt x="4114" y="0"/>
                    <a:pt x="4040"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7487;p69">
              <a:extLst>
                <a:ext uri="{FF2B5EF4-FFF2-40B4-BE49-F238E27FC236}">
                  <a16:creationId xmlns:a16="http://schemas.microsoft.com/office/drawing/2014/main" xmlns="" id="{BE257331-9919-73BE-3C6D-4A8B51E72845}"/>
                </a:ext>
              </a:extLst>
            </p:cNvPr>
            <p:cNvSpPr/>
            <p:nvPr/>
          </p:nvSpPr>
          <p:spPr>
            <a:xfrm>
              <a:off x="5369000" y="4311850"/>
              <a:ext cx="108450" cy="152650"/>
            </a:xfrm>
            <a:custGeom>
              <a:avLst/>
              <a:gdLst/>
              <a:ahLst/>
              <a:cxnLst/>
              <a:rect l="l" t="t" r="r" b="b"/>
              <a:pathLst>
                <a:path w="4338" h="6106" extrusionOk="0">
                  <a:moveTo>
                    <a:pt x="4337" y="1"/>
                  </a:moveTo>
                  <a:lnTo>
                    <a:pt x="1" y="201"/>
                  </a:lnTo>
                  <a:cubicBezTo>
                    <a:pt x="234" y="4838"/>
                    <a:pt x="2336" y="6105"/>
                    <a:pt x="2336" y="6105"/>
                  </a:cubicBezTo>
                  <a:cubicBezTo>
                    <a:pt x="3803" y="4504"/>
                    <a:pt x="4337" y="1"/>
                    <a:pt x="43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7488;p69">
              <a:extLst>
                <a:ext uri="{FF2B5EF4-FFF2-40B4-BE49-F238E27FC236}">
                  <a16:creationId xmlns:a16="http://schemas.microsoft.com/office/drawing/2014/main" xmlns="" id="{B401ACBF-F449-1290-AEED-63F3223FD5B8}"/>
                </a:ext>
              </a:extLst>
            </p:cNvPr>
            <p:cNvSpPr/>
            <p:nvPr/>
          </p:nvSpPr>
          <p:spPr>
            <a:xfrm>
              <a:off x="5363175" y="4307475"/>
              <a:ext cx="120100" cy="162025"/>
            </a:xfrm>
            <a:custGeom>
              <a:avLst/>
              <a:gdLst/>
              <a:ahLst/>
              <a:cxnLst/>
              <a:rect l="l" t="t" r="r" b="b"/>
              <a:pathLst>
                <a:path w="4804" h="6481" extrusionOk="0">
                  <a:moveTo>
                    <a:pt x="4517" y="1"/>
                  </a:moveTo>
                  <a:cubicBezTo>
                    <a:pt x="4428" y="1"/>
                    <a:pt x="4337" y="65"/>
                    <a:pt x="4337" y="176"/>
                  </a:cubicBezTo>
                  <a:cubicBezTo>
                    <a:pt x="4337" y="209"/>
                    <a:pt x="3803" y="4379"/>
                    <a:pt x="2502" y="6013"/>
                  </a:cubicBezTo>
                  <a:cubicBezTo>
                    <a:pt x="2035" y="5647"/>
                    <a:pt x="567" y="4179"/>
                    <a:pt x="400" y="376"/>
                  </a:cubicBezTo>
                  <a:cubicBezTo>
                    <a:pt x="400" y="243"/>
                    <a:pt x="334" y="176"/>
                    <a:pt x="200" y="176"/>
                  </a:cubicBezTo>
                  <a:cubicBezTo>
                    <a:pt x="67" y="176"/>
                    <a:pt x="0" y="243"/>
                    <a:pt x="0" y="376"/>
                  </a:cubicBezTo>
                  <a:cubicBezTo>
                    <a:pt x="234" y="5113"/>
                    <a:pt x="2369" y="6380"/>
                    <a:pt x="2469" y="6414"/>
                  </a:cubicBezTo>
                  <a:cubicBezTo>
                    <a:pt x="2502" y="6480"/>
                    <a:pt x="2535" y="6480"/>
                    <a:pt x="2569" y="6480"/>
                  </a:cubicBezTo>
                  <a:cubicBezTo>
                    <a:pt x="2613" y="6480"/>
                    <a:pt x="2643" y="6466"/>
                    <a:pt x="2668" y="6466"/>
                  </a:cubicBezTo>
                  <a:cubicBezTo>
                    <a:pt x="2680" y="6466"/>
                    <a:pt x="2691" y="6469"/>
                    <a:pt x="2702" y="6480"/>
                  </a:cubicBezTo>
                  <a:cubicBezTo>
                    <a:pt x="4170" y="4846"/>
                    <a:pt x="4704" y="443"/>
                    <a:pt x="4737" y="276"/>
                  </a:cubicBezTo>
                  <a:cubicBezTo>
                    <a:pt x="4804" y="143"/>
                    <a:pt x="4704" y="9"/>
                    <a:pt x="4570" y="9"/>
                  </a:cubicBezTo>
                  <a:cubicBezTo>
                    <a:pt x="4553" y="3"/>
                    <a:pt x="4535" y="1"/>
                    <a:pt x="4517"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7489;p69">
              <a:extLst>
                <a:ext uri="{FF2B5EF4-FFF2-40B4-BE49-F238E27FC236}">
                  <a16:creationId xmlns:a16="http://schemas.microsoft.com/office/drawing/2014/main" xmlns="" id="{96ABA5EC-9117-E65E-66E1-785FEC273155}"/>
                </a:ext>
              </a:extLst>
            </p:cNvPr>
            <p:cNvSpPr/>
            <p:nvPr/>
          </p:nvSpPr>
          <p:spPr>
            <a:xfrm>
              <a:off x="5208900" y="4215125"/>
              <a:ext cx="157625" cy="150125"/>
            </a:xfrm>
            <a:custGeom>
              <a:avLst/>
              <a:gdLst/>
              <a:ahLst/>
              <a:cxnLst/>
              <a:rect l="l" t="t" r="r" b="b"/>
              <a:pathLst>
                <a:path w="6305" h="6005" extrusionOk="0">
                  <a:moveTo>
                    <a:pt x="2869" y="1"/>
                  </a:moveTo>
                  <a:cubicBezTo>
                    <a:pt x="0" y="3670"/>
                    <a:pt x="834" y="6005"/>
                    <a:pt x="834" y="6005"/>
                  </a:cubicBezTo>
                  <a:cubicBezTo>
                    <a:pt x="2969" y="5738"/>
                    <a:pt x="6305" y="2669"/>
                    <a:pt x="6305" y="2669"/>
                  </a:cubicBezTo>
                  <a:lnTo>
                    <a:pt x="286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7490;p69">
              <a:extLst>
                <a:ext uri="{FF2B5EF4-FFF2-40B4-BE49-F238E27FC236}">
                  <a16:creationId xmlns:a16="http://schemas.microsoft.com/office/drawing/2014/main" xmlns="" id="{468B545F-F0F3-B178-E900-3837E0EAE07B}"/>
                </a:ext>
              </a:extLst>
            </p:cNvPr>
            <p:cNvSpPr/>
            <p:nvPr/>
          </p:nvSpPr>
          <p:spPr>
            <a:xfrm>
              <a:off x="5203875" y="4209675"/>
              <a:ext cx="167650" cy="160575"/>
            </a:xfrm>
            <a:custGeom>
              <a:avLst/>
              <a:gdLst/>
              <a:ahLst/>
              <a:cxnLst/>
              <a:rect l="l" t="t" r="r" b="b"/>
              <a:pathLst>
                <a:path w="6706" h="6423" extrusionOk="0">
                  <a:moveTo>
                    <a:pt x="3051" y="1"/>
                  </a:moveTo>
                  <a:cubicBezTo>
                    <a:pt x="2981" y="1"/>
                    <a:pt x="2912" y="43"/>
                    <a:pt x="2870" y="85"/>
                  </a:cubicBezTo>
                  <a:cubicBezTo>
                    <a:pt x="1" y="3854"/>
                    <a:pt x="768" y="6223"/>
                    <a:pt x="835" y="6290"/>
                  </a:cubicBezTo>
                  <a:cubicBezTo>
                    <a:pt x="868" y="6390"/>
                    <a:pt x="935" y="6423"/>
                    <a:pt x="1035" y="6423"/>
                  </a:cubicBezTo>
                  <a:cubicBezTo>
                    <a:pt x="3237" y="6123"/>
                    <a:pt x="6539" y="3121"/>
                    <a:pt x="6606" y="2987"/>
                  </a:cubicBezTo>
                  <a:cubicBezTo>
                    <a:pt x="6706" y="2920"/>
                    <a:pt x="6706" y="2787"/>
                    <a:pt x="6606" y="2720"/>
                  </a:cubicBezTo>
                  <a:cubicBezTo>
                    <a:pt x="6572" y="2670"/>
                    <a:pt x="6522" y="2645"/>
                    <a:pt x="6472" y="2645"/>
                  </a:cubicBezTo>
                  <a:cubicBezTo>
                    <a:pt x="6422" y="2645"/>
                    <a:pt x="6372" y="2670"/>
                    <a:pt x="6339" y="2720"/>
                  </a:cubicBezTo>
                  <a:cubicBezTo>
                    <a:pt x="6272" y="2754"/>
                    <a:pt x="3203" y="5589"/>
                    <a:pt x="1168" y="5956"/>
                  </a:cubicBezTo>
                  <a:cubicBezTo>
                    <a:pt x="1068" y="5389"/>
                    <a:pt x="902" y="3321"/>
                    <a:pt x="3203" y="319"/>
                  </a:cubicBezTo>
                  <a:cubicBezTo>
                    <a:pt x="3270" y="252"/>
                    <a:pt x="3237" y="118"/>
                    <a:pt x="3170" y="52"/>
                  </a:cubicBezTo>
                  <a:cubicBezTo>
                    <a:pt x="3133" y="15"/>
                    <a:pt x="3092" y="1"/>
                    <a:pt x="305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7491;p69">
              <a:extLst>
                <a:ext uri="{FF2B5EF4-FFF2-40B4-BE49-F238E27FC236}">
                  <a16:creationId xmlns:a16="http://schemas.microsoft.com/office/drawing/2014/main" xmlns="" id="{ED7D1CEE-0864-C88F-7DDB-068872C7372B}"/>
                </a:ext>
              </a:extLst>
            </p:cNvPr>
            <p:cNvSpPr/>
            <p:nvPr/>
          </p:nvSpPr>
          <p:spPr>
            <a:xfrm>
              <a:off x="5071300" y="4116725"/>
              <a:ext cx="159300" cy="109200"/>
            </a:xfrm>
            <a:custGeom>
              <a:avLst/>
              <a:gdLst/>
              <a:ahLst/>
              <a:cxnLst/>
              <a:rect l="l" t="t" r="r" b="b"/>
              <a:pathLst>
                <a:path w="6372" h="4368" extrusionOk="0">
                  <a:moveTo>
                    <a:pt x="5070" y="0"/>
                  </a:moveTo>
                  <a:cubicBezTo>
                    <a:pt x="634" y="1435"/>
                    <a:pt x="0" y="3803"/>
                    <a:pt x="0" y="3803"/>
                  </a:cubicBezTo>
                  <a:cubicBezTo>
                    <a:pt x="824" y="4245"/>
                    <a:pt x="2161" y="4368"/>
                    <a:pt x="3398" y="4368"/>
                  </a:cubicBezTo>
                  <a:cubicBezTo>
                    <a:pt x="4965" y="4368"/>
                    <a:pt x="6371" y="4170"/>
                    <a:pt x="6371" y="4170"/>
                  </a:cubicBezTo>
                  <a:lnTo>
                    <a:pt x="507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7492;p69">
              <a:extLst>
                <a:ext uri="{FF2B5EF4-FFF2-40B4-BE49-F238E27FC236}">
                  <a16:creationId xmlns:a16="http://schemas.microsoft.com/office/drawing/2014/main" xmlns="" id="{A43E557C-1375-6427-3AE0-DCC8C8F11A02}"/>
                </a:ext>
              </a:extLst>
            </p:cNvPr>
            <p:cNvSpPr/>
            <p:nvPr/>
          </p:nvSpPr>
          <p:spPr>
            <a:xfrm>
              <a:off x="5066300" y="4112375"/>
              <a:ext cx="170975" cy="119450"/>
            </a:xfrm>
            <a:custGeom>
              <a:avLst/>
              <a:gdLst/>
              <a:ahLst/>
              <a:cxnLst/>
              <a:rect l="l" t="t" r="r" b="b"/>
              <a:pathLst>
                <a:path w="6839" h="4778" extrusionOk="0">
                  <a:moveTo>
                    <a:pt x="5288" y="1"/>
                  </a:moveTo>
                  <a:cubicBezTo>
                    <a:pt x="5272" y="1"/>
                    <a:pt x="5255" y="3"/>
                    <a:pt x="5237" y="8"/>
                  </a:cubicBezTo>
                  <a:cubicBezTo>
                    <a:pt x="734" y="1442"/>
                    <a:pt x="67" y="3844"/>
                    <a:pt x="33" y="3944"/>
                  </a:cubicBezTo>
                  <a:cubicBezTo>
                    <a:pt x="0" y="4077"/>
                    <a:pt x="33" y="4144"/>
                    <a:pt x="100" y="4177"/>
                  </a:cubicBezTo>
                  <a:cubicBezTo>
                    <a:pt x="1001" y="4644"/>
                    <a:pt x="2368" y="4778"/>
                    <a:pt x="3669" y="4778"/>
                  </a:cubicBezTo>
                  <a:cubicBezTo>
                    <a:pt x="5170" y="4778"/>
                    <a:pt x="6505" y="4578"/>
                    <a:pt x="6671" y="4578"/>
                  </a:cubicBezTo>
                  <a:cubicBezTo>
                    <a:pt x="6738" y="4511"/>
                    <a:pt x="6838" y="4444"/>
                    <a:pt x="6838" y="4311"/>
                  </a:cubicBezTo>
                  <a:cubicBezTo>
                    <a:pt x="6772" y="4244"/>
                    <a:pt x="6705" y="4144"/>
                    <a:pt x="6571" y="4144"/>
                  </a:cubicBezTo>
                  <a:cubicBezTo>
                    <a:pt x="6553" y="4144"/>
                    <a:pt x="5241" y="4312"/>
                    <a:pt x="3757" y="4312"/>
                  </a:cubicBezTo>
                  <a:cubicBezTo>
                    <a:pt x="2598" y="4312"/>
                    <a:pt x="1334" y="4209"/>
                    <a:pt x="500" y="3844"/>
                  </a:cubicBezTo>
                  <a:cubicBezTo>
                    <a:pt x="701" y="3310"/>
                    <a:pt x="1768" y="1509"/>
                    <a:pt x="5371" y="408"/>
                  </a:cubicBezTo>
                  <a:cubicBezTo>
                    <a:pt x="5437" y="341"/>
                    <a:pt x="5537" y="274"/>
                    <a:pt x="5504" y="141"/>
                  </a:cubicBezTo>
                  <a:cubicBezTo>
                    <a:pt x="5446" y="83"/>
                    <a:pt x="5389" y="1"/>
                    <a:pt x="5288"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7493;p69">
              <a:extLst>
                <a:ext uri="{FF2B5EF4-FFF2-40B4-BE49-F238E27FC236}">
                  <a16:creationId xmlns:a16="http://schemas.microsoft.com/office/drawing/2014/main" xmlns="" id="{4AE09B2E-6377-A618-36A4-A8D1C4AA2C5E}"/>
                </a:ext>
              </a:extLst>
            </p:cNvPr>
            <p:cNvSpPr/>
            <p:nvPr/>
          </p:nvSpPr>
          <p:spPr>
            <a:xfrm>
              <a:off x="5017925" y="4007950"/>
              <a:ext cx="158475" cy="115475"/>
            </a:xfrm>
            <a:custGeom>
              <a:avLst/>
              <a:gdLst/>
              <a:ahLst/>
              <a:cxnLst/>
              <a:rect l="l" t="t" r="r" b="b"/>
              <a:pathLst>
                <a:path w="6339" h="4619" extrusionOk="0">
                  <a:moveTo>
                    <a:pt x="3345" y="0"/>
                  </a:moveTo>
                  <a:cubicBezTo>
                    <a:pt x="989" y="0"/>
                    <a:pt x="0" y="916"/>
                    <a:pt x="0" y="916"/>
                  </a:cubicBezTo>
                  <a:cubicBezTo>
                    <a:pt x="1101" y="2750"/>
                    <a:pt x="5204" y="4618"/>
                    <a:pt x="5204" y="4618"/>
                  </a:cubicBezTo>
                  <a:lnTo>
                    <a:pt x="6338" y="415"/>
                  </a:lnTo>
                  <a:cubicBezTo>
                    <a:pt x="5162" y="113"/>
                    <a:pt x="4170" y="0"/>
                    <a:pt x="33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7494;p69">
              <a:extLst>
                <a:ext uri="{FF2B5EF4-FFF2-40B4-BE49-F238E27FC236}">
                  <a16:creationId xmlns:a16="http://schemas.microsoft.com/office/drawing/2014/main" xmlns="" id="{3BAACB34-5133-B51F-C3C6-03321204BFFF}"/>
                </a:ext>
              </a:extLst>
            </p:cNvPr>
            <p:cNvSpPr/>
            <p:nvPr/>
          </p:nvSpPr>
          <p:spPr>
            <a:xfrm>
              <a:off x="5012925" y="4002850"/>
              <a:ext cx="168475" cy="125575"/>
            </a:xfrm>
            <a:custGeom>
              <a:avLst/>
              <a:gdLst/>
              <a:ahLst/>
              <a:cxnLst/>
              <a:rect l="l" t="t" r="r" b="b"/>
              <a:pathLst>
                <a:path w="6739" h="5023" extrusionOk="0">
                  <a:moveTo>
                    <a:pt x="3548" y="0"/>
                  </a:moveTo>
                  <a:cubicBezTo>
                    <a:pt x="1180" y="0"/>
                    <a:pt x="141" y="912"/>
                    <a:pt x="67" y="986"/>
                  </a:cubicBezTo>
                  <a:cubicBezTo>
                    <a:pt x="0" y="1020"/>
                    <a:pt x="0" y="1153"/>
                    <a:pt x="34" y="1220"/>
                  </a:cubicBezTo>
                  <a:cubicBezTo>
                    <a:pt x="1134" y="3121"/>
                    <a:pt x="5171" y="4956"/>
                    <a:pt x="5337" y="5022"/>
                  </a:cubicBezTo>
                  <a:lnTo>
                    <a:pt x="5404" y="5022"/>
                  </a:lnTo>
                  <a:cubicBezTo>
                    <a:pt x="5504" y="5022"/>
                    <a:pt x="5571" y="4989"/>
                    <a:pt x="5638" y="4989"/>
                  </a:cubicBezTo>
                  <a:cubicBezTo>
                    <a:pt x="5671" y="4856"/>
                    <a:pt x="5638" y="4722"/>
                    <a:pt x="5504" y="4689"/>
                  </a:cubicBezTo>
                  <a:cubicBezTo>
                    <a:pt x="5471" y="4655"/>
                    <a:pt x="1668" y="2921"/>
                    <a:pt x="501" y="1186"/>
                  </a:cubicBezTo>
                  <a:cubicBezTo>
                    <a:pt x="843" y="958"/>
                    <a:pt x="1808" y="434"/>
                    <a:pt x="3556" y="434"/>
                  </a:cubicBezTo>
                  <a:cubicBezTo>
                    <a:pt x="4366" y="434"/>
                    <a:pt x="5344" y="547"/>
                    <a:pt x="6505" y="853"/>
                  </a:cubicBezTo>
                  <a:cubicBezTo>
                    <a:pt x="6638" y="853"/>
                    <a:pt x="6705" y="819"/>
                    <a:pt x="6738" y="686"/>
                  </a:cubicBezTo>
                  <a:cubicBezTo>
                    <a:pt x="6738" y="553"/>
                    <a:pt x="6705" y="486"/>
                    <a:pt x="6572" y="419"/>
                  </a:cubicBezTo>
                  <a:cubicBezTo>
                    <a:pt x="5387" y="114"/>
                    <a:pt x="4385" y="0"/>
                    <a:pt x="3548"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7495;p69">
              <a:extLst>
                <a:ext uri="{FF2B5EF4-FFF2-40B4-BE49-F238E27FC236}">
                  <a16:creationId xmlns:a16="http://schemas.microsoft.com/office/drawing/2014/main" xmlns="" id="{930FC2EE-9A77-B137-B1FE-02B0A62F6B10}"/>
                </a:ext>
              </a:extLst>
            </p:cNvPr>
            <p:cNvSpPr/>
            <p:nvPr/>
          </p:nvSpPr>
          <p:spPr>
            <a:xfrm>
              <a:off x="5038775" y="3869050"/>
              <a:ext cx="156800" cy="130125"/>
            </a:xfrm>
            <a:custGeom>
              <a:avLst/>
              <a:gdLst/>
              <a:ahLst/>
              <a:cxnLst/>
              <a:rect l="l" t="t" r="r" b="b"/>
              <a:pathLst>
                <a:path w="6272" h="5205" extrusionOk="0">
                  <a:moveTo>
                    <a:pt x="1643" y="0"/>
                  </a:moveTo>
                  <a:cubicBezTo>
                    <a:pt x="558" y="0"/>
                    <a:pt x="0" y="301"/>
                    <a:pt x="0" y="301"/>
                  </a:cubicBezTo>
                  <a:cubicBezTo>
                    <a:pt x="534" y="2369"/>
                    <a:pt x="4103" y="5204"/>
                    <a:pt x="4103" y="5204"/>
                  </a:cubicBezTo>
                  <a:lnTo>
                    <a:pt x="6271" y="1401"/>
                  </a:lnTo>
                  <a:cubicBezTo>
                    <a:pt x="4250" y="284"/>
                    <a:pt x="2698" y="0"/>
                    <a:pt x="16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7496;p69">
              <a:extLst>
                <a:ext uri="{FF2B5EF4-FFF2-40B4-BE49-F238E27FC236}">
                  <a16:creationId xmlns:a16="http://schemas.microsoft.com/office/drawing/2014/main" xmlns="" id="{1DEC3905-1A8B-0D26-2D22-B5D801B77852}"/>
                </a:ext>
              </a:extLst>
            </p:cNvPr>
            <p:cNvSpPr/>
            <p:nvPr/>
          </p:nvSpPr>
          <p:spPr>
            <a:xfrm>
              <a:off x="5032925" y="3863000"/>
              <a:ext cx="166825" cy="141175"/>
            </a:xfrm>
            <a:custGeom>
              <a:avLst/>
              <a:gdLst/>
              <a:ahLst/>
              <a:cxnLst/>
              <a:rect l="l" t="t" r="r" b="b"/>
              <a:pathLst>
                <a:path w="6673" h="5647" extrusionOk="0">
                  <a:moveTo>
                    <a:pt x="1819" y="0"/>
                  </a:moveTo>
                  <a:cubicBezTo>
                    <a:pt x="735" y="0"/>
                    <a:pt x="151" y="292"/>
                    <a:pt x="101" y="309"/>
                  </a:cubicBezTo>
                  <a:cubicBezTo>
                    <a:pt x="34" y="376"/>
                    <a:pt x="1" y="476"/>
                    <a:pt x="34" y="576"/>
                  </a:cubicBezTo>
                  <a:cubicBezTo>
                    <a:pt x="601" y="2711"/>
                    <a:pt x="4037" y="5479"/>
                    <a:pt x="4204" y="5613"/>
                  </a:cubicBezTo>
                  <a:cubicBezTo>
                    <a:pt x="4237" y="5646"/>
                    <a:pt x="4270" y="5646"/>
                    <a:pt x="4337" y="5646"/>
                  </a:cubicBezTo>
                  <a:cubicBezTo>
                    <a:pt x="4404" y="5646"/>
                    <a:pt x="4437" y="5646"/>
                    <a:pt x="4437" y="5579"/>
                  </a:cubicBezTo>
                  <a:cubicBezTo>
                    <a:pt x="4471" y="5479"/>
                    <a:pt x="4471" y="5346"/>
                    <a:pt x="4404" y="5279"/>
                  </a:cubicBezTo>
                  <a:cubicBezTo>
                    <a:pt x="4404" y="5279"/>
                    <a:pt x="1135" y="2611"/>
                    <a:pt x="434" y="643"/>
                  </a:cubicBezTo>
                  <a:cubicBezTo>
                    <a:pt x="649" y="562"/>
                    <a:pt x="1111" y="439"/>
                    <a:pt x="1799" y="439"/>
                  </a:cubicBezTo>
                  <a:cubicBezTo>
                    <a:pt x="2824" y="439"/>
                    <a:pt x="4350" y="713"/>
                    <a:pt x="6305" y="1810"/>
                  </a:cubicBezTo>
                  <a:cubicBezTo>
                    <a:pt x="6341" y="1819"/>
                    <a:pt x="6377" y="1823"/>
                    <a:pt x="6411" y="1823"/>
                  </a:cubicBezTo>
                  <a:cubicBezTo>
                    <a:pt x="6503" y="1823"/>
                    <a:pt x="6581" y="1792"/>
                    <a:pt x="6605" y="1743"/>
                  </a:cubicBezTo>
                  <a:cubicBezTo>
                    <a:pt x="6672" y="1610"/>
                    <a:pt x="6605" y="1477"/>
                    <a:pt x="6539" y="1443"/>
                  </a:cubicBezTo>
                  <a:cubicBezTo>
                    <a:pt x="4487" y="292"/>
                    <a:pt x="2903" y="0"/>
                    <a:pt x="1819"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7497;p69">
              <a:extLst>
                <a:ext uri="{FF2B5EF4-FFF2-40B4-BE49-F238E27FC236}">
                  <a16:creationId xmlns:a16="http://schemas.microsoft.com/office/drawing/2014/main" xmlns="" id="{2804E204-EA04-E059-042B-8F065495199C}"/>
                </a:ext>
              </a:extLst>
            </p:cNvPr>
            <p:cNvSpPr/>
            <p:nvPr/>
          </p:nvSpPr>
          <p:spPr>
            <a:xfrm>
              <a:off x="5141350" y="3735075"/>
              <a:ext cx="142625" cy="148175"/>
            </a:xfrm>
            <a:custGeom>
              <a:avLst/>
              <a:gdLst/>
              <a:ahLst/>
              <a:cxnLst/>
              <a:rect l="l" t="t" r="r" b="b"/>
              <a:pathLst>
                <a:path w="5705" h="5927" extrusionOk="0">
                  <a:moveTo>
                    <a:pt x="394" y="0"/>
                  </a:moveTo>
                  <a:cubicBezTo>
                    <a:pt x="182" y="0"/>
                    <a:pt x="67" y="22"/>
                    <a:pt x="67" y="22"/>
                  </a:cubicBezTo>
                  <a:cubicBezTo>
                    <a:pt x="0" y="2190"/>
                    <a:pt x="2535" y="5926"/>
                    <a:pt x="2535" y="5926"/>
                  </a:cubicBezTo>
                  <a:lnTo>
                    <a:pt x="5704" y="2924"/>
                  </a:lnTo>
                  <a:cubicBezTo>
                    <a:pt x="3197" y="286"/>
                    <a:pt x="1160" y="0"/>
                    <a:pt x="39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7498;p69">
              <a:extLst>
                <a:ext uri="{FF2B5EF4-FFF2-40B4-BE49-F238E27FC236}">
                  <a16:creationId xmlns:a16="http://schemas.microsoft.com/office/drawing/2014/main" xmlns="" id="{AC170B76-D2CF-D0DB-6A38-C88350F99A8C}"/>
                </a:ext>
              </a:extLst>
            </p:cNvPr>
            <p:cNvSpPr/>
            <p:nvPr/>
          </p:nvSpPr>
          <p:spPr>
            <a:xfrm>
              <a:off x="5135500" y="3730075"/>
              <a:ext cx="154300" cy="159000"/>
            </a:xfrm>
            <a:custGeom>
              <a:avLst/>
              <a:gdLst/>
              <a:ahLst/>
              <a:cxnLst/>
              <a:rect l="l" t="t" r="r" b="b"/>
              <a:pathLst>
                <a:path w="6172" h="6360" extrusionOk="0">
                  <a:moveTo>
                    <a:pt x="629" y="0"/>
                  </a:moveTo>
                  <a:cubicBezTo>
                    <a:pt x="408" y="0"/>
                    <a:pt x="282" y="22"/>
                    <a:pt x="268" y="22"/>
                  </a:cubicBezTo>
                  <a:cubicBezTo>
                    <a:pt x="167" y="55"/>
                    <a:pt x="101" y="122"/>
                    <a:pt x="101" y="222"/>
                  </a:cubicBezTo>
                  <a:cubicBezTo>
                    <a:pt x="1" y="2424"/>
                    <a:pt x="2469" y="6093"/>
                    <a:pt x="2603" y="6260"/>
                  </a:cubicBezTo>
                  <a:cubicBezTo>
                    <a:pt x="2636" y="6293"/>
                    <a:pt x="2669" y="6360"/>
                    <a:pt x="2769" y="6360"/>
                  </a:cubicBezTo>
                  <a:cubicBezTo>
                    <a:pt x="2803" y="6360"/>
                    <a:pt x="2836" y="6360"/>
                    <a:pt x="2936" y="6260"/>
                  </a:cubicBezTo>
                  <a:cubicBezTo>
                    <a:pt x="3003" y="6193"/>
                    <a:pt x="3070" y="6060"/>
                    <a:pt x="2969" y="5960"/>
                  </a:cubicBezTo>
                  <a:cubicBezTo>
                    <a:pt x="2969" y="5926"/>
                    <a:pt x="634" y="2457"/>
                    <a:pt x="568" y="389"/>
                  </a:cubicBezTo>
                  <a:cubicBezTo>
                    <a:pt x="1135" y="389"/>
                    <a:pt x="3170" y="522"/>
                    <a:pt x="5805" y="3258"/>
                  </a:cubicBezTo>
                  <a:cubicBezTo>
                    <a:pt x="5855" y="3308"/>
                    <a:pt x="5905" y="3333"/>
                    <a:pt x="5955" y="3333"/>
                  </a:cubicBezTo>
                  <a:cubicBezTo>
                    <a:pt x="6005" y="3333"/>
                    <a:pt x="6055" y="3308"/>
                    <a:pt x="6105" y="3258"/>
                  </a:cubicBezTo>
                  <a:cubicBezTo>
                    <a:pt x="6172" y="3191"/>
                    <a:pt x="6172" y="3058"/>
                    <a:pt x="6105" y="2957"/>
                  </a:cubicBezTo>
                  <a:cubicBezTo>
                    <a:pt x="3514" y="288"/>
                    <a:pt x="1436" y="0"/>
                    <a:pt x="629"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7499;p69">
              <a:extLst>
                <a:ext uri="{FF2B5EF4-FFF2-40B4-BE49-F238E27FC236}">
                  <a16:creationId xmlns:a16="http://schemas.microsoft.com/office/drawing/2014/main" xmlns="" id="{9D51E02E-8A50-2261-167D-3C6ECBA2126C}"/>
                </a:ext>
              </a:extLst>
            </p:cNvPr>
            <p:cNvSpPr/>
            <p:nvPr/>
          </p:nvSpPr>
          <p:spPr>
            <a:xfrm>
              <a:off x="5253100" y="3632200"/>
              <a:ext cx="124275" cy="160975"/>
            </a:xfrm>
            <a:custGeom>
              <a:avLst/>
              <a:gdLst/>
              <a:ahLst/>
              <a:cxnLst/>
              <a:rect l="l" t="t" r="r" b="b"/>
              <a:pathLst>
                <a:path w="4971" h="6439" extrusionOk="0">
                  <a:moveTo>
                    <a:pt x="901" y="1"/>
                  </a:moveTo>
                  <a:cubicBezTo>
                    <a:pt x="0" y="1969"/>
                    <a:pt x="901" y="6439"/>
                    <a:pt x="901" y="6439"/>
                  </a:cubicBezTo>
                  <a:lnTo>
                    <a:pt x="4970" y="4871"/>
                  </a:lnTo>
                  <a:cubicBezTo>
                    <a:pt x="3302" y="501"/>
                    <a:pt x="901" y="1"/>
                    <a:pt x="90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7500;p69">
              <a:extLst>
                <a:ext uri="{FF2B5EF4-FFF2-40B4-BE49-F238E27FC236}">
                  <a16:creationId xmlns:a16="http://schemas.microsoft.com/office/drawing/2014/main" xmlns="" id="{4B13D699-2FBC-BF85-FA2B-E03355775286}"/>
                </a:ext>
              </a:extLst>
            </p:cNvPr>
            <p:cNvSpPr/>
            <p:nvPr/>
          </p:nvSpPr>
          <p:spPr>
            <a:xfrm>
              <a:off x="5247250" y="3627200"/>
              <a:ext cx="135950" cy="170975"/>
            </a:xfrm>
            <a:custGeom>
              <a:avLst/>
              <a:gdLst/>
              <a:ahLst/>
              <a:cxnLst/>
              <a:rect l="l" t="t" r="r" b="b"/>
              <a:pathLst>
                <a:path w="5438" h="6839" extrusionOk="0">
                  <a:moveTo>
                    <a:pt x="1168" y="1"/>
                  </a:moveTo>
                  <a:cubicBezTo>
                    <a:pt x="1035" y="1"/>
                    <a:pt x="968" y="34"/>
                    <a:pt x="935" y="134"/>
                  </a:cubicBezTo>
                  <a:cubicBezTo>
                    <a:pt x="1" y="2136"/>
                    <a:pt x="868" y="6505"/>
                    <a:pt x="935" y="6672"/>
                  </a:cubicBezTo>
                  <a:cubicBezTo>
                    <a:pt x="968" y="6739"/>
                    <a:pt x="1035" y="6839"/>
                    <a:pt x="1135" y="6839"/>
                  </a:cubicBezTo>
                  <a:cubicBezTo>
                    <a:pt x="1301" y="6839"/>
                    <a:pt x="1368" y="6706"/>
                    <a:pt x="1335" y="6572"/>
                  </a:cubicBezTo>
                  <a:cubicBezTo>
                    <a:pt x="1335" y="6539"/>
                    <a:pt x="501" y="2402"/>
                    <a:pt x="1268" y="468"/>
                  </a:cubicBezTo>
                  <a:lnTo>
                    <a:pt x="1268" y="468"/>
                  </a:lnTo>
                  <a:cubicBezTo>
                    <a:pt x="1802" y="668"/>
                    <a:pt x="3636" y="1569"/>
                    <a:pt x="5004" y="5138"/>
                  </a:cubicBezTo>
                  <a:cubicBezTo>
                    <a:pt x="5028" y="5210"/>
                    <a:pt x="5087" y="5265"/>
                    <a:pt x="5168" y="5265"/>
                  </a:cubicBezTo>
                  <a:cubicBezTo>
                    <a:pt x="5199" y="5265"/>
                    <a:pt x="5234" y="5256"/>
                    <a:pt x="5271" y="5238"/>
                  </a:cubicBezTo>
                  <a:cubicBezTo>
                    <a:pt x="5371" y="5204"/>
                    <a:pt x="5438" y="5138"/>
                    <a:pt x="5371" y="5004"/>
                  </a:cubicBezTo>
                  <a:cubicBezTo>
                    <a:pt x="3703" y="568"/>
                    <a:pt x="1268" y="34"/>
                    <a:pt x="1168"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7501;p69">
              <a:extLst>
                <a:ext uri="{FF2B5EF4-FFF2-40B4-BE49-F238E27FC236}">
                  <a16:creationId xmlns:a16="http://schemas.microsoft.com/office/drawing/2014/main" xmlns="" id="{702AC25B-3E47-4EE6-591B-CDB3EE349590}"/>
                </a:ext>
              </a:extLst>
            </p:cNvPr>
            <p:cNvSpPr/>
            <p:nvPr/>
          </p:nvSpPr>
          <p:spPr>
            <a:xfrm>
              <a:off x="5425700" y="3551900"/>
              <a:ext cx="226875" cy="450600"/>
            </a:xfrm>
            <a:custGeom>
              <a:avLst/>
              <a:gdLst/>
              <a:ahLst/>
              <a:cxnLst/>
              <a:rect l="l" t="t" r="r" b="b"/>
              <a:pathLst>
                <a:path w="9075" h="18024" extrusionOk="0">
                  <a:moveTo>
                    <a:pt x="6254" y="1"/>
                  </a:moveTo>
                  <a:cubicBezTo>
                    <a:pt x="5192" y="1"/>
                    <a:pt x="1472" y="8265"/>
                    <a:pt x="735" y="12653"/>
                  </a:cubicBezTo>
                  <a:cubicBezTo>
                    <a:pt x="1" y="17190"/>
                    <a:pt x="1635" y="17523"/>
                    <a:pt x="1635" y="17523"/>
                  </a:cubicBezTo>
                  <a:lnTo>
                    <a:pt x="2736" y="18023"/>
                  </a:lnTo>
                  <a:cubicBezTo>
                    <a:pt x="9074" y="17156"/>
                    <a:pt x="7239" y="811"/>
                    <a:pt x="6372" y="44"/>
                  </a:cubicBezTo>
                  <a:cubicBezTo>
                    <a:pt x="6338" y="15"/>
                    <a:pt x="6298" y="1"/>
                    <a:pt x="6254"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7502;p69">
              <a:extLst>
                <a:ext uri="{FF2B5EF4-FFF2-40B4-BE49-F238E27FC236}">
                  <a16:creationId xmlns:a16="http://schemas.microsoft.com/office/drawing/2014/main" xmlns="" id="{4E38B7D2-13C2-3ED3-77A2-22E3F409DD06}"/>
                </a:ext>
              </a:extLst>
            </p:cNvPr>
            <p:cNvSpPr/>
            <p:nvPr/>
          </p:nvSpPr>
          <p:spPr>
            <a:xfrm>
              <a:off x="5464900" y="3833425"/>
              <a:ext cx="424375" cy="265075"/>
            </a:xfrm>
            <a:custGeom>
              <a:avLst/>
              <a:gdLst/>
              <a:ahLst/>
              <a:cxnLst/>
              <a:rect l="l" t="t" r="r" b="b"/>
              <a:pathLst>
                <a:path w="16975" h="10603" extrusionOk="0">
                  <a:moveTo>
                    <a:pt x="16350" y="0"/>
                  </a:moveTo>
                  <a:cubicBezTo>
                    <a:pt x="14251" y="0"/>
                    <a:pt x="7157" y="2511"/>
                    <a:pt x="3904" y="4661"/>
                  </a:cubicBezTo>
                  <a:cubicBezTo>
                    <a:pt x="1" y="7163"/>
                    <a:pt x="901" y="8630"/>
                    <a:pt x="901" y="8630"/>
                  </a:cubicBezTo>
                  <a:lnTo>
                    <a:pt x="1268" y="9798"/>
                  </a:lnTo>
                  <a:cubicBezTo>
                    <a:pt x="1964" y="10359"/>
                    <a:pt x="2769" y="10602"/>
                    <a:pt x="3641" y="10602"/>
                  </a:cubicBezTo>
                  <a:cubicBezTo>
                    <a:pt x="9041" y="10602"/>
                    <a:pt x="16975" y="1263"/>
                    <a:pt x="16946" y="258"/>
                  </a:cubicBezTo>
                  <a:cubicBezTo>
                    <a:pt x="16941" y="81"/>
                    <a:pt x="16726" y="0"/>
                    <a:pt x="16350"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7503;p69">
              <a:extLst>
                <a:ext uri="{FF2B5EF4-FFF2-40B4-BE49-F238E27FC236}">
                  <a16:creationId xmlns:a16="http://schemas.microsoft.com/office/drawing/2014/main" xmlns="" id="{320D739E-98AC-F5C0-43DA-BBEF3E83AB45}"/>
                </a:ext>
              </a:extLst>
            </p:cNvPr>
            <p:cNvSpPr/>
            <p:nvPr/>
          </p:nvSpPr>
          <p:spPr>
            <a:xfrm>
              <a:off x="5448650" y="4032200"/>
              <a:ext cx="449100" cy="267000"/>
            </a:xfrm>
            <a:custGeom>
              <a:avLst/>
              <a:gdLst/>
              <a:ahLst/>
              <a:cxnLst/>
              <a:rect l="l" t="t" r="r" b="b"/>
              <a:pathLst>
                <a:path w="17964" h="10680" extrusionOk="0">
                  <a:moveTo>
                    <a:pt x="3237" y="0"/>
                  </a:moveTo>
                  <a:cubicBezTo>
                    <a:pt x="2235" y="0"/>
                    <a:pt x="1952" y="479"/>
                    <a:pt x="1952" y="479"/>
                  </a:cubicBezTo>
                  <a:lnTo>
                    <a:pt x="1118" y="1347"/>
                  </a:lnTo>
                  <a:cubicBezTo>
                    <a:pt x="1" y="7210"/>
                    <a:pt x="13803" y="10679"/>
                    <a:pt x="16543" y="10679"/>
                  </a:cubicBezTo>
                  <a:cubicBezTo>
                    <a:pt x="16749" y="10679"/>
                    <a:pt x="16892" y="10660"/>
                    <a:pt x="16962" y="10620"/>
                  </a:cubicBezTo>
                  <a:cubicBezTo>
                    <a:pt x="17963" y="10019"/>
                    <a:pt x="10925" y="3381"/>
                    <a:pt x="6889" y="1213"/>
                  </a:cubicBezTo>
                  <a:cubicBezTo>
                    <a:pt x="5144" y="270"/>
                    <a:pt x="3989" y="0"/>
                    <a:pt x="3237"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7504;p69">
              <a:extLst>
                <a:ext uri="{FF2B5EF4-FFF2-40B4-BE49-F238E27FC236}">
                  <a16:creationId xmlns:a16="http://schemas.microsoft.com/office/drawing/2014/main" xmlns="" id="{F691D785-14CF-DF14-5CAF-A216E5E5FB1B}"/>
                </a:ext>
              </a:extLst>
            </p:cNvPr>
            <p:cNvSpPr/>
            <p:nvPr/>
          </p:nvSpPr>
          <p:spPr>
            <a:xfrm>
              <a:off x="5327300" y="4022500"/>
              <a:ext cx="245700" cy="456575"/>
            </a:xfrm>
            <a:custGeom>
              <a:avLst/>
              <a:gdLst/>
              <a:ahLst/>
              <a:cxnLst/>
              <a:rect l="l" t="t" r="r" b="b"/>
              <a:pathLst>
                <a:path w="9828" h="18263" extrusionOk="0">
                  <a:moveTo>
                    <a:pt x="5772" y="0"/>
                  </a:moveTo>
                  <a:lnTo>
                    <a:pt x="5772" y="0"/>
                  </a:lnTo>
                  <a:cubicBezTo>
                    <a:pt x="1" y="2702"/>
                    <a:pt x="6505" y="17779"/>
                    <a:pt x="7540" y="18246"/>
                  </a:cubicBezTo>
                  <a:cubicBezTo>
                    <a:pt x="7565" y="18258"/>
                    <a:pt x="7590" y="18263"/>
                    <a:pt x="7616" y="18263"/>
                  </a:cubicBezTo>
                  <a:cubicBezTo>
                    <a:pt x="8665" y="18263"/>
                    <a:pt x="9828" y="9064"/>
                    <a:pt x="9274" y="4570"/>
                  </a:cubicBezTo>
                  <a:cubicBezTo>
                    <a:pt x="8715" y="311"/>
                    <a:pt x="7228" y="166"/>
                    <a:pt x="7028" y="166"/>
                  </a:cubicBezTo>
                  <a:cubicBezTo>
                    <a:pt x="7014" y="166"/>
                    <a:pt x="7006" y="167"/>
                    <a:pt x="7006" y="167"/>
                  </a:cubicBezTo>
                  <a:lnTo>
                    <a:pt x="5772" y="0"/>
                  </a:ln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7505;p69">
              <a:extLst>
                <a:ext uri="{FF2B5EF4-FFF2-40B4-BE49-F238E27FC236}">
                  <a16:creationId xmlns:a16="http://schemas.microsoft.com/office/drawing/2014/main" xmlns="" id="{E72C0523-9111-96BE-ED21-8070151C6221}"/>
                </a:ext>
              </a:extLst>
            </p:cNvPr>
            <p:cNvSpPr/>
            <p:nvPr/>
          </p:nvSpPr>
          <p:spPr>
            <a:xfrm>
              <a:off x="5111150" y="4011925"/>
              <a:ext cx="393800" cy="316925"/>
            </a:xfrm>
            <a:custGeom>
              <a:avLst/>
              <a:gdLst/>
              <a:ahLst/>
              <a:cxnLst/>
              <a:rect l="l" t="t" r="r" b="b"/>
              <a:pathLst>
                <a:path w="15752" h="12677" extrusionOk="0">
                  <a:moveTo>
                    <a:pt x="12327" y="1"/>
                  </a:moveTo>
                  <a:cubicBezTo>
                    <a:pt x="6866" y="1"/>
                    <a:pt x="1" y="11478"/>
                    <a:pt x="241" y="12498"/>
                  </a:cubicBezTo>
                  <a:cubicBezTo>
                    <a:pt x="266" y="12620"/>
                    <a:pt x="386" y="12676"/>
                    <a:pt x="584" y="12676"/>
                  </a:cubicBezTo>
                  <a:cubicBezTo>
                    <a:pt x="2239" y="12676"/>
                    <a:pt x="9345" y="8760"/>
                    <a:pt x="12383" y="5960"/>
                  </a:cubicBezTo>
                  <a:cubicBezTo>
                    <a:pt x="15752" y="2825"/>
                    <a:pt x="14651" y="1524"/>
                    <a:pt x="14651" y="1524"/>
                  </a:cubicBezTo>
                  <a:lnTo>
                    <a:pt x="14084" y="456"/>
                  </a:lnTo>
                  <a:cubicBezTo>
                    <a:pt x="13524" y="143"/>
                    <a:pt x="12934" y="1"/>
                    <a:pt x="12327"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7506;p69">
              <a:extLst>
                <a:ext uri="{FF2B5EF4-FFF2-40B4-BE49-F238E27FC236}">
                  <a16:creationId xmlns:a16="http://schemas.microsoft.com/office/drawing/2014/main" xmlns="" id="{8687DE5A-054E-6785-008C-97FD421301C5}"/>
                </a:ext>
              </a:extLst>
            </p:cNvPr>
            <p:cNvSpPr/>
            <p:nvPr/>
          </p:nvSpPr>
          <p:spPr>
            <a:xfrm>
              <a:off x="5288125" y="4003300"/>
              <a:ext cx="226850" cy="442625"/>
            </a:xfrm>
            <a:custGeom>
              <a:avLst/>
              <a:gdLst/>
              <a:ahLst/>
              <a:cxnLst/>
              <a:rect l="l" t="t" r="r" b="b"/>
              <a:pathLst>
                <a:path w="9074" h="17705" extrusionOk="0">
                  <a:moveTo>
                    <a:pt x="6371" y="1"/>
                  </a:moveTo>
                  <a:cubicBezTo>
                    <a:pt x="0" y="368"/>
                    <a:pt x="400" y="16813"/>
                    <a:pt x="1234" y="17647"/>
                  </a:cubicBezTo>
                  <a:cubicBezTo>
                    <a:pt x="1273" y="17685"/>
                    <a:pt x="1320" y="17704"/>
                    <a:pt x="1375" y="17704"/>
                  </a:cubicBezTo>
                  <a:cubicBezTo>
                    <a:pt x="2499" y="17704"/>
                    <a:pt x="6856" y="9801"/>
                    <a:pt x="7906" y="5538"/>
                  </a:cubicBezTo>
                  <a:cubicBezTo>
                    <a:pt x="9073" y="1102"/>
                    <a:pt x="7472" y="601"/>
                    <a:pt x="7472" y="601"/>
                  </a:cubicBezTo>
                  <a:lnTo>
                    <a:pt x="6371" y="1"/>
                  </a:ln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7507;p69">
              <a:extLst>
                <a:ext uri="{FF2B5EF4-FFF2-40B4-BE49-F238E27FC236}">
                  <a16:creationId xmlns:a16="http://schemas.microsoft.com/office/drawing/2014/main" xmlns="" id="{B147F0DB-0CA2-F706-A7E9-BCA76112DD27}"/>
                </a:ext>
              </a:extLst>
            </p:cNvPr>
            <p:cNvSpPr/>
            <p:nvPr/>
          </p:nvSpPr>
          <p:spPr>
            <a:xfrm>
              <a:off x="5384075" y="4033975"/>
              <a:ext cx="396075" cy="378075"/>
            </a:xfrm>
            <a:custGeom>
              <a:avLst/>
              <a:gdLst/>
              <a:ahLst/>
              <a:cxnLst/>
              <a:rect l="l" t="t" r="r" b="b"/>
              <a:pathLst>
                <a:path w="15843" h="15123" extrusionOk="0">
                  <a:moveTo>
                    <a:pt x="5027" y="1"/>
                  </a:moveTo>
                  <a:cubicBezTo>
                    <a:pt x="4650" y="1"/>
                    <a:pt x="4468" y="141"/>
                    <a:pt x="4468" y="141"/>
                  </a:cubicBezTo>
                  <a:lnTo>
                    <a:pt x="3334" y="675"/>
                  </a:lnTo>
                  <a:cubicBezTo>
                    <a:pt x="1" y="6054"/>
                    <a:pt x="13285" y="15122"/>
                    <a:pt x="14668" y="15122"/>
                  </a:cubicBezTo>
                  <a:cubicBezTo>
                    <a:pt x="14683" y="15122"/>
                    <a:pt x="14696" y="15121"/>
                    <a:pt x="14709" y="15119"/>
                  </a:cubicBezTo>
                  <a:cubicBezTo>
                    <a:pt x="15843" y="14919"/>
                    <a:pt x="11706" y="6146"/>
                    <a:pt x="8738" y="2643"/>
                  </a:cubicBezTo>
                  <a:cubicBezTo>
                    <a:pt x="6886" y="412"/>
                    <a:pt x="5671" y="1"/>
                    <a:pt x="5027"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7508;p69">
              <a:extLst>
                <a:ext uri="{FF2B5EF4-FFF2-40B4-BE49-F238E27FC236}">
                  <a16:creationId xmlns:a16="http://schemas.microsoft.com/office/drawing/2014/main" xmlns="" id="{D7B7E06B-E38D-3F8A-44B2-46C319369F52}"/>
                </a:ext>
              </a:extLst>
            </p:cNvPr>
            <p:cNvSpPr/>
            <p:nvPr/>
          </p:nvSpPr>
          <p:spPr>
            <a:xfrm>
              <a:off x="5484925" y="3989850"/>
              <a:ext cx="474525" cy="150600"/>
            </a:xfrm>
            <a:custGeom>
              <a:avLst/>
              <a:gdLst/>
              <a:ahLst/>
              <a:cxnLst/>
              <a:rect l="l" t="t" r="r" b="b"/>
              <a:pathLst>
                <a:path w="18981" h="6024" extrusionOk="0">
                  <a:moveTo>
                    <a:pt x="4713" y="1"/>
                  </a:moveTo>
                  <a:cubicBezTo>
                    <a:pt x="493" y="1"/>
                    <a:pt x="367" y="1573"/>
                    <a:pt x="367" y="1573"/>
                  </a:cubicBezTo>
                  <a:lnTo>
                    <a:pt x="0" y="2740"/>
                  </a:lnTo>
                  <a:cubicBezTo>
                    <a:pt x="744" y="5229"/>
                    <a:pt x="3797" y="6023"/>
                    <a:pt x="7206" y="6023"/>
                  </a:cubicBezTo>
                  <a:cubicBezTo>
                    <a:pt x="12205" y="6023"/>
                    <a:pt x="17970" y="4316"/>
                    <a:pt x="18347" y="3741"/>
                  </a:cubicBezTo>
                  <a:cubicBezTo>
                    <a:pt x="18981" y="2807"/>
                    <a:pt x="9674" y="72"/>
                    <a:pt x="5104" y="5"/>
                  </a:cubicBezTo>
                  <a:cubicBezTo>
                    <a:pt x="4970" y="2"/>
                    <a:pt x="4840" y="1"/>
                    <a:pt x="4713"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7509;p69">
              <a:extLst>
                <a:ext uri="{FF2B5EF4-FFF2-40B4-BE49-F238E27FC236}">
                  <a16:creationId xmlns:a16="http://schemas.microsoft.com/office/drawing/2014/main" xmlns="" id="{E3086726-7729-0F79-C9CD-321A95F9273D}"/>
                </a:ext>
              </a:extLst>
            </p:cNvPr>
            <p:cNvSpPr/>
            <p:nvPr/>
          </p:nvSpPr>
          <p:spPr>
            <a:xfrm>
              <a:off x="5429050" y="3689400"/>
              <a:ext cx="372100" cy="341825"/>
            </a:xfrm>
            <a:custGeom>
              <a:avLst/>
              <a:gdLst/>
              <a:ahLst/>
              <a:cxnLst/>
              <a:rect l="l" t="t" r="r" b="b"/>
              <a:pathLst>
                <a:path w="14884" h="13673" extrusionOk="0">
                  <a:moveTo>
                    <a:pt x="14302" y="0"/>
                  </a:moveTo>
                  <a:cubicBezTo>
                    <a:pt x="12811" y="0"/>
                    <a:pt x="5888" y="4662"/>
                    <a:pt x="3069" y="7753"/>
                  </a:cubicBezTo>
                  <a:cubicBezTo>
                    <a:pt x="0" y="11189"/>
                    <a:pt x="1201" y="12357"/>
                    <a:pt x="1201" y="12357"/>
                  </a:cubicBezTo>
                  <a:lnTo>
                    <a:pt x="1868" y="13357"/>
                  </a:lnTo>
                  <a:cubicBezTo>
                    <a:pt x="2346" y="13573"/>
                    <a:pt x="2832" y="13672"/>
                    <a:pt x="3323" y="13672"/>
                  </a:cubicBezTo>
                  <a:cubicBezTo>
                    <a:pt x="8834" y="13672"/>
                    <a:pt x="14884" y="1159"/>
                    <a:pt x="14577" y="148"/>
                  </a:cubicBezTo>
                  <a:cubicBezTo>
                    <a:pt x="14547" y="47"/>
                    <a:pt x="14452" y="0"/>
                    <a:pt x="14302"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7510;p69">
              <a:extLst>
                <a:ext uri="{FF2B5EF4-FFF2-40B4-BE49-F238E27FC236}">
                  <a16:creationId xmlns:a16="http://schemas.microsoft.com/office/drawing/2014/main" xmlns="" id="{B96F1E81-A505-E1D1-7715-C135305EDB91}"/>
                </a:ext>
              </a:extLst>
            </p:cNvPr>
            <p:cNvSpPr/>
            <p:nvPr/>
          </p:nvSpPr>
          <p:spPr>
            <a:xfrm>
              <a:off x="5138850" y="3664650"/>
              <a:ext cx="396050" cy="376600"/>
            </a:xfrm>
            <a:custGeom>
              <a:avLst/>
              <a:gdLst/>
              <a:ahLst/>
              <a:cxnLst/>
              <a:rect l="l" t="t" r="r" b="b"/>
              <a:pathLst>
                <a:path w="15842" h="15064" extrusionOk="0">
                  <a:moveTo>
                    <a:pt x="1175" y="1"/>
                  </a:moveTo>
                  <a:cubicBezTo>
                    <a:pt x="1160" y="1"/>
                    <a:pt x="1146" y="2"/>
                    <a:pt x="1134" y="4"/>
                  </a:cubicBezTo>
                  <a:cubicBezTo>
                    <a:pt x="0" y="171"/>
                    <a:pt x="4136" y="8910"/>
                    <a:pt x="7105" y="12413"/>
                  </a:cubicBezTo>
                  <a:cubicBezTo>
                    <a:pt x="8942" y="14646"/>
                    <a:pt x="10152" y="15064"/>
                    <a:pt x="10800" y="15064"/>
                  </a:cubicBezTo>
                  <a:cubicBezTo>
                    <a:pt x="11188" y="15064"/>
                    <a:pt x="11375" y="14914"/>
                    <a:pt x="11375" y="14914"/>
                  </a:cubicBezTo>
                  <a:lnTo>
                    <a:pt x="12509" y="14381"/>
                  </a:lnTo>
                  <a:cubicBezTo>
                    <a:pt x="15842" y="9035"/>
                    <a:pt x="2559" y="1"/>
                    <a:pt x="1175"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7511;p69">
              <a:extLst>
                <a:ext uri="{FF2B5EF4-FFF2-40B4-BE49-F238E27FC236}">
                  <a16:creationId xmlns:a16="http://schemas.microsoft.com/office/drawing/2014/main" xmlns="" id="{2D5D3ADF-8827-C4D7-0241-927828149EF8}"/>
                </a:ext>
              </a:extLst>
            </p:cNvPr>
            <p:cNvSpPr/>
            <p:nvPr/>
          </p:nvSpPr>
          <p:spPr>
            <a:xfrm>
              <a:off x="5323525" y="3595400"/>
              <a:ext cx="289850" cy="441725"/>
            </a:xfrm>
            <a:custGeom>
              <a:avLst/>
              <a:gdLst/>
              <a:ahLst/>
              <a:cxnLst/>
              <a:rect l="l" t="t" r="r" b="b"/>
              <a:pathLst>
                <a:path w="11594" h="17669" extrusionOk="0">
                  <a:moveTo>
                    <a:pt x="1079" y="1"/>
                  </a:moveTo>
                  <a:cubicBezTo>
                    <a:pt x="0" y="1"/>
                    <a:pt x="636" y="9464"/>
                    <a:pt x="2087" y="13782"/>
                  </a:cubicBezTo>
                  <a:cubicBezTo>
                    <a:pt x="3281" y="17337"/>
                    <a:pt x="4563" y="17668"/>
                    <a:pt x="5000" y="17668"/>
                  </a:cubicBezTo>
                  <a:cubicBezTo>
                    <a:pt x="5100" y="17668"/>
                    <a:pt x="5155" y="17651"/>
                    <a:pt x="5155" y="17651"/>
                  </a:cubicBezTo>
                  <a:lnTo>
                    <a:pt x="6423" y="17618"/>
                  </a:lnTo>
                  <a:cubicBezTo>
                    <a:pt x="11593" y="13815"/>
                    <a:pt x="2287" y="272"/>
                    <a:pt x="1119" y="5"/>
                  </a:cubicBezTo>
                  <a:cubicBezTo>
                    <a:pt x="1106" y="2"/>
                    <a:pt x="1092" y="1"/>
                    <a:pt x="1079"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7512;p69">
              <a:extLst>
                <a:ext uri="{FF2B5EF4-FFF2-40B4-BE49-F238E27FC236}">
                  <a16:creationId xmlns:a16="http://schemas.microsoft.com/office/drawing/2014/main" xmlns="" id="{31FF615C-6C1D-81F3-97F9-C2E72F1FD4EA}"/>
                </a:ext>
              </a:extLst>
            </p:cNvPr>
            <p:cNvSpPr/>
            <p:nvPr/>
          </p:nvSpPr>
          <p:spPr>
            <a:xfrm>
              <a:off x="4980400" y="3929575"/>
              <a:ext cx="469525" cy="168175"/>
            </a:xfrm>
            <a:custGeom>
              <a:avLst/>
              <a:gdLst/>
              <a:ahLst/>
              <a:cxnLst/>
              <a:rect l="l" t="t" r="r" b="b"/>
              <a:pathLst>
                <a:path w="18781" h="6727" extrusionOk="0">
                  <a:moveTo>
                    <a:pt x="8059" y="1"/>
                  </a:moveTo>
                  <a:cubicBezTo>
                    <a:pt x="4375" y="1"/>
                    <a:pt x="1088" y="570"/>
                    <a:pt x="767" y="948"/>
                  </a:cubicBezTo>
                  <a:cubicBezTo>
                    <a:pt x="0" y="1816"/>
                    <a:pt x="8840" y="5785"/>
                    <a:pt x="13376" y="6552"/>
                  </a:cubicBezTo>
                  <a:cubicBezTo>
                    <a:pt x="14183" y="6676"/>
                    <a:pt x="14857" y="6727"/>
                    <a:pt x="15422" y="6727"/>
                  </a:cubicBezTo>
                  <a:cubicBezTo>
                    <a:pt x="18054" y="6727"/>
                    <a:pt x="18280" y="5618"/>
                    <a:pt x="18280" y="5618"/>
                  </a:cubicBezTo>
                  <a:lnTo>
                    <a:pt x="18780" y="4484"/>
                  </a:lnTo>
                  <a:cubicBezTo>
                    <a:pt x="18235" y="950"/>
                    <a:pt x="12816" y="1"/>
                    <a:pt x="8059"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7513;p69">
              <a:extLst>
                <a:ext uri="{FF2B5EF4-FFF2-40B4-BE49-F238E27FC236}">
                  <a16:creationId xmlns:a16="http://schemas.microsoft.com/office/drawing/2014/main" xmlns="" id="{7769C3DB-59C2-41E8-B804-B73B1F3CC31A}"/>
                </a:ext>
              </a:extLst>
            </p:cNvPr>
            <p:cNvSpPr/>
            <p:nvPr/>
          </p:nvSpPr>
          <p:spPr>
            <a:xfrm>
              <a:off x="5007900" y="3973975"/>
              <a:ext cx="456200" cy="181700"/>
            </a:xfrm>
            <a:custGeom>
              <a:avLst/>
              <a:gdLst/>
              <a:ahLst/>
              <a:cxnLst/>
              <a:rect l="l" t="t" r="r" b="b"/>
              <a:pathLst>
                <a:path w="18248" h="7268" extrusionOk="0">
                  <a:moveTo>
                    <a:pt x="14110" y="0"/>
                  </a:moveTo>
                  <a:cubicBezTo>
                    <a:pt x="8682" y="0"/>
                    <a:pt x="309" y="5759"/>
                    <a:pt x="101" y="6644"/>
                  </a:cubicBezTo>
                  <a:cubicBezTo>
                    <a:pt x="0" y="7073"/>
                    <a:pt x="1316" y="7268"/>
                    <a:pt x="3228" y="7268"/>
                  </a:cubicBezTo>
                  <a:cubicBezTo>
                    <a:pt x="6382" y="7268"/>
                    <a:pt x="11157" y="6737"/>
                    <a:pt x="13878" y="5844"/>
                  </a:cubicBezTo>
                  <a:cubicBezTo>
                    <a:pt x="18247" y="4443"/>
                    <a:pt x="17780" y="2808"/>
                    <a:pt x="17780" y="2808"/>
                  </a:cubicBezTo>
                  <a:lnTo>
                    <a:pt x="17747" y="1607"/>
                  </a:lnTo>
                  <a:cubicBezTo>
                    <a:pt x="16934" y="457"/>
                    <a:pt x="15639" y="0"/>
                    <a:pt x="14110"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7514;p69">
              <a:extLst>
                <a:ext uri="{FF2B5EF4-FFF2-40B4-BE49-F238E27FC236}">
                  <a16:creationId xmlns:a16="http://schemas.microsoft.com/office/drawing/2014/main" xmlns="" id="{448205FE-4848-A3F8-FEBB-4AE9C6B135C0}"/>
                </a:ext>
              </a:extLst>
            </p:cNvPr>
            <p:cNvSpPr/>
            <p:nvPr/>
          </p:nvSpPr>
          <p:spPr>
            <a:xfrm>
              <a:off x="5054625" y="3793750"/>
              <a:ext cx="444875" cy="287150"/>
            </a:xfrm>
            <a:custGeom>
              <a:avLst/>
              <a:gdLst/>
              <a:ahLst/>
              <a:cxnLst/>
              <a:rect l="l" t="t" r="r" b="b"/>
              <a:pathLst>
                <a:path w="17795" h="11486" extrusionOk="0">
                  <a:moveTo>
                    <a:pt x="1325" y="1"/>
                  </a:moveTo>
                  <a:cubicBezTo>
                    <a:pt x="1189" y="1"/>
                    <a:pt x="1090" y="15"/>
                    <a:pt x="1034" y="44"/>
                  </a:cubicBezTo>
                  <a:cubicBezTo>
                    <a:pt x="0" y="577"/>
                    <a:pt x="6638" y="7649"/>
                    <a:pt x="10541" y="10051"/>
                  </a:cubicBezTo>
                  <a:cubicBezTo>
                    <a:pt x="12371" y="11183"/>
                    <a:pt x="13552" y="11486"/>
                    <a:pt x="14292" y="11486"/>
                  </a:cubicBezTo>
                  <a:cubicBezTo>
                    <a:pt x="15144" y="11486"/>
                    <a:pt x="15411" y="11085"/>
                    <a:pt x="15411" y="11085"/>
                  </a:cubicBezTo>
                  <a:lnTo>
                    <a:pt x="16312" y="10217"/>
                  </a:lnTo>
                  <a:cubicBezTo>
                    <a:pt x="17795" y="4348"/>
                    <a:pt x="3723" y="1"/>
                    <a:pt x="1325"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7515;p69">
              <a:extLst>
                <a:ext uri="{FF2B5EF4-FFF2-40B4-BE49-F238E27FC236}">
                  <a16:creationId xmlns:a16="http://schemas.microsoft.com/office/drawing/2014/main" xmlns="" id="{14139E59-6703-04FE-D32B-6ED6AA482E4F}"/>
                </a:ext>
              </a:extLst>
            </p:cNvPr>
            <p:cNvSpPr/>
            <p:nvPr/>
          </p:nvSpPr>
          <p:spPr>
            <a:xfrm>
              <a:off x="5472400" y="4043200"/>
              <a:ext cx="263550" cy="230325"/>
            </a:xfrm>
            <a:custGeom>
              <a:avLst/>
              <a:gdLst/>
              <a:ahLst/>
              <a:cxnLst/>
              <a:rect l="l" t="t" r="r" b="b"/>
              <a:pathLst>
                <a:path w="10542" h="9213" extrusionOk="0">
                  <a:moveTo>
                    <a:pt x="921" y="1"/>
                  </a:moveTo>
                  <a:cubicBezTo>
                    <a:pt x="653" y="1"/>
                    <a:pt x="400" y="24"/>
                    <a:pt x="168" y="73"/>
                  </a:cubicBezTo>
                  <a:lnTo>
                    <a:pt x="34" y="206"/>
                  </a:lnTo>
                  <a:cubicBezTo>
                    <a:pt x="1" y="239"/>
                    <a:pt x="1" y="340"/>
                    <a:pt x="34" y="373"/>
                  </a:cubicBezTo>
                  <a:cubicBezTo>
                    <a:pt x="201" y="673"/>
                    <a:pt x="3604" y="7545"/>
                    <a:pt x="9208" y="9213"/>
                  </a:cubicBezTo>
                  <a:lnTo>
                    <a:pt x="9274" y="9213"/>
                  </a:lnTo>
                  <a:cubicBezTo>
                    <a:pt x="9341" y="9213"/>
                    <a:pt x="9441" y="9179"/>
                    <a:pt x="9441" y="9046"/>
                  </a:cubicBezTo>
                  <a:cubicBezTo>
                    <a:pt x="9474" y="8946"/>
                    <a:pt x="9441" y="8846"/>
                    <a:pt x="9308" y="8779"/>
                  </a:cubicBezTo>
                  <a:cubicBezTo>
                    <a:pt x="4437" y="7378"/>
                    <a:pt x="1202" y="1707"/>
                    <a:pt x="535" y="440"/>
                  </a:cubicBezTo>
                  <a:cubicBezTo>
                    <a:pt x="660" y="426"/>
                    <a:pt x="791" y="420"/>
                    <a:pt x="926" y="420"/>
                  </a:cubicBezTo>
                  <a:cubicBezTo>
                    <a:pt x="4178" y="420"/>
                    <a:pt x="10144" y="4112"/>
                    <a:pt x="10208" y="4176"/>
                  </a:cubicBezTo>
                  <a:cubicBezTo>
                    <a:pt x="10233" y="4184"/>
                    <a:pt x="10262" y="4188"/>
                    <a:pt x="10293" y="4188"/>
                  </a:cubicBezTo>
                  <a:cubicBezTo>
                    <a:pt x="10383" y="4188"/>
                    <a:pt x="10483" y="4151"/>
                    <a:pt x="10508" y="4076"/>
                  </a:cubicBezTo>
                  <a:cubicBezTo>
                    <a:pt x="10542" y="4009"/>
                    <a:pt x="10508" y="3842"/>
                    <a:pt x="10442" y="3775"/>
                  </a:cubicBezTo>
                  <a:cubicBezTo>
                    <a:pt x="10164" y="3621"/>
                    <a:pt x="4301" y="1"/>
                    <a:pt x="92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Google Shape;7516;p69">
              <a:extLst>
                <a:ext uri="{FF2B5EF4-FFF2-40B4-BE49-F238E27FC236}">
                  <a16:creationId xmlns:a16="http://schemas.microsoft.com/office/drawing/2014/main" xmlns="" id="{7F0AECFD-A529-A230-64EE-C5609D42164C}"/>
                </a:ext>
              </a:extLst>
            </p:cNvPr>
            <p:cNvSpPr/>
            <p:nvPr/>
          </p:nvSpPr>
          <p:spPr>
            <a:xfrm>
              <a:off x="5409025" y="4036675"/>
              <a:ext cx="153475" cy="261025"/>
            </a:xfrm>
            <a:custGeom>
              <a:avLst/>
              <a:gdLst/>
              <a:ahLst/>
              <a:cxnLst/>
              <a:rect l="l" t="t" r="r" b="b"/>
              <a:pathLst>
                <a:path w="6139" h="10441" extrusionOk="0">
                  <a:moveTo>
                    <a:pt x="2069" y="0"/>
                  </a:moveTo>
                  <a:cubicBezTo>
                    <a:pt x="2036" y="0"/>
                    <a:pt x="1936" y="33"/>
                    <a:pt x="1936" y="134"/>
                  </a:cubicBezTo>
                  <a:cubicBezTo>
                    <a:pt x="1869" y="434"/>
                    <a:pt x="1" y="7472"/>
                    <a:pt x="901" y="10274"/>
                  </a:cubicBezTo>
                  <a:cubicBezTo>
                    <a:pt x="927" y="10325"/>
                    <a:pt x="992" y="10396"/>
                    <a:pt x="1081" y="10396"/>
                  </a:cubicBezTo>
                  <a:cubicBezTo>
                    <a:pt x="1108" y="10396"/>
                    <a:pt x="1137" y="10390"/>
                    <a:pt x="1168" y="10374"/>
                  </a:cubicBezTo>
                  <a:cubicBezTo>
                    <a:pt x="1235" y="10341"/>
                    <a:pt x="1335" y="10274"/>
                    <a:pt x="1268" y="10141"/>
                  </a:cubicBezTo>
                  <a:cubicBezTo>
                    <a:pt x="501" y="7806"/>
                    <a:pt x="1869" y="2035"/>
                    <a:pt x="2236" y="601"/>
                  </a:cubicBezTo>
                  <a:cubicBezTo>
                    <a:pt x="4804" y="3269"/>
                    <a:pt x="5705" y="10174"/>
                    <a:pt x="5705" y="10274"/>
                  </a:cubicBezTo>
                  <a:cubicBezTo>
                    <a:pt x="5705" y="10341"/>
                    <a:pt x="5838" y="10441"/>
                    <a:pt x="5905" y="10441"/>
                  </a:cubicBezTo>
                  <a:cubicBezTo>
                    <a:pt x="6038" y="10441"/>
                    <a:pt x="6139" y="10341"/>
                    <a:pt x="6105" y="10207"/>
                  </a:cubicBezTo>
                  <a:cubicBezTo>
                    <a:pt x="6072" y="9941"/>
                    <a:pt x="5171" y="2635"/>
                    <a:pt x="2269" y="33"/>
                  </a:cubicBezTo>
                  <a:cubicBezTo>
                    <a:pt x="2202" y="0"/>
                    <a:pt x="2169" y="0"/>
                    <a:pt x="2069"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7517;p69">
              <a:extLst>
                <a:ext uri="{FF2B5EF4-FFF2-40B4-BE49-F238E27FC236}">
                  <a16:creationId xmlns:a16="http://schemas.microsoft.com/office/drawing/2014/main" xmlns="" id="{A237B713-E81D-F02C-7B2E-E42C3B2F686F}"/>
                </a:ext>
              </a:extLst>
            </p:cNvPr>
            <p:cNvSpPr/>
            <p:nvPr/>
          </p:nvSpPr>
          <p:spPr>
            <a:xfrm>
              <a:off x="5231400" y="4031325"/>
              <a:ext cx="233525" cy="225525"/>
            </a:xfrm>
            <a:custGeom>
              <a:avLst/>
              <a:gdLst/>
              <a:ahLst/>
              <a:cxnLst/>
              <a:rect l="l" t="t" r="r" b="b"/>
              <a:pathLst>
                <a:path w="9341" h="9021" extrusionOk="0">
                  <a:moveTo>
                    <a:pt x="9126" y="0"/>
                  </a:moveTo>
                  <a:cubicBezTo>
                    <a:pt x="9110" y="0"/>
                    <a:pt x="9093" y="4"/>
                    <a:pt x="9074" y="14"/>
                  </a:cubicBezTo>
                  <a:cubicBezTo>
                    <a:pt x="8974" y="47"/>
                    <a:pt x="3103" y="1849"/>
                    <a:pt x="134" y="3683"/>
                  </a:cubicBezTo>
                  <a:cubicBezTo>
                    <a:pt x="1" y="3750"/>
                    <a:pt x="1" y="3883"/>
                    <a:pt x="67" y="3983"/>
                  </a:cubicBezTo>
                  <a:cubicBezTo>
                    <a:pt x="110" y="4047"/>
                    <a:pt x="179" y="4070"/>
                    <a:pt x="241" y="4070"/>
                  </a:cubicBezTo>
                  <a:cubicBezTo>
                    <a:pt x="277" y="4070"/>
                    <a:pt x="310" y="4062"/>
                    <a:pt x="334" y="4050"/>
                  </a:cubicBezTo>
                  <a:cubicBezTo>
                    <a:pt x="2903" y="2482"/>
                    <a:pt x="7606" y="915"/>
                    <a:pt x="8840" y="514"/>
                  </a:cubicBezTo>
                  <a:lnTo>
                    <a:pt x="8840" y="514"/>
                  </a:lnTo>
                  <a:cubicBezTo>
                    <a:pt x="8273" y="3717"/>
                    <a:pt x="3136" y="8587"/>
                    <a:pt x="3103" y="8653"/>
                  </a:cubicBezTo>
                  <a:cubicBezTo>
                    <a:pt x="3003" y="8720"/>
                    <a:pt x="3003" y="8854"/>
                    <a:pt x="3103" y="8920"/>
                  </a:cubicBezTo>
                  <a:cubicBezTo>
                    <a:pt x="3136" y="8987"/>
                    <a:pt x="3236" y="9020"/>
                    <a:pt x="3270" y="9020"/>
                  </a:cubicBezTo>
                  <a:cubicBezTo>
                    <a:pt x="3336" y="9020"/>
                    <a:pt x="3403" y="9020"/>
                    <a:pt x="3403" y="8920"/>
                  </a:cubicBezTo>
                  <a:cubicBezTo>
                    <a:pt x="3637" y="8720"/>
                    <a:pt x="9074" y="3583"/>
                    <a:pt x="9341" y="214"/>
                  </a:cubicBezTo>
                  <a:cubicBezTo>
                    <a:pt x="9341" y="181"/>
                    <a:pt x="9307" y="81"/>
                    <a:pt x="9274" y="47"/>
                  </a:cubicBezTo>
                  <a:cubicBezTo>
                    <a:pt x="9203" y="24"/>
                    <a:pt x="9166" y="0"/>
                    <a:pt x="9126"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7518;p69">
              <a:extLst>
                <a:ext uri="{FF2B5EF4-FFF2-40B4-BE49-F238E27FC236}">
                  <a16:creationId xmlns:a16="http://schemas.microsoft.com/office/drawing/2014/main" xmlns="" id="{F9CB4D35-6D42-3FD2-9E95-7581F1CB20F5}"/>
                </a:ext>
              </a:extLst>
            </p:cNvPr>
            <p:cNvSpPr/>
            <p:nvPr/>
          </p:nvSpPr>
          <p:spPr>
            <a:xfrm>
              <a:off x="5454075" y="3889200"/>
              <a:ext cx="292725" cy="163325"/>
            </a:xfrm>
            <a:custGeom>
              <a:avLst/>
              <a:gdLst/>
              <a:ahLst/>
              <a:cxnLst/>
              <a:rect l="l" t="t" r="r" b="b"/>
              <a:pathLst>
                <a:path w="11709" h="6533" extrusionOk="0">
                  <a:moveTo>
                    <a:pt x="9534" y="1"/>
                  </a:moveTo>
                  <a:cubicBezTo>
                    <a:pt x="9502" y="1"/>
                    <a:pt x="9470" y="9"/>
                    <a:pt x="9440" y="28"/>
                  </a:cubicBezTo>
                  <a:cubicBezTo>
                    <a:pt x="9173" y="162"/>
                    <a:pt x="2869" y="3064"/>
                    <a:pt x="67" y="5766"/>
                  </a:cubicBezTo>
                  <a:cubicBezTo>
                    <a:pt x="33" y="5832"/>
                    <a:pt x="0" y="5899"/>
                    <a:pt x="33" y="5999"/>
                  </a:cubicBezTo>
                  <a:cubicBezTo>
                    <a:pt x="67" y="6033"/>
                    <a:pt x="100" y="6099"/>
                    <a:pt x="200" y="6099"/>
                  </a:cubicBezTo>
                  <a:cubicBezTo>
                    <a:pt x="367" y="6166"/>
                    <a:pt x="2368" y="6533"/>
                    <a:pt x="4770" y="6533"/>
                  </a:cubicBezTo>
                  <a:cubicBezTo>
                    <a:pt x="7072" y="6533"/>
                    <a:pt x="9707" y="6199"/>
                    <a:pt x="11608" y="4932"/>
                  </a:cubicBezTo>
                  <a:cubicBezTo>
                    <a:pt x="11708" y="4865"/>
                    <a:pt x="11708" y="4732"/>
                    <a:pt x="11675" y="4632"/>
                  </a:cubicBezTo>
                  <a:cubicBezTo>
                    <a:pt x="11617" y="4592"/>
                    <a:pt x="11546" y="4576"/>
                    <a:pt x="11485" y="4576"/>
                  </a:cubicBezTo>
                  <a:cubicBezTo>
                    <a:pt x="11442" y="4576"/>
                    <a:pt x="11403" y="4584"/>
                    <a:pt x="11375" y="4598"/>
                  </a:cubicBezTo>
                  <a:cubicBezTo>
                    <a:pt x="9569" y="5777"/>
                    <a:pt x="6980" y="6092"/>
                    <a:pt x="4760" y="6092"/>
                  </a:cubicBezTo>
                  <a:cubicBezTo>
                    <a:pt x="2960" y="6092"/>
                    <a:pt x="1402" y="5885"/>
                    <a:pt x="701" y="5766"/>
                  </a:cubicBezTo>
                  <a:cubicBezTo>
                    <a:pt x="3603" y="3197"/>
                    <a:pt x="9607" y="429"/>
                    <a:pt x="9674" y="395"/>
                  </a:cubicBezTo>
                  <a:cubicBezTo>
                    <a:pt x="9740" y="295"/>
                    <a:pt x="9774" y="228"/>
                    <a:pt x="9740" y="95"/>
                  </a:cubicBezTo>
                  <a:cubicBezTo>
                    <a:pt x="9693" y="48"/>
                    <a:pt x="9613" y="1"/>
                    <a:pt x="953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7519;p69">
              <a:extLst>
                <a:ext uri="{FF2B5EF4-FFF2-40B4-BE49-F238E27FC236}">
                  <a16:creationId xmlns:a16="http://schemas.microsoft.com/office/drawing/2014/main" xmlns="" id="{159B606B-00D6-1656-19F8-05D17E232C4F}"/>
                </a:ext>
              </a:extLst>
            </p:cNvPr>
            <p:cNvSpPr/>
            <p:nvPr/>
          </p:nvSpPr>
          <p:spPr>
            <a:xfrm>
              <a:off x="5446550" y="3764600"/>
              <a:ext cx="160150" cy="278750"/>
            </a:xfrm>
            <a:custGeom>
              <a:avLst/>
              <a:gdLst/>
              <a:ahLst/>
              <a:cxnLst/>
              <a:rect l="l" t="t" r="r" b="b"/>
              <a:pathLst>
                <a:path w="6406" h="11150" extrusionOk="0">
                  <a:moveTo>
                    <a:pt x="1015" y="0"/>
                  </a:moveTo>
                  <a:cubicBezTo>
                    <a:pt x="926" y="0"/>
                    <a:pt x="835" y="65"/>
                    <a:pt x="835" y="175"/>
                  </a:cubicBezTo>
                  <a:cubicBezTo>
                    <a:pt x="368" y="2877"/>
                    <a:pt x="34" y="10816"/>
                    <a:pt x="34" y="10883"/>
                  </a:cubicBezTo>
                  <a:cubicBezTo>
                    <a:pt x="1" y="10983"/>
                    <a:pt x="34" y="11050"/>
                    <a:pt x="134" y="11083"/>
                  </a:cubicBezTo>
                  <a:cubicBezTo>
                    <a:pt x="168" y="11150"/>
                    <a:pt x="201" y="11150"/>
                    <a:pt x="234" y="11150"/>
                  </a:cubicBezTo>
                  <a:lnTo>
                    <a:pt x="334" y="11150"/>
                  </a:lnTo>
                  <a:cubicBezTo>
                    <a:pt x="2503" y="9849"/>
                    <a:pt x="6172" y="1743"/>
                    <a:pt x="6339" y="1410"/>
                  </a:cubicBezTo>
                  <a:cubicBezTo>
                    <a:pt x="6405" y="1310"/>
                    <a:pt x="6372" y="1176"/>
                    <a:pt x="6239" y="1143"/>
                  </a:cubicBezTo>
                  <a:cubicBezTo>
                    <a:pt x="6186" y="1103"/>
                    <a:pt x="6139" y="1085"/>
                    <a:pt x="6098" y="1085"/>
                  </a:cubicBezTo>
                  <a:cubicBezTo>
                    <a:pt x="6037" y="1085"/>
                    <a:pt x="5992" y="1129"/>
                    <a:pt x="5972" y="1210"/>
                  </a:cubicBezTo>
                  <a:cubicBezTo>
                    <a:pt x="5905" y="1310"/>
                    <a:pt x="2569" y="8682"/>
                    <a:pt x="468" y="10516"/>
                  </a:cubicBezTo>
                  <a:cubicBezTo>
                    <a:pt x="535" y="8815"/>
                    <a:pt x="835" y="2577"/>
                    <a:pt x="1235" y="242"/>
                  </a:cubicBezTo>
                  <a:cubicBezTo>
                    <a:pt x="1302" y="142"/>
                    <a:pt x="1202" y="9"/>
                    <a:pt x="1068" y="9"/>
                  </a:cubicBezTo>
                  <a:cubicBezTo>
                    <a:pt x="1051" y="3"/>
                    <a:pt x="1033" y="0"/>
                    <a:pt x="1015"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7520;p69">
              <a:extLst>
                <a:ext uri="{FF2B5EF4-FFF2-40B4-BE49-F238E27FC236}">
                  <a16:creationId xmlns:a16="http://schemas.microsoft.com/office/drawing/2014/main" xmlns="" id="{832BE891-8D8B-5BE7-3428-2067D863172B}"/>
                </a:ext>
              </a:extLst>
            </p:cNvPr>
            <p:cNvSpPr/>
            <p:nvPr/>
          </p:nvSpPr>
          <p:spPr>
            <a:xfrm>
              <a:off x="5214725" y="3773950"/>
              <a:ext cx="269375" cy="269400"/>
            </a:xfrm>
            <a:custGeom>
              <a:avLst/>
              <a:gdLst/>
              <a:ahLst/>
              <a:cxnLst/>
              <a:rect l="l" t="t" r="r" b="b"/>
              <a:pathLst>
                <a:path w="10775" h="10776" extrusionOk="0">
                  <a:moveTo>
                    <a:pt x="5161" y="0"/>
                  </a:moveTo>
                  <a:cubicBezTo>
                    <a:pt x="5127" y="0"/>
                    <a:pt x="5095" y="11"/>
                    <a:pt x="5071" y="35"/>
                  </a:cubicBezTo>
                  <a:cubicBezTo>
                    <a:pt x="4971" y="135"/>
                    <a:pt x="4937" y="235"/>
                    <a:pt x="5004" y="335"/>
                  </a:cubicBezTo>
                  <a:cubicBezTo>
                    <a:pt x="5071" y="435"/>
                    <a:pt x="10074" y="6973"/>
                    <a:pt x="9407" y="10176"/>
                  </a:cubicBezTo>
                  <a:cubicBezTo>
                    <a:pt x="8140" y="9508"/>
                    <a:pt x="2302" y="6139"/>
                    <a:pt x="434" y="2036"/>
                  </a:cubicBezTo>
                  <a:cubicBezTo>
                    <a:pt x="364" y="1989"/>
                    <a:pt x="309" y="1942"/>
                    <a:pt x="237" y="1942"/>
                  </a:cubicBezTo>
                  <a:cubicBezTo>
                    <a:pt x="207" y="1942"/>
                    <a:pt x="173" y="1950"/>
                    <a:pt x="134" y="1970"/>
                  </a:cubicBezTo>
                  <a:cubicBezTo>
                    <a:pt x="67" y="2036"/>
                    <a:pt x="1" y="2136"/>
                    <a:pt x="67" y="2270"/>
                  </a:cubicBezTo>
                  <a:cubicBezTo>
                    <a:pt x="2169" y="6907"/>
                    <a:pt x="9140" y="10542"/>
                    <a:pt x="9441" y="10709"/>
                  </a:cubicBezTo>
                  <a:cubicBezTo>
                    <a:pt x="9441" y="10776"/>
                    <a:pt x="9474" y="10776"/>
                    <a:pt x="9507" y="10776"/>
                  </a:cubicBezTo>
                  <a:cubicBezTo>
                    <a:pt x="9574" y="10776"/>
                    <a:pt x="9607" y="10776"/>
                    <a:pt x="9607" y="10676"/>
                  </a:cubicBezTo>
                  <a:cubicBezTo>
                    <a:pt x="9674" y="10676"/>
                    <a:pt x="9741" y="10609"/>
                    <a:pt x="9741" y="10542"/>
                  </a:cubicBezTo>
                  <a:cubicBezTo>
                    <a:pt x="10775" y="7207"/>
                    <a:pt x="5571" y="369"/>
                    <a:pt x="5338" y="102"/>
                  </a:cubicBezTo>
                  <a:cubicBezTo>
                    <a:pt x="5295" y="37"/>
                    <a:pt x="5224" y="0"/>
                    <a:pt x="5161"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7521;p69">
              <a:extLst>
                <a:ext uri="{FF2B5EF4-FFF2-40B4-BE49-F238E27FC236}">
                  <a16:creationId xmlns:a16="http://schemas.microsoft.com/office/drawing/2014/main" xmlns="" id="{DD281E48-13B0-89CF-0587-FC7F75F9FDDE}"/>
                </a:ext>
              </a:extLst>
            </p:cNvPr>
            <p:cNvSpPr/>
            <p:nvPr/>
          </p:nvSpPr>
          <p:spPr>
            <a:xfrm>
              <a:off x="5139675" y="3921875"/>
              <a:ext cx="319425" cy="143175"/>
            </a:xfrm>
            <a:custGeom>
              <a:avLst/>
              <a:gdLst/>
              <a:ahLst/>
              <a:cxnLst/>
              <a:rect l="l" t="t" r="r" b="b"/>
              <a:pathLst>
                <a:path w="12777" h="5727" extrusionOk="0">
                  <a:moveTo>
                    <a:pt x="1553" y="1"/>
                  </a:moveTo>
                  <a:cubicBezTo>
                    <a:pt x="1462" y="1"/>
                    <a:pt x="1401" y="85"/>
                    <a:pt x="1401" y="189"/>
                  </a:cubicBezTo>
                  <a:cubicBezTo>
                    <a:pt x="1335" y="289"/>
                    <a:pt x="1435" y="422"/>
                    <a:pt x="1568" y="422"/>
                  </a:cubicBezTo>
                  <a:cubicBezTo>
                    <a:pt x="1602" y="422"/>
                    <a:pt x="7172" y="1190"/>
                    <a:pt x="12076" y="4525"/>
                  </a:cubicBezTo>
                  <a:cubicBezTo>
                    <a:pt x="11282" y="4770"/>
                    <a:pt x="9294" y="5275"/>
                    <a:pt x="6500" y="5275"/>
                  </a:cubicBezTo>
                  <a:cubicBezTo>
                    <a:pt x="4717" y="5275"/>
                    <a:pt x="2606" y="5069"/>
                    <a:pt x="267" y="4459"/>
                  </a:cubicBezTo>
                  <a:cubicBezTo>
                    <a:pt x="134" y="4459"/>
                    <a:pt x="67" y="4525"/>
                    <a:pt x="0" y="4625"/>
                  </a:cubicBezTo>
                  <a:cubicBezTo>
                    <a:pt x="0" y="4759"/>
                    <a:pt x="34" y="4859"/>
                    <a:pt x="167" y="4892"/>
                  </a:cubicBezTo>
                  <a:cubicBezTo>
                    <a:pt x="2502" y="5526"/>
                    <a:pt x="4670" y="5726"/>
                    <a:pt x="6472" y="5726"/>
                  </a:cubicBezTo>
                  <a:cubicBezTo>
                    <a:pt x="10241" y="5726"/>
                    <a:pt x="12576" y="4859"/>
                    <a:pt x="12643" y="4792"/>
                  </a:cubicBezTo>
                  <a:cubicBezTo>
                    <a:pt x="12743" y="4759"/>
                    <a:pt x="12776" y="4726"/>
                    <a:pt x="12776" y="4625"/>
                  </a:cubicBezTo>
                  <a:cubicBezTo>
                    <a:pt x="12776" y="4559"/>
                    <a:pt x="12743" y="4459"/>
                    <a:pt x="12676" y="4425"/>
                  </a:cubicBezTo>
                  <a:cubicBezTo>
                    <a:pt x="7639" y="789"/>
                    <a:pt x="1668" y="22"/>
                    <a:pt x="1635" y="22"/>
                  </a:cubicBezTo>
                  <a:cubicBezTo>
                    <a:pt x="1606" y="8"/>
                    <a:pt x="1578" y="1"/>
                    <a:pt x="1553"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7522;p69">
              <a:extLst>
                <a:ext uri="{FF2B5EF4-FFF2-40B4-BE49-F238E27FC236}">
                  <a16:creationId xmlns:a16="http://schemas.microsoft.com/office/drawing/2014/main" xmlns="" id="{77AFE241-C0D5-1467-3E30-784C23265977}"/>
                </a:ext>
              </a:extLst>
            </p:cNvPr>
            <p:cNvSpPr/>
            <p:nvPr/>
          </p:nvSpPr>
          <p:spPr>
            <a:xfrm>
              <a:off x="5409875" y="3969150"/>
              <a:ext cx="140725" cy="118700"/>
            </a:xfrm>
            <a:custGeom>
              <a:avLst/>
              <a:gdLst/>
              <a:ahLst/>
              <a:cxnLst/>
              <a:rect l="l" t="t" r="r" b="b"/>
              <a:pathLst>
                <a:path w="5629" h="4748" extrusionOk="0">
                  <a:moveTo>
                    <a:pt x="2362" y="1"/>
                  </a:moveTo>
                  <a:cubicBezTo>
                    <a:pt x="1193" y="1"/>
                    <a:pt x="501" y="1367"/>
                    <a:pt x="501" y="1367"/>
                  </a:cubicBezTo>
                  <a:cubicBezTo>
                    <a:pt x="0" y="2468"/>
                    <a:pt x="100" y="4236"/>
                    <a:pt x="2002" y="4703"/>
                  </a:cubicBezTo>
                  <a:cubicBezTo>
                    <a:pt x="2141" y="4733"/>
                    <a:pt x="2280" y="4748"/>
                    <a:pt x="2417" y="4748"/>
                  </a:cubicBezTo>
                  <a:cubicBezTo>
                    <a:pt x="4206" y="4748"/>
                    <a:pt x="5629" y="2244"/>
                    <a:pt x="3770" y="633"/>
                  </a:cubicBezTo>
                  <a:cubicBezTo>
                    <a:pt x="3247" y="171"/>
                    <a:pt x="2775" y="1"/>
                    <a:pt x="2362" y="1"/>
                  </a:cubicBezTo>
                  <a:close/>
                </a:path>
              </a:pathLst>
            </a:custGeom>
            <a:solidFill>
              <a:srgbClr val="EDD4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Google Shape;7523;p69">
              <a:extLst>
                <a:ext uri="{FF2B5EF4-FFF2-40B4-BE49-F238E27FC236}">
                  <a16:creationId xmlns:a16="http://schemas.microsoft.com/office/drawing/2014/main" xmlns="" id="{170AD2B4-4577-CA5B-8495-A4DDA1D341E1}"/>
                </a:ext>
              </a:extLst>
            </p:cNvPr>
            <p:cNvSpPr/>
            <p:nvPr/>
          </p:nvSpPr>
          <p:spPr>
            <a:xfrm>
              <a:off x="5079625" y="4597350"/>
              <a:ext cx="301925" cy="193950"/>
            </a:xfrm>
            <a:custGeom>
              <a:avLst/>
              <a:gdLst/>
              <a:ahLst/>
              <a:cxnLst/>
              <a:rect l="l" t="t" r="r" b="b"/>
              <a:pathLst>
                <a:path w="12077" h="7758" extrusionOk="0">
                  <a:moveTo>
                    <a:pt x="7151" y="0"/>
                  </a:moveTo>
                  <a:cubicBezTo>
                    <a:pt x="835" y="0"/>
                    <a:pt x="1" y="6761"/>
                    <a:pt x="1" y="6761"/>
                  </a:cubicBezTo>
                  <a:cubicBezTo>
                    <a:pt x="1" y="6761"/>
                    <a:pt x="1613" y="7758"/>
                    <a:pt x="3934" y="7758"/>
                  </a:cubicBezTo>
                  <a:cubicBezTo>
                    <a:pt x="4901" y="7758"/>
                    <a:pt x="5991" y="7585"/>
                    <a:pt x="7139" y="7094"/>
                  </a:cubicBezTo>
                  <a:cubicBezTo>
                    <a:pt x="11042" y="5393"/>
                    <a:pt x="12076" y="1090"/>
                    <a:pt x="12076" y="1090"/>
                  </a:cubicBezTo>
                  <a:cubicBezTo>
                    <a:pt x="10145" y="318"/>
                    <a:pt x="8520" y="0"/>
                    <a:pt x="71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Google Shape;7524;p69">
              <a:extLst>
                <a:ext uri="{FF2B5EF4-FFF2-40B4-BE49-F238E27FC236}">
                  <a16:creationId xmlns:a16="http://schemas.microsoft.com/office/drawing/2014/main" xmlns="" id="{62307247-9E79-6300-697A-793F77DC9A49}"/>
                </a:ext>
              </a:extLst>
            </p:cNvPr>
            <p:cNvSpPr/>
            <p:nvPr/>
          </p:nvSpPr>
          <p:spPr>
            <a:xfrm>
              <a:off x="5072950" y="4593725"/>
              <a:ext cx="315250" cy="202675"/>
            </a:xfrm>
            <a:custGeom>
              <a:avLst/>
              <a:gdLst/>
              <a:ahLst/>
              <a:cxnLst/>
              <a:rect l="l" t="t" r="r" b="b"/>
              <a:pathLst>
                <a:path w="12610" h="8107" extrusionOk="0">
                  <a:moveTo>
                    <a:pt x="7386" y="326"/>
                  </a:moveTo>
                  <a:cubicBezTo>
                    <a:pt x="8778" y="326"/>
                    <a:pt x="10347" y="660"/>
                    <a:pt x="12076" y="1335"/>
                  </a:cubicBezTo>
                  <a:cubicBezTo>
                    <a:pt x="11843" y="2102"/>
                    <a:pt x="10608" y="5571"/>
                    <a:pt x="7306" y="7006"/>
                  </a:cubicBezTo>
                  <a:cubicBezTo>
                    <a:pt x="6305" y="7439"/>
                    <a:pt x="5271" y="7673"/>
                    <a:pt x="4171" y="7673"/>
                  </a:cubicBezTo>
                  <a:cubicBezTo>
                    <a:pt x="2303" y="7673"/>
                    <a:pt x="902" y="7006"/>
                    <a:pt x="468" y="6772"/>
                  </a:cubicBezTo>
                  <a:cubicBezTo>
                    <a:pt x="568" y="6372"/>
                    <a:pt x="835" y="5004"/>
                    <a:pt x="1635" y="3603"/>
                  </a:cubicBezTo>
                  <a:cubicBezTo>
                    <a:pt x="2905" y="1430"/>
                    <a:pt x="4854" y="326"/>
                    <a:pt x="7386" y="326"/>
                  </a:cubicBezTo>
                  <a:close/>
                  <a:moveTo>
                    <a:pt x="7440" y="1"/>
                  </a:moveTo>
                  <a:cubicBezTo>
                    <a:pt x="1002" y="1"/>
                    <a:pt x="68" y="6839"/>
                    <a:pt x="68" y="6906"/>
                  </a:cubicBezTo>
                  <a:cubicBezTo>
                    <a:pt x="1" y="7006"/>
                    <a:pt x="68" y="7072"/>
                    <a:pt x="134" y="7106"/>
                  </a:cubicBezTo>
                  <a:cubicBezTo>
                    <a:pt x="234" y="7173"/>
                    <a:pt x="1836" y="8107"/>
                    <a:pt x="4171" y="8107"/>
                  </a:cubicBezTo>
                  <a:cubicBezTo>
                    <a:pt x="5305" y="8107"/>
                    <a:pt x="6439" y="7873"/>
                    <a:pt x="7506" y="7439"/>
                  </a:cubicBezTo>
                  <a:cubicBezTo>
                    <a:pt x="11442" y="5738"/>
                    <a:pt x="12510" y="1502"/>
                    <a:pt x="12577" y="1335"/>
                  </a:cubicBezTo>
                  <a:cubicBezTo>
                    <a:pt x="12610" y="1202"/>
                    <a:pt x="12510" y="1102"/>
                    <a:pt x="12443" y="1068"/>
                  </a:cubicBezTo>
                  <a:cubicBezTo>
                    <a:pt x="10608" y="368"/>
                    <a:pt x="8941" y="1"/>
                    <a:pt x="7440"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7525;p69">
              <a:extLst>
                <a:ext uri="{FF2B5EF4-FFF2-40B4-BE49-F238E27FC236}">
                  <a16:creationId xmlns:a16="http://schemas.microsoft.com/office/drawing/2014/main" xmlns="" id="{D4D2BC4A-897A-8B30-85E0-B8B62B99C916}"/>
                </a:ext>
              </a:extLst>
            </p:cNvPr>
            <p:cNvSpPr/>
            <p:nvPr/>
          </p:nvSpPr>
          <p:spPr>
            <a:xfrm>
              <a:off x="5074625" y="4618925"/>
              <a:ext cx="312750" cy="152450"/>
            </a:xfrm>
            <a:custGeom>
              <a:avLst/>
              <a:gdLst/>
              <a:ahLst/>
              <a:cxnLst/>
              <a:rect l="l" t="t" r="r" b="b"/>
              <a:pathLst>
                <a:path w="12510" h="6098" extrusionOk="0">
                  <a:moveTo>
                    <a:pt x="12303" y="1"/>
                  </a:moveTo>
                  <a:cubicBezTo>
                    <a:pt x="12276" y="1"/>
                    <a:pt x="12245" y="9"/>
                    <a:pt x="12209" y="27"/>
                  </a:cubicBezTo>
                  <a:cubicBezTo>
                    <a:pt x="11776" y="194"/>
                    <a:pt x="1835" y="3629"/>
                    <a:pt x="34" y="5764"/>
                  </a:cubicBezTo>
                  <a:cubicBezTo>
                    <a:pt x="1" y="5864"/>
                    <a:pt x="1" y="5998"/>
                    <a:pt x="67" y="6064"/>
                  </a:cubicBezTo>
                  <a:cubicBezTo>
                    <a:pt x="101" y="6098"/>
                    <a:pt x="167" y="6098"/>
                    <a:pt x="201" y="6098"/>
                  </a:cubicBezTo>
                  <a:cubicBezTo>
                    <a:pt x="234" y="6098"/>
                    <a:pt x="334" y="6064"/>
                    <a:pt x="334" y="6031"/>
                  </a:cubicBezTo>
                  <a:cubicBezTo>
                    <a:pt x="2069" y="3996"/>
                    <a:pt x="12243" y="427"/>
                    <a:pt x="12343" y="394"/>
                  </a:cubicBezTo>
                  <a:cubicBezTo>
                    <a:pt x="12443" y="360"/>
                    <a:pt x="12510" y="260"/>
                    <a:pt x="12443" y="160"/>
                  </a:cubicBezTo>
                  <a:cubicBezTo>
                    <a:pt x="12418" y="63"/>
                    <a:pt x="12376" y="1"/>
                    <a:pt x="12303"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7526;p69">
              <a:extLst>
                <a:ext uri="{FF2B5EF4-FFF2-40B4-BE49-F238E27FC236}">
                  <a16:creationId xmlns:a16="http://schemas.microsoft.com/office/drawing/2014/main" xmlns="" id="{2757DF86-228A-694A-82CD-1CCFF9C59554}"/>
                </a:ext>
              </a:extLst>
            </p:cNvPr>
            <p:cNvSpPr/>
            <p:nvPr/>
          </p:nvSpPr>
          <p:spPr>
            <a:xfrm>
              <a:off x="5126325" y="4664175"/>
              <a:ext cx="95925" cy="93875"/>
            </a:xfrm>
            <a:custGeom>
              <a:avLst/>
              <a:gdLst/>
              <a:ahLst/>
              <a:cxnLst/>
              <a:rect l="l" t="t" r="r" b="b"/>
              <a:pathLst>
                <a:path w="3837" h="3755" extrusionOk="0">
                  <a:moveTo>
                    <a:pt x="1808" y="0"/>
                  </a:moveTo>
                  <a:cubicBezTo>
                    <a:pt x="1746" y="0"/>
                    <a:pt x="1677" y="43"/>
                    <a:pt x="1635" y="85"/>
                  </a:cubicBezTo>
                  <a:cubicBezTo>
                    <a:pt x="1001" y="919"/>
                    <a:pt x="1" y="2386"/>
                    <a:pt x="1" y="2720"/>
                  </a:cubicBezTo>
                  <a:cubicBezTo>
                    <a:pt x="1" y="2887"/>
                    <a:pt x="1" y="3220"/>
                    <a:pt x="3603" y="3754"/>
                  </a:cubicBezTo>
                  <a:cubicBezTo>
                    <a:pt x="3670" y="3754"/>
                    <a:pt x="3803" y="3721"/>
                    <a:pt x="3803" y="3621"/>
                  </a:cubicBezTo>
                  <a:cubicBezTo>
                    <a:pt x="3837" y="3521"/>
                    <a:pt x="3770" y="3387"/>
                    <a:pt x="3637" y="3387"/>
                  </a:cubicBezTo>
                  <a:cubicBezTo>
                    <a:pt x="2336" y="3187"/>
                    <a:pt x="801" y="2853"/>
                    <a:pt x="468" y="2687"/>
                  </a:cubicBezTo>
                  <a:cubicBezTo>
                    <a:pt x="568" y="2353"/>
                    <a:pt x="1302" y="1252"/>
                    <a:pt x="1969" y="352"/>
                  </a:cubicBezTo>
                  <a:cubicBezTo>
                    <a:pt x="2036" y="252"/>
                    <a:pt x="2002" y="118"/>
                    <a:pt x="1902" y="51"/>
                  </a:cubicBezTo>
                  <a:cubicBezTo>
                    <a:pt x="1878" y="15"/>
                    <a:pt x="1844" y="0"/>
                    <a:pt x="1808"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7527;p69">
              <a:extLst>
                <a:ext uri="{FF2B5EF4-FFF2-40B4-BE49-F238E27FC236}">
                  <a16:creationId xmlns:a16="http://schemas.microsoft.com/office/drawing/2014/main" xmlns="" id="{21F2A232-46FD-C128-CFA2-F64704BD81E4}"/>
                </a:ext>
              </a:extLst>
            </p:cNvPr>
            <p:cNvSpPr/>
            <p:nvPr/>
          </p:nvSpPr>
          <p:spPr>
            <a:xfrm>
              <a:off x="5208050" y="4616175"/>
              <a:ext cx="90100" cy="92675"/>
            </a:xfrm>
            <a:custGeom>
              <a:avLst/>
              <a:gdLst/>
              <a:ahLst/>
              <a:cxnLst/>
              <a:rect l="l" t="t" r="r" b="b"/>
              <a:pathLst>
                <a:path w="3604" h="3707" extrusionOk="0">
                  <a:moveTo>
                    <a:pt x="1921" y="0"/>
                  </a:moveTo>
                  <a:cubicBezTo>
                    <a:pt x="1859" y="0"/>
                    <a:pt x="1797" y="29"/>
                    <a:pt x="1735" y="70"/>
                  </a:cubicBezTo>
                  <a:cubicBezTo>
                    <a:pt x="1569" y="337"/>
                    <a:pt x="168" y="2238"/>
                    <a:pt x="34" y="2905"/>
                  </a:cubicBezTo>
                  <a:cubicBezTo>
                    <a:pt x="1" y="3039"/>
                    <a:pt x="67" y="3172"/>
                    <a:pt x="201" y="3172"/>
                  </a:cubicBezTo>
                  <a:lnTo>
                    <a:pt x="3370" y="3706"/>
                  </a:lnTo>
                  <a:cubicBezTo>
                    <a:pt x="3503" y="3706"/>
                    <a:pt x="3570" y="3639"/>
                    <a:pt x="3570" y="3539"/>
                  </a:cubicBezTo>
                  <a:cubicBezTo>
                    <a:pt x="3603" y="3406"/>
                    <a:pt x="3537" y="3306"/>
                    <a:pt x="3403" y="3306"/>
                  </a:cubicBezTo>
                  <a:lnTo>
                    <a:pt x="501" y="2805"/>
                  </a:lnTo>
                  <a:cubicBezTo>
                    <a:pt x="735" y="2205"/>
                    <a:pt x="1535" y="1037"/>
                    <a:pt x="2069" y="337"/>
                  </a:cubicBezTo>
                  <a:cubicBezTo>
                    <a:pt x="2169" y="237"/>
                    <a:pt x="2102" y="137"/>
                    <a:pt x="2036" y="37"/>
                  </a:cubicBezTo>
                  <a:cubicBezTo>
                    <a:pt x="1997" y="11"/>
                    <a:pt x="1959" y="0"/>
                    <a:pt x="1921"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7528;p69">
              <a:extLst>
                <a:ext uri="{FF2B5EF4-FFF2-40B4-BE49-F238E27FC236}">
                  <a16:creationId xmlns:a16="http://schemas.microsoft.com/office/drawing/2014/main" xmlns="" id="{E5C2A9CB-4F78-36FA-9DD8-62B2063F550E}"/>
                </a:ext>
              </a:extLst>
            </p:cNvPr>
            <p:cNvSpPr/>
            <p:nvPr/>
          </p:nvSpPr>
          <p:spPr>
            <a:xfrm>
              <a:off x="5003750" y="5084225"/>
              <a:ext cx="815025" cy="164200"/>
            </a:xfrm>
            <a:custGeom>
              <a:avLst/>
              <a:gdLst/>
              <a:ahLst/>
              <a:cxnLst/>
              <a:rect l="l" t="t" r="r" b="b"/>
              <a:pathLst>
                <a:path w="32601" h="6568" extrusionOk="0">
                  <a:moveTo>
                    <a:pt x="30042" y="0"/>
                  </a:moveTo>
                  <a:cubicBezTo>
                    <a:pt x="29988" y="0"/>
                    <a:pt x="29937" y="20"/>
                    <a:pt x="29888" y="61"/>
                  </a:cubicBezTo>
                  <a:cubicBezTo>
                    <a:pt x="28954" y="795"/>
                    <a:pt x="27920" y="3664"/>
                    <a:pt x="27920" y="3664"/>
                  </a:cubicBezTo>
                  <a:cubicBezTo>
                    <a:pt x="27920" y="3664"/>
                    <a:pt x="25974" y="137"/>
                    <a:pt x="25014" y="137"/>
                  </a:cubicBezTo>
                  <a:cubicBezTo>
                    <a:pt x="24969" y="137"/>
                    <a:pt x="24925" y="145"/>
                    <a:pt x="24885" y="162"/>
                  </a:cubicBezTo>
                  <a:cubicBezTo>
                    <a:pt x="23951" y="562"/>
                    <a:pt x="22583" y="4064"/>
                    <a:pt x="22583" y="4064"/>
                  </a:cubicBezTo>
                  <a:cubicBezTo>
                    <a:pt x="22583" y="4064"/>
                    <a:pt x="20070" y="2"/>
                    <a:pt x="18982" y="2"/>
                  </a:cubicBezTo>
                  <a:cubicBezTo>
                    <a:pt x="18908" y="2"/>
                    <a:pt x="18840" y="21"/>
                    <a:pt x="18780" y="61"/>
                  </a:cubicBezTo>
                  <a:cubicBezTo>
                    <a:pt x="17880" y="662"/>
                    <a:pt x="16445" y="3764"/>
                    <a:pt x="16445" y="3764"/>
                  </a:cubicBezTo>
                  <a:cubicBezTo>
                    <a:pt x="16445" y="3764"/>
                    <a:pt x="14944" y="328"/>
                    <a:pt x="14077" y="328"/>
                  </a:cubicBezTo>
                  <a:cubicBezTo>
                    <a:pt x="13210" y="328"/>
                    <a:pt x="10941" y="3931"/>
                    <a:pt x="10941" y="3931"/>
                  </a:cubicBezTo>
                  <a:cubicBezTo>
                    <a:pt x="10941" y="3931"/>
                    <a:pt x="8442" y="599"/>
                    <a:pt x="7469" y="599"/>
                  </a:cubicBezTo>
                  <a:cubicBezTo>
                    <a:pt x="7394" y="599"/>
                    <a:pt x="7327" y="619"/>
                    <a:pt x="7272" y="662"/>
                  </a:cubicBezTo>
                  <a:cubicBezTo>
                    <a:pt x="6538" y="1296"/>
                    <a:pt x="5337" y="4264"/>
                    <a:pt x="5337" y="4264"/>
                  </a:cubicBezTo>
                  <a:cubicBezTo>
                    <a:pt x="5337" y="4264"/>
                    <a:pt x="2408" y="833"/>
                    <a:pt x="1448" y="833"/>
                  </a:cubicBezTo>
                  <a:cubicBezTo>
                    <a:pt x="1358" y="833"/>
                    <a:pt x="1286" y="863"/>
                    <a:pt x="1234" y="929"/>
                  </a:cubicBezTo>
                  <a:cubicBezTo>
                    <a:pt x="634" y="1663"/>
                    <a:pt x="0" y="6466"/>
                    <a:pt x="0" y="6466"/>
                  </a:cubicBezTo>
                  <a:cubicBezTo>
                    <a:pt x="0" y="6466"/>
                    <a:pt x="12014" y="6567"/>
                    <a:pt x="21363" y="6567"/>
                  </a:cubicBezTo>
                  <a:cubicBezTo>
                    <a:pt x="27207" y="6567"/>
                    <a:pt x="32010" y="6528"/>
                    <a:pt x="32190" y="6399"/>
                  </a:cubicBezTo>
                  <a:cubicBezTo>
                    <a:pt x="32600" y="6021"/>
                    <a:pt x="30981" y="0"/>
                    <a:pt x="30042" y="0"/>
                  </a:cubicBezTo>
                  <a:close/>
                </a:path>
              </a:pathLst>
            </a:custGeom>
            <a:solidFill>
              <a:srgbClr val="89B5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Google Shape;7529;p69">
              <a:extLst>
                <a:ext uri="{FF2B5EF4-FFF2-40B4-BE49-F238E27FC236}">
                  <a16:creationId xmlns:a16="http://schemas.microsoft.com/office/drawing/2014/main" xmlns="" id="{CFEF6B35-148F-940A-8510-195581B5705A}"/>
                </a:ext>
              </a:extLst>
            </p:cNvPr>
            <p:cNvSpPr/>
            <p:nvPr/>
          </p:nvSpPr>
          <p:spPr>
            <a:xfrm>
              <a:off x="5039600" y="5125975"/>
              <a:ext cx="742225" cy="109900"/>
            </a:xfrm>
            <a:custGeom>
              <a:avLst/>
              <a:gdLst/>
              <a:ahLst/>
              <a:cxnLst/>
              <a:rect l="l" t="t" r="r" b="b"/>
              <a:pathLst>
                <a:path w="29689" h="4396" extrusionOk="0">
                  <a:moveTo>
                    <a:pt x="18223" y="0"/>
                  </a:moveTo>
                  <a:cubicBezTo>
                    <a:pt x="18175" y="0"/>
                    <a:pt x="18141" y="15"/>
                    <a:pt x="18114" y="26"/>
                  </a:cubicBezTo>
                  <a:cubicBezTo>
                    <a:pt x="17647" y="259"/>
                    <a:pt x="15912" y="2494"/>
                    <a:pt x="15145" y="3495"/>
                  </a:cubicBezTo>
                  <a:cubicBezTo>
                    <a:pt x="14444" y="2328"/>
                    <a:pt x="13077" y="159"/>
                    <a:pt x="12510" y="93"/>
                  </a:cubicBezTo>
                  <a:cubicBezTo>
                    <a:pt x="12443" y="93"/>
                    <a:pt x="12343" y="126"/>
                    <a:pt x="12276" y="159"/>
                  </a:cubicBezTo>
                  <a:cubicBezTo>
                    <a:pt x="11942" y="460"/>
                    <a:pt x="10308" y="2695"/>
                    <a:pt x="9808" y="3428"/>
                  </a:cubicBezTo>
                  <a:cubicBezTo>
                    <a:pt x="7806" y="1494"/>
                    <a:pt x="6639" y="526"/>
                    <a:pt x="6405" y="526"/>
                  </a:cubicBezTo>
                  <a:cubicBezTo>
                    <a:pt x="6399" y="526"/>
                    <a:pt x="6393" y="526"/>
                    <a:pt x="6387" y="526"/>
                  </a:cubicBezTo>
                  <a:cubicBezTo>
                    <a:pt x="5623" y="526"/>
                    <a:pt x="4634" y="2636"/>
                    <a:pt x="4237" y="3662"/>
                  </a:cubicBezTo>
                  <a:cubicBezTo>
                    <a:pt x="3470" y="2695"/>
                    <a:pt x="1902" y="726"/>
                    <a:pt x="1235" y="660"/>
                  </a:cubicBezTo>
                  <a:cubicBezTo>
                    <a:pt x="1101" y="660"/>
                    <a:pt x="1001" y="726"/>
                    <a:pt x="935" y="793"/>
                  </a:cubicBezTo>
                  <a:cubicBezTo>
                    <a:pt x="434" y="1360"/>
                    <a:pt x="67" y="3829"/>
                    <a:pt x="1" y="4129"/>
                  </a:cubicBezTo>
                  <a:cubicBezTo>
                    <a:pt x="1" y="4262"/>
                    <a:pt x="101" y="4396"/>
                    <a:pt x="234" y="4396"/>
                  </a:cubicBezTo>
                  <a:cubicBezTo>
                    <a:pt x="301" y="4396"/>
                    <a:pt x="401" y="4329"/>
                    <a:pt x="401" y="4162"/>
                  </a:cubicBezTo>
                  <a:cubicBezTo>
                    <a:pt x="501" y="3162"/>
                    <a:pt x="901" y="1494"/>
                    <a:pt x="1168" y="1093"/>
                  </a:cubicBezTo>
                  <a:cubicBezTo>
                    <a:pt x="1568" y="1127"/>
                    <a:pt x="2969" y="2695"/>
                    <a:pt x="4070" y="4196"/>
                  </a:cubicBezTo>
                  <a:cubicBezTo>
                    <a:pt x="4104" y="4262"/>
                    <a:pt x="4170" y="4296"/>
                    <a:pt x="4270" y="4296"/>
                  </a:cubicBezTo>
                  <a:cubicBezTo>
                    <a:pt x="4337" y="4296"/>
                    <a:pt x="4404" y="4262"/>
                    <a:pt x="4437" y="4162"/>
                  </a:cubicBezTo>
                  <a:cubicBezTo>
                    <a:pt x="5071" y="2628"/>
                    <a:pt x="5972" y="960"/>
                    <a:pt x="6305" y="960"/>
                  </a:cubicBezTo>
                  <a:cubicBezTo>
                    <a:pt x="6605" y="1027"/>
                    <a:pt x="8240" y="2494"/>
                    <a:pt x="9674" y="3862"/>
                  </a:cubicBezTo>
                  <a:cubicBezTo>
                    <a:pt x="9741" y="3929"/>
                    <a:pt x="9808" y="3929"/>
                    <a:pt x="9841" y="3929"/>
                  </a:cubicBezTo>
                  <a:cubicBezTo>
                    <a:pt x="9941" y="3929"/>
                    <a:pt x="9974" y="3895"/>
                    <a:pt x="10008" y="3829"/>
                  </a:cubicBezTo>
                  <a:cubicBezTo>
                    <a:pt x="10842" y="2661"/>
                    <a:pt x="12109" y="860"/>
                    <a:pt x="12476" y="493"/>
                  </a:cubicBezTo>
                  <a:cubicBezTo>
                    <a:pt x="12843" y="760"/>
                    <a:pt x="14011" y="2461"/>
                    <a:pt x="14945" y="3962"/>
                  </a:cubicBezTo>
                  <a:cubicBezTo>
                    <a:pt x="14978" y="3995"/>
                    <a:pt x="15011" y="4062"/>
                    <a:pt x="15111" y="4062"/>
                  </a:cubicBezTo>
                  <a:cubicBezTo>
                    <a:pt x="15145" y="4062"/>
                    <a:pt x="15245" y="3995"/>
                    <a:pt x="15278" y="3962"/>
                  </a:cubicBezTo>
                  <a:cubicBezTo>
                    <a:pt x="16512" y="2394"/>
                    <a:pt x="17913" y="660"/>
                    <a:pt x="18247" y="426"/>
                  </a:cubicBezTo>
                  <a:cubicBezTo>
                    <a:pt x="18614" y="593"/>
                    <a:pt x="19982" y="2394"/>
                    <a:pt x="21082" y="3995"/>
                  </a:cubicBezTo>
                  <a:cubicBezTo>
                    <a:pt x="21116" y="4062"/>
                    <a:pt x="21149" y="4096"/>
                    <a:pt x="21249" y="4096"/>
                  </a:cubicBezTo>
                  <a:cubicBezTo>
                    <a:pt x="21282" y="4096"/>
                    <a:pt x="21349" y="4062"/>
                    <a:pt x="21416" y="3995"/>
                  </a:cubicBezTo>
                  <a:cubicBezTo>
                    <a:pt x="22350" y="2728"/>
                    <a:pt x="23484" y="1327"/>
                    <a:pt x="23784" y="1060"/>
                  </a:cubicBezTo>
                  <a:cubicBezTo>
                    <a:pt x="23984" y="1193"/>
                    <a:pt x="24652" y="2094"/>
                    <a:pt x="25018" y="2594"/>
                  </a:cubicBezTo>
                  <a:cubicBezTo>
                    <a:pt x="25867" y="3694"/>
                    <a:pt x="26094" y="3965"/>
                    <a:pt x="26284" y="3965"/>
                  </a:cubicBezTo>
                  <a:cubicBezTo>
                    <a:pt x="26296" y="3965"/>
                    <a:pt x="26308" y="3964"/>
                    <a:pt x="26319" y="3962"/>
                  </a:cubicBezTo>
                  <a:cubicBezTo>
                    <a:pt x="26520" y="3962"/>
                    <a:pt x="26686" y="3762"/>
                    <a:pt x="27287" y="2861"/>
                  </a:cubicBezTo>
                  <a:cubicBezTo>
                    <a:pt x="27687" y="2261"/>
                    <a:pt x="28287" y="1427"/>
                    <a:pt x="28621" y="1260"/>
                  </a:cubicBezTo>
                  <a:cubicBezTo>
                    <a:pt x="28821" y="1294"/>
                    <a:pt x="29155" y="2461"/>
                    <a:pt x="29288" y="3662"/>
                  </a:cubicBezTo>
                  <a:cubicBezTo>
                    <a:pt x="29322" y="3762"/>
                    <a:pt x="29422" y="3829"/>
                    <a:pt x="29522" y="3829"/>
                  </a:cubicBezTo>
                  <a:cubicBezTo>
                    <a:pt x="29622" y="3795"/>
                    <a:pt x="29688" y="3695"/>
                    <a:pt x="29688" y="3595"/>
                  </a:cubicBezTo>
                  <a:cubicBezTo>
                    <a:pt x="29655" y="2995"/>
                    <a:pt x="29422" y="1127"/>
                    <a:pt x="28821" y="827"/>
                  </a:cubicBezTo>
                  <a:cubicBezTo>
                    <a:pt x="28754" y="793"/>
                    <a:pt x="28679" y="777"/>
                    <a:pt x="28609" y="777"/>
                  </a:cubicBezTo>
                  <a:cubicBezTo>
                    <a:pt x="28538" y="777"/>
                    <a:pt x="28471" y="793"/>
                    <a:pt x="28421" y="827"/>
                  </a:cubicBezTo>
                  <a:cubicBezTo>
                    <a:pt x="28021" y="1027"/>
                    <a:pt x="27520" y="1694"/>
                    <a:pt x="26920" y="2628"/>
                  </a:cubicBezTo>
                  <a:cubicBezTo>
                    <a:pt x="26686" y="2995"/>
                    <a:pt x="26419" y="3428"/>
                    <a:pt x="26286" y="3528"/>
                  </a:cubicBezTo>
                  <a:cubicBezTo>
                    <a:pt x="26086" y="3362"/>
                    <a:pt x="25652" y="2795"/>
                    <a:pt x="25319" y="2361"/>
                  </a:cubicBezTo>
                  <a:cubicBezTo>
                    <a:pt x="24435" y="1135"/>
                    <a:pt x="24038" y="616"/>
                    <a:pt x="23734" y="616"/>
                  </a:cubicBezTo>
                  <a:cubicBezTo>
                    <a:pt x="23682" y="616"/>
                    <a:pt x="23633" y="631"/>
                    <a:pt x="23584" y="660"/>
                  </a:cubicBezTo>
                  <a:cubicBezTo>
                    <a:pt x="23284" y="860"/>
                    <a:pt x="21816" y="2795"/>
                    <a:pt x="21249" y="3528"/>
                  </a:cubicBezTo>
                  <a:cubicBezTo>
                    <a:pt x="19102" y="378"/>
                    <a:pt x="18470" y="0"/>
                    <a:pt x="18223"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 name="Google Shape;7530;p69">
              <a:extLst>
                <a:ext uri="{FF2B5EF4-FFF2-40B4-BE49-F238E27FC236}">
                  <a16:creationId xmlns:a16="http://schemas.microsoft.com/office/drawing/2014/main" xmlns="" id="{76E0A44C-BCD5-C747-54C4-4DE43F91420E}"/>
                </a:ext>
              </a:extLst>
            </p:cNvPr>
            <p:cNvSpPr/>
            <p:nvPr/>
          </p:nvSpPr>
          <p:spPr>
            <a:xfrm>
              <a:off x="4097275" y="5093400"/>
              <a:ext cx="815800" cy="164200"/>
            </a:xfrm>
            <a:custGeom>
              <a:avLst/>
              <a:gdLst/>
              <a:ahLst/>
              <a:cxnLst/>
              <a:rect l="l" t="t" r="r" b="b"/>
              <a:pathLst>
                <a:path w="32632" h="6568" extrusionOk="0">
                  <a:moveTo>
                    <a:pt x="30074" y="1"/>
                  </a:moveTo>
                  <a:cubicBezTo>
                    <a:pt x="30021" y="1"/>
                    <a:pt x="29970" y="20"/>
                    <a:pt x="29921" y="61"/>
                  </a:cubicBezTo>
                  <a:cubicBezTo>
                    <a:pt x="28987" y="795"/>
                    <a:pt x="27953" y="3697"/>
                    <a:pt x="27953" y="3697"/>
                  </a:cubicBezTo>
                  <a:cubicBezTo>
                    <a:pt x="27953" y="3697"/>
                    <a:pt x="26022" y="166"/>
                    <a:pt x="25058" y="166"/>
                  </a:cubicBezTo>
                  <a:cubicBezTo>
                    <a:pt x="25009" y="166"/>
                    <a:pt x="24962" y="175"/>
                    <a:pt x="24918" y="195"/>
                  </a:cubicBezTo>
                  <a:cubicBezTo>
                    <a:pt x="23984" y="562"/>
                    <a:pt x="22616" y="4064"/>
                    <a:pt x="22616" y="4064"/>
                  </a:cubicBezTo>
                  <a:cubicBezTo>
                    <a:pt x="22616" y="4064"/>
                    <a:pt x="20103" y="2"/>
                    <a:pt x="19015" y="2"/>
                  </a:cubicBezTo>
                  <a:cubicBezTo>
                    <a:pt x="18941" y="2"/>
                    <a:pt x="18873" y="21"/>
                    <a:pt x="18813" y="61"/>
                  </a:cubicBezTo>
                  <a:cubicBezTo>
                    <a:pt x="17879" y="695"/>
                    <a:pt x="16478" y="3764"/>
                    <a:pt x="16478" y="3764"/>
                  </a:cubicBezTo>
                  <a:cubicBezTo>
                    <a:pt x="16478" y="3764"/>
                    <a:pt x="14977" y="362"/>
                    <a:pt x="14110" y="362"/>
                  </a:cubicBezTo>
                  <a:cubicBezTo>
                    <a:pt x="13209" y="362"/>
                    <a:pt x="10975" y="3931"/>
                    <a:pt x="10975" y="3931"/>
                  </a:cubicBezTo>
                  <a:cubicBezTo>
                    <a:pt x="10975" y="3931"/>
                    <a:pt x="8467" y="625"/>
                    <a:pt x="7508" y="625"/>
                  </a:cubicBezTo>
                  <a:cubicBezTo>
                    <a:pt x="7429" y="625"/>
                    <a:pt x="7361" y="647"/>
                    <a:pt x="7305" y="695"/>
                  </a:cubicBezTo>
                  <a:cubicBezTo>
                    <a:pt x="6538" y="1296"/>
                    <a:pt x="5337" y="4264"/>
                    <a:pt x="5337" y="4264"/>
                  </a:cubicBezTo>
                  <a:cubicBezTo>
                    <a:pt x="5337" y="4264"/>
                    <a:pt x="2390" y="840"/>
                    <a:pt x="1465" y="840"/>
                  </a:cubicBezTo>
                  <a:cubicBezTo>
                    <a:pt x="1382" y="840"/>
                    <a:pt x="1315" y="868"/>
                    <a:pt x="1268" y="929"/>
                  </a:cubicBezTo>
                  <a:cubicBezTo>
                    <a:pt x="634" y="1596"/>
                    <a:pt x="0" y="6466"/>
                    <a:pt x="0" y="6466"/>
                  </a:cubicBezTo>
                  <a:cubicBezTo>
                    <a:pt x="0" y="6466"/>
                    <a:pt x="12026" y="6567"/>
                    <a:pt x="21378" y="6567"/>
                  </a:cubicBezTo>
                  <a:cubicBezTo>
                    <a:pt x="27223" y="6567"/>
                    <a:pt x="32023" y="6528"/>
                    <a:pt x="32190" y="6399"/>
                  </a:cubicBezTo>
                  <a:cubicBezTo>
                    <a:pt x="32632" y="6052"/>
                    <a:pt x="31013" y="1"/>
                    <a:pt x="30074" y="1"/>
                  </a:cubicBezTo>
                  <a:close/>
                </a:path>
              </a:pathLst>
            </a:custGeom>
            <a:solidFill>
              <a:srgbClr val="89B5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7531;p69">
              <a:extLst>
                <a:ext uri="{FF2B5EF4-FFF2-40B4-BE49-F238E27FC236}">
                  <a16:creationId xmlns:a16="http://schemas.microsoft.com/office/drawing/2014/main" xmlns="" id="{9254E737-111A-8E5C-843A-0196B96D3A27}"/>
                </a:ext>
              </a:extLst>
            </p:cNvPr>
            <p:cNvSpPr/>
            <p:nvPr/>
          </p:nvSpPr>
          <p:spPr>
            <a:xfrm>
              <a:off x="4133950" y="5135700"/>
              <a:ext cx="742225" cy="109350"/>
            </a:xfrm>
            <a:custGeom>
              <a:avLst/>
              <a:gdLst/>
              <a:ahLst/>
              <a:cxnLst/>
              <a:rect l="l" t="t" r="r" b="b"/>
              <a:pathLst>
                <a:path w="29689" h="4374" extrusionOk="0">
                  <a:moveTo>
                    <a:pt x="18203" y="0"/>
                  </a:moveTo>
                  <a:cubicBezTo>
                    <a:pt x="18147" y="0"/>
                    <a:pt x="18110" y="20"/>
                    <a:pt x="18080" y="37"/>
                  </a:cubicBezTo>
                  <a:cubicBezTo>
                    <a:pt x="17647" y="237"/>
                    <a:pt x="15879" y="2472"/>
                    <a:pt x="15145" y="3473"/>
                  </a:cubicBezTo>
                  <a:cubicBezTo>
                    <a:pt x="14411" y="2306"/>
                    <a:pt x="13043" y="137"/>
                    <a:pt x="12510" y="71"/>
                  </a:cubicBezTo>
                  <a:cubicBezTo>
                    <a:pt x="12410" y="71"/>
                    <a:pt x="12343" y="104"/>
                    <a:pt x="12243" y="137"/>
                  </a:cubicBezTo>
                  <a:cubicBezTo>
                    <a:pt x="11909" y="438"/>
                    <a:pt x="10308" y="2706"/>
                    <a:pt x="9808" y="3406"/>
                  </a:cubicBezTo>
                  <a:cubicBezTo>
                    <a:pt x="7806" y="1505"/>
                    <a:pt x="6639" y="538"/>
                    <a:pt x="6372" y="538"/>
                  </a:cubicBezTo>
                  <a:cubicBezTo>
                    <a:pt x="6360" y="537"/>
                    <a:pt x="6347" y="536"/>
                    <a:pt x="6335" y="536"/>
                  </a:cubicBezTo>
                  <a:cubicBezTo>
                    <a:pt x="5543" y="536"/>
                    <a:pt x="4631" y="2622"/>
                    <a:pt x="4204" y="3673"/>
                  </a:cubicBezTo>
                  <a:cubicBezTo>
                    <a:pt x="3470" y="2706"/>
                    <a:pt x="1869" y="704"/>
                    <a:pt x="1202" y="671"/>
                  </a:cubicBezTo>
                  <a:cubicBezTo>
                    <a:pt x="1068" y="671"/>
                    <a:pt x="1001" y="704"/>
                    <a:pt x="901" y="771"/>
                  </a:cubicBezTo>
                  <a:cubicBezTo>
                    <a:pt x="401" y="1372"/>
                    <a:pt x="34" y="3840"/>
                    <a:pt x="1" y="4107"/>
                  </a:cubicBezTo>
                  <a:cubicBezTo>
                    <a:pt x="1" y="4240"/>
                    <a:pt x="67" y="4374"/>
                    <a:pt x="201" y="4374"/>
                  </a:cubicBezTo>
                  <a:cubicBezTo>
                    <a:pt x="301" y="4374"/>
                    <a:pt x="368" y="4274"/>
                    <a:pt x="434" y="4207"/>
                  </a:cubicBezTo>
                  <a:cubicBezTo>
                    <a:pt x="534" y="3206"/>
                    <a:pt x="935" y="1538"/>
                    <a:pt x="1202" y="1105"/>
                  </a:cubicBezTo>
                  <a:cubicBezTo>
                    <a:pt x="1602" y="1171"/>
                    <a:pt x="3003" y="2739"/>
                    <a:pt x="4104" y="4240"/>
                  </a:cubicBezTo>
                  <a:cubicBezTo>
                    <a:pt x="4137" y="4274"/>
                    <a:pt x="4204" y="4307"/>
                    <a:pt x="4304" y="4307"/>
                  </a:cubicBezTo>
                  <a:cubicBezTo>
                    <a:pt x="4371" y="4307"/>
                    <a:pt x="4437" y="4274"/>
                    <a:pt x="4471" y="4207"/>
                  </a:cubicBezTo>
                  <a:cubicBezTo>
                    <a:pt x="5104" y="2606"/>
                    <a:pt x="5972" y="971"/>
                    <a:pt x="6339" y="971"/>
                  </a:cubicBezTo>
                  <a:cubicBezTo>
                    <a:pt x="6639" y="1071"/>
                    <a:pt x="8273" y="2539"/>
                    <a:pt x="9708" y="3907"/>
                  </a:cubicBezTo>
                  <a:cubicBezTo>
                    <a:pt x="9774" y="3940"/>
                    <a:pt x="9841" y="3940"/>
                    <a:pt x="9874" y="3940"/>
                  </a:cubicBezTo>
                  <a:cubicBezTo>
                    <a:pt x="9975" y="3940"/>
                    <a:pt x="10008" y="3907"/>
                    <a:pt x="10041" y="3873"/>
                  </a:cubicBezTo>
                  <a:cubicBezTo>
                    <a:pt x="10875" y="2706"/>
                    <a:pt x="12143" y="905"/>
                    <a:pt x="12510" y="538"/>
                  </a:cubicBezTo>
                  <a:cubicBezTo>
                    <a:pt x="12877" y="771"/>
                    <a:pt x="14044" y="2472"/>
                    <a:pt x="14978" y="4007"/>
                  </a:cubicBezTo>
                  <a:cubicBezTo>
                    <a:pt x="15011" y="4040"/>
                    <a:pt x="15045" y="4073"/>
                    <a:pt x="15145" y="4073"/>
                  </a:cubicBezTo>
                  <a:cubicBezTo>
                    <a:pt x="15178" y="4073"/>
                    <a:pt x="15278" y="4040"/>
                    <a:pt x="15312" y="4007"/>
                  </a:cubicBezTo>
                  <a:cubicBezTo>
                    <a:pt x="16513" y="2406"/>
                    <a:pt x="17880" y="704"/>
                    <a:pt x="18214" y="438"/>
                  </a:cubicBezTo>
                  <a:cubicBezTo>
                    <a:pt x="18614" y="604"/>
                    <a:pt x="19982" y="2406"/>
                    <a:pt x="21049" y="4040"/>
                  </a:cubicBezTo>
                  <a:cubicBezTo>
                    <a:pt x="21116" y="4073"/>
                    <a:pt x="21149" y="4107"/>
                    <a:pt x="21216" y="4107"/>
                  </a:cubicBezTo>
                  <a:cubicBezTo>
                    <a:pt x="21283" y="4107"/>
                    <a:pt x="21349" y="4073"/>
                    <a:pt x="21383" y="4040"/>
                  </a:cubicBezTo>
                  <a:cubicBezTo>
                    <a:pt x="22350" y="2739"/>
                    <a:pt x="23484" y="1372"/>
                    <a:pt x="23784" y="1071"/>
                  </a:cubicBezTo>
                  <a:cubicBezTo>
                    <a:pt x="24018" y="1238"/>
                    <a:pt x="24652" y="2105"/>
                    <a:pt x="25019" y="2606"/>
                  </a:cubicBezTo>
                  <a:cubicBezTo>
                    <a:pt x="25840" y="3712"/>
                    <a:pt x="26033" y="4009"/>
                    <a:pt x="26278" y="4009"/>
                  </a:cubicBezTo>
                  <a:cubicBezTo>
                    <a:pt x="26292" y="4009"/>
                    <a:pt x="26305" y="4009"/>
                    <a:pt x="26320" y="4007"/>
                  </a:cubicBezTo>
                  <a:cubicBezTo>
                    <a:pt x="26520" y="4007"/>
                    <a:pt x="26686" y="3773"/>
                    <a:pt x="27287" y="2906"/>
                  </a:cubicBezTo>
                  <a:cubicBezTo>
                    <a:pt x="27687" y="2272"/>
                    <a:pt x="28288" y="1438"/>
                    <a:pt x="28621" y="1271"/>
                  </a:cubicBezTo>
                  <a:cubicBezTo>
                    <a:pt x="28821" y="1338"/>
                    <a:pt x="29155" y="2506"/>
                    <a:pt x="29288" y="3707"/>
                  </a:cubicBezTo>
                  <a:cubicBezTo>
                    <a:pt x="29322" y="3773"/>
                    <a:pt x="29388" y="3873"/>
                    <a:pt x="29522" y="3873"/>
                  </a:cubicBezTo>
                  <a:cubicBezTo>
                    <a:pt x="29622" y="3807"/>
                    <a:pt x="29689" y="3740"/>
                    <a:pt x="29689" y="3606"/>
                  </a:cubicBezTo>
                  <a:cubicBezTo>
                    <a:pt x="29655" y="3039"/>
                    <a:pt x="29388" y="1138"/>
                    <a:pt x="28821" y="871"/>
                  </a:cubicBezTo>
                  <a:cubicBezTo>
                    <a:pt x="28755" y="821"/>
                    <a:pt x="28680" y="796"/>
                    <a:pt x="28605" y="796"/>
                  </a:cubicBezTo>
                  <a:cubicBezTo>
                    <a:pt x="28529" y="796"/>
                    <a:pt x="28454" y="821"/>
                    <a:pt x="28388" y="871"/>
                  </a:cubicBezTo>
                  <a:cubicBezTo>
                    <a:pt x="28021" y="1071"/>
                    <a:pt x="27520" y="1738"/>
                    <a:pt x="26887" y="2639"/>
                  </a:cubicBezTo>
                  <a:cubicBezTo>
                    <a:pt x="26686" y="2973"/>
                    <a:pt x="26386" y="3406"/>
                    <a:pt x="26286" y="3540"/>
                  </a:cubicBezTo>
                  <a:cubicBezTo>
                    <a:pt x="26053" y="3373"/>
                    <a:pt x="25652" y="2773"/>
                    <a:pt x="25319" y="2372"/>
                  </a:cubicBezTo>
                  <a:cubicBezTo>
                    <a:pt x="24434" y="1117"/>
                    <a:pt x="24014" y="594"/>
                    <a:pt x="23702" y="594"/>
                  </a:cubicBezTo>
                  <a:cubicBezTo>
                    <a:pt x="23649" y="594"/>
                    <a:pt x="23599" y="609"/>
                    <a:pt x="23551" y="638"/>
                  </a:cubicBezTo>
                  <a:cubicBezTo>
                    <a:pt x="23251" y="871"/>
                    <a:pt x="21816" y="2773"/>
                    <a:pt x="21216" y="3540"/>
                  </a:cubicBezTo>
                  <a:cubicBezTo>
                    <a:pt x="19126" y="433"/>
                    <a:pt x="18464" y="0"/>
                    <a:pt x="18203"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 name="Google Shape;7532;p69">
              <a:extLst>
                <a:ext uri="{FF2B5EF4-FFF2-40B4-BE49-F238E27FC236}">
                  <a16:creationId xmlns:a16="http://schemas.microsoft.com/office/drawing/2014/main" xmlns="" id="{D2B80D27-DB6A-E658-A480-9CDEB82C5178}"/>
                </a:ext>
              </a:extLst>
            </p:cNvPr>
            <p:cNvSpPr/>
            <p:nvPr/>
          </p:nvSpPr>
          <p:spPr>
            <a:xfrm>
              <a:off x="4580950" y="4898300"/>
              <a:ext cx="815825" cy="164450"/>
            </a:xfrm>
            <a:custGeom>
              <a:avLst/>
              <a:gdLst/>
              <a:ahLst/>
              <a:cxnLst/>
              <a:rect l="l" t="t" r="r" b="b"/>
              <a:pathLst>
                <a:path w="32633" h="6578" extrusionOk="0">
                  <a:moveTo>
                    <a:pt x="19015" y="0"/>
                  </a:moveTo>
                  <a:cubicBezTo>
                    <a:pt x="18941" y="0"/>
                    <a:pt x="18873" y="19"/>
                    <a:pt x="18814" y="60"/>
                  </a:cubicBezTo>
                  <a:cubicBezTo>
                    <a:pt x="17913" y="694"/>
                    <a:pt x="16479" y="3762"/>
                    <a:pt x="16479" y="3762"/>
                  </a:cubicBezTo>
                  <a:cubicBezTo>
                    <a:pt x="16479" y="3762"/>
                    <a:pt x="14978" y="360"/>
                    <a:pt x="14110" y="360"/>
                  </a:cubicBezTo>
                  <a:cubicBezTo>
                    <a:pt x="13176" y="360"/>
                    <a:pt x="10975" y="3929"/>
                    <a:pt x="10975" y="3929"/>
                  </a:cubicBezTo>
                  <a:cubicBezTo>
                    <a:pt x="10975" y="3929"/>
                    <a:pt x="8495" y="623"/>
                    <a:pt x="7514" y="623"/>
                  </a:cubicBezTo>
                  <a:cubicBezTo>
                    <a:pt x="7434" y="623"/>
                    <a:pt x="7363" y="646"/>
                    <a:pt x="7305" y="694"/>
                  </a:cubicBezTo>
                  <a:cubicBezTo>
                    <a:pt x="6538" y="1327"/>
                    <a:pt x="5337" y="4263"/>
                    <a:pt x="5337" y="4263"/>
                  </a:cubicBezTo>
                  <a:cubicBezTo>
                    <a:pt x="5337" y="4263"/>
                    <a:pt x="2390" y="839"/>
                    <a:pt x="1465" y="839"/>
                  </a:cubicBezTo>
                  <a:cubicBezTo>
                    <a:pt x="1382" y="839"/>
                    <a:pt x="1315" y="866"/>
                    <a:pt x="1268" y="927"/>
                  </a:cubicBezTo>
                  <a:cubicBezTo>
                    <a:pt x="601" y="1661"/>
                    <a:pt x="0" y="6498"/>
                    <a:pt x="0" y="6498"/>
                  </a:cubicBezTo>
                  <a:cubicBezTo>
                    <a:pt x="0" y="6498"/>
                    <a:pt x="10806" y="6577"/>
                    <a:pt x="19897" y="6577"/>
                  </a:cubicBezTo>
                  <a:cubicBezTo>
                    <a:pt x="26391" y="6577"/>
                    <a:pt x="32009" y="6537"/>
                    <a:pt x="32190" y="6398"/>
                  </a:cubicBezTo>
                  <a:cubicBezTo>
                    <a:pt x="32633" y="6050"/>
                    <a:pt x="31006" y="4"/>
                    <a:pt x="30069" y="4"/>
                  </a:cubicBezTo>
                  <a:cubicBezTo>
                    <a:pt x="30017" y="4"/>
                    <a:pt x="29968" y="22"/>
                    <a:pt x="29922" y="60"/>
                  </a:cubicBezTo>
                  <a:cubicBezTo>
                    <a:pt x="28988" y="827"/>
                    <a:pt x="27953" y="3696"/>
                    <a:pt x="27953" y="3696"/>
                  </a:cubicBezTo>
                  <a:cubicBezTo>
                    <a:pt x="27953" y="3696"/>
                    <a:pt x="26008" y="169"/>
                    <a:pt x="25048" y="169"/>
                  </a:cubicBezTo>
                  <a:cubicBezTo>
                    <a:pt x="25002" y="169"/>
                    <a:pt x="24959" y="177"/>
                    <a:pt x="24918" y="193"/>
                  </a:cubicBezTo>
                  <a:cubicBezTo>
                    <a:pt x="23984" y="560"/>
                    <a:pt x="22616" y="4063"/>
                    <a:pt x="22616" y="4063"/>
                  </a:cubicBezTo>
                  <a:cubicBezTo>
                    <a:pt x="22616" y="4063"/>
                    <a:pt x="20103" y="0"/>
                    <a:pt x="19015" y="0"/>
                  </a:cubicBezTo>
                  <a:close/>
                </a:path>
              </a:pathLst>
            </a:custGeom>
            <a:solidFill>
              <a:srgbClr val="89B5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 name="Google Shape;7533;p69">
              <a:extLst>
                <a:ext uri="{FF2B5EF4-FFF2-40B4-BE49-F238E27FC236}">
                  <a16:creationId xmlns:a16="http://schemas.microsoft.com/office/drawing/2014/main" xmlns="" id="{807D2C04-73BD-069D-627E-1494B0847BAE}"/>
                </a:ext>
              </a:extLst>
            </p:cNvPr>
            <p:cNvSpPr/>
            <p:nvPr/>
          </p:nvSpPr>
          <p:spPr>
            <a:xfrm>
              <a:off x="4616800" y="4941625"/>
              <a:ext cx="742225" cy="109125"/>
            </a:xfrm>
            <a:custGeom>
              <a:avLst/>
              <a:gdLst/>
              <a:ahLst/>
              <a:cxnLst/>
              <a:rect l="l" t="t" r="r" b="b"/>
              <a:pathLst>
                <a:path w="29689" h="4365" extrusionOk="0">
                  <a:moveTo>
                    <a:pt x="18199" y="0"/>
                  </a:moveTo>
                  <a:cubicBezTo>
                    <a:pt x="18145" y="0"/>
                    <a:pt x="18109" y="17"/>
                    <a:pt x="18080" y="28"/>
                  </a:cubicBezTo>
                  <a:cubicBezTo>
                    <a:pt x="17646" y="228"/>
                    <a:pt x="15879" y="2496"/>
                    <a:pt x="15145" y="3497"/>
                  </a:cubicBezTo>
                  <a:cubicBezTo>
                    <a:pt x="14411" y="2330"/>
                    <a:pt x="13043" y="161"/>
                    <a:pt x="12509" y="61"/>
                  </a:cubicBezTo>
                  <a:cubicBezTo>
                    <a:pt x="12409" y="61"/>
                    <a:pt x="12343" y="128"/>
                    <a:pt x="12243" y="161"/>
                  </a:cubicBezTo>
                  <a:cubicBezTo>
                    <a:pt x="11909" y="462"/>
                    <a:pt x="10308" y="2697"/>
                    <a:pt x="9808" y="3397"/>
                  </a:cubicBezTo>
                  <a:cubicBezTo>
                    <a:pt x="7806" y="1496"/>
                    <a:pt x="6639" y="528"/>
                    <a:pt x="6372" y="528"/>
                  </a:cubicBezTo>
                  <a:lnTo>
                    <a:pt x="6338" y="528"/>
                  </a:lnTo>
                  <a:cubicBezTo>
                    <a:pt x="5571" y="528"/>
                    <a:pt x="4604" y="2630"/>
                    <a:pt x="4204" y="3664"/>
                  </a:cubicBezTo>
                  <a:cubicBezTo>
                    <a:pt x="3436" y="2697"/>
                    <a:pt x="1869" y="695"/>
                    <a:pt x="1201" y="662"/>
                  </a:cubicBezTo>
                  <a:cubicBezTo>
                    <a:pt x="1068" y="662"/>
                    <a:pt x="1001" y="695"/>
                    <a:pt x="901" y="795"/>
                  </a:cubicBezTo>
                  <a:cubicBezTo>
                    <a:pt x="401" y="1362"/>
                    <a:pt x="34" y="3831"/>
                    <a:pt x="1" y="4131"/>
                  </a:cubicBezTo>
                  <a:cubicBezTo>
                    <a:pt x="1" y="4264"/>
                    <a:pt x="67" y="4364"/>
                    <a:pt x="201" y="4364"/>
                  </a:cubicBezTo>
                  <a:cubicBezTo>
                    <a:pt x="301" y="4364"/>
                    <a:pt x="367" y="4298"/>
                    <a:pt x="401" y="4198"/>
                  </a:cubicBezTo>
                  <a:cubicBezTo>
                    <a:pt x="534" y="3197"/>
                    <a:pt x="901" y="1529"/>
                    <a:pt x="1201" y="1129"/>
                  </a:cubicBezTo>
                  <a:cubicBezTo>
                    <a:pt x="1568" y="1162"/>
                    <a:pt x="3003" y="2730"/>
                    <a:pt x="4070" y="4231"/>
                  </a:cubicBezTo>
                  <a:cubicBezTo>
                    <a:pt x="4137" y="4298"/>
                    <a:pt x="4204" y="4331"/>
                    <a:pt x="4304" y="4331"/>
                  </a:cubicBezTo>
                  <a:cubicBezTo>
                    <a:pt x="4370" y="4331"/>
                    <a:pt x="4404" y="4298"/>
                    <a:pt x="4470" y="4198"/>
                  </a:cubicBezTo>
                  <a:cubicBezTo>
                    <a:pt x="5071" y="2663"/>
                    <a:pt x="6005" y="995"/>
                    <a:pt x="6338" y="995"/>
                  </a:cubicBezTo>
                  <a:cubicBezTo>
                    <a:pt x="6639" y="1062"/>
                    <a:pt x="8240" y="2530"/>
                    <a:pt x="9707" y="3897"/>
                  </a:cubicBezTo>
                  <a:cubicBezTo>
                    <a:pt x="9741" y="3964"/>
                    <a:pt x="9841" y="3964"/>
                    <a:pt x="9874" y="3964"/>
                  </a:cubicBezTo>
                  <a:cubicBezTo>
                    <a:pt x="9974" y="3964"/>
                    <a:pt x="10008" y="3931"/>
                    <a:pt x="10041" y="3864"/>
                  </a:cubicBezTo>
                  <a:cubicBezTo>
                    <a:pt x="10875" y="2697"/>
                    <a:pt x="12143" y="895"/>
                    <a:pt x="12509" y="528"/>
                  </a:cubicBezTo>
                  <a:cubicBezTo>
                    <a:pt x="12876" y="795"/>
                    <a:pt x="14044" y="2496"/>
                    <a:pt x="14978" y="3998"/>
                  </a:cubicBezTo>
                  <a:cubicBezTo>
                    <a:pt x="15011" y="4031"/>
                    <a:pt x="15045" y="4064"/>
                    <a:pt x="15145" y="4064"/>
                  </a:cubicBezTo>
                  <a:cubicBezTo>
                    <a:pt x="15178" y="4064"/>
                    <a:pt x="15245" y="4031"/>
                    <a:pt x="15311" y="3998"/>
                  </a:cubicBezTo>
                  <a:cubicBezTo>
                    <a:pt x="16512" y="2396"/>
                    <a:pt x="17880" y="695"/>
                    <a:pt x="18214" y="462"/>
                  </a:cubicBezTo>
                  <a:cubicBezTo>
                    <a:pt x="18580" y="628"/>
                    <a:pt x="19981" y="2430"/>
                    <a:pt x="21049" y="4031"/>
                  </a:cubicBezTo>
                  <a:cubicBezTo>
                    <a:pt x="21082" y="4064"/>
                    <a:pt x="21149" y="4131"/>
                    <a:pt x="21216" y="4131"/>
                  </a:cubicBezTo>
                  <a:cubicBezTo>
                    <a:pt x="21249" y="4131"/>
                    <a:pt x="21349" y="4098"/>
                    <a:pt x="21382" y="4031"/>
                  </a:cubicBezTo>
                  <a:cubicBezTo>
                    <a:pt x="22350" y="2730"/>
                    <a:pt x="23484" y="1362"/>
                    <a:pt x="23751" y="1062"/>
                  </a:cubicBezTo>
                  <a:cubicBezTo>
                    <a:pt x="23984" y="1229"/>
                    <a:pt x="24651" y="2130"/>
                    <a:pt x="25018" y="2630"/>
                  </a:cubicBezTo>
                  <a:cubicBezTo>
                    <a:pt x="25804" y="3729"/>
                    <a:pt x="26027" y="4001"/>
                    <a:pt x="26273" y="4001"/>
                  </a:cubicBezTo>
                  <a:cubicBezTo>
                    <a:pt x="26288" y="4001"/>
                    <a:pt x="26304" y="3999"/>
                    <a:pt x="26319" y="3998"/>
                  </a:cubicBezTo>
                  <a:cubicBezTo>
                    <a:pt x="26519" y="3998"/>
                    <a:pt x="26686" y="3731"/>
                    <a:pt x="27253" y="2897"/>
                  </a:cubicBezTo>
                  <a:cubicBezTo>
                    <a:pt x="27687" y="2296"/>
                    <a:pt x="28254" y="1462"/>
                    <a:pt x="28588" y="1296"/>
                  </a:cubicBezTo>
                  <a:cubicBezTo>
                    <a:pt x="28821" y="1329"/>
                    <a:pt x="29155" y="2496"/>
                    <a:pt x="29255" y="3697"/>
                  </a:cubicBezTo>
                  <a:cubicBezTo>
                    <a:pt x="29321" y="3797"/>
                    <a:pt x="29388" y="3864"/>
                    <a:pt x="29522" y="3864"/>
                  </a:cubicBezTo>
                  <a:cubicBezTo>
                    <a:pt x="29588" y="3831"/>
                    <a:pt x="29688" y="3731"/>
                    <a:pt x="29688" y="3631"/>
                  </a:cubicBezTo>
                  <a:cubicBezTo>
                    <a:pt x="29655" y="3030"/>
                    <a:pt x="29388" y="1162"/>
                    <a:pt x="28821" y="862"/>
                  </a:cubicBezTo>
                  <a:cubicBezTo>
                    <a:pt x="28754" y="829"/>
                    <a:pt x="28679" y="812"/>
                    <a:pt x="28604" y="812"/>
                  </a:cubicBezTo>
                  <a:cubicBezTo>
                    <a:pt x="28529" y="812"/>
                    <a:pt x="28454" y="829"/>
                    <a:pt x="28387" y="862"/>
                  </a:cubicBezTo>
                  <a:cubicBezTo>
                    <a:pt x="28021" y="1062"/>
                    <a:pt x="27520" y="1729"/>
                    <a:pt x="26886" y="2663"/>
                  </a:cubicBezTo>
                  <a:cubicBezTo>
                    <a:pt x="26686" y="2997"/>
                    <a:pt x="26386" y="3397"/>
                    <a:pt x="26253" y="3531"/>
                  </a:cubicBezTo>
                  <a:cubicBezTo>
                    <a:pt x="26052" y="3364"/>
                    <a:pt x="25652" y="2797"/>
                    <a:pt x="25319" y="2363"/>
                  </a:cubicBezTo>
                  <a:cubicBezTo>
                    <a:pt x="24412" y="1117"/>
                    <a:pt x="24011" y="616"/>
                    <a:pt x="23706" y="616"/>
                  </a:cubicBezTo>
                  <a:cubicBezTo>
                    <a:pt x="23652" y="616"/>
                    <a:pt x="23601" y="632"/>
                    <a:pt x="23551" y="662"/>
                  </a:cubicBezTo>
                  <a:cubicBezTo>
                    <a:pt x="23250" y="862"/>
                    <a:pt x="21816" y="2797"/>
                    <a:pt x="21216" y="3531"/>
                  </a:cubicBezTo>
                  <a:cubicBezTo>
                    <a:pt x="19116" y="381"/>
                    <a:pt x="18458" y="0"/>
                    <a:pt x="18199"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 name="Google Shape;7534;p69">
              <a:extLst>
                <a:ext uri="{FF2B5EF4-FFF2-40B4-BE49-F238E27FC236}">
                  <a16:creationId xmlns:a16="http://schemas.microsoft.com/office/drawing/2014/main" xmlns="" id="{42C26EA1-FC2E-F546-B407-7CF62A84EC1D}"/>
                </a:ext>
              </a:extLst>
            </p:cNvPr>
            <p:cNvSpPr/>
            <p:nvPr/>
          </p:nvSpPr>
          <p:spPr>
            <a:xfrm>
              <a:off x="4073925" y="4658775"/>
              <a:ext cx="455350" cy="291900"/>
            </a:xfrm>
            <a:custGeom>
              <a:avLst/>
              <a:gdLst/>
              <a:ahLst/>
              <a:cxnLst/>
              <a:rect l="l" t="t" r="r" b="b"/>
              <a:pathLst>
                <a:path w="18214" h="11676" extrusionOk="0">
                  <a:moveTo>
                    <a:pt x="13843" y="1"/>
                  </a:moveTo>
                  <a:cubicBezTo>
                    <a:pt x="13743" y="1"/>
                    <a:pt x="13610" y="101"/>
                    <a:pt x="13610" y="234"/>
                  </a:cubicBezTo>
                  <a:cubicBezTo>
                    <a:pt x="13610" y="301"/>
                    <a:pt x="13710" y="434"/>
                    <a:pt x="13843" y="434"/>
                  </a:cubicBezTo>
                  <a:cubicBezTo>
                    <a:pt x="14077" y="468"/>
                    <a:pt x="14377" y="501"/>
                    <a:pt x="14610" y="568"/>
                  </a:cubicBezTo>
                  <a:lnTo>
                    <a:pt x="14677" y="568"/>
                  </a:lnTo>
                  <a:cubicBezTo>
                    <a:pt x="14744" y="568"/>
                    <a:pt x="14844" y="468"/>
                    <a:pt x="14844" y="401"/>
                  </a:cubicBezTo>
                  <a:cubicBezTo>
                    <a:pt x="14844" y="267"/>
                    <a:pt x="14777" y="167"/>
                    <a:pt x="14677" y="134"/>
                  </a:cubicBezTo>
                  <a:cubicBezTo>
                    <a:pt x="14410" y="101"/>
                    <a:pt x="14110" y="67"/>
                    <a:pt x="13843" y="1"/>
                  </a:cubicBezTo>
                  <a:close/>
                  <a:moveTo>
                    <a:pt x="15436" y="355"/>
                  </a:moveTo>
                  <a:cubicBezTo>
                    <a:pt x="15354" y="355"/>
                    <a:pt x="15270" y="399"/>
                    <a:pt x="15244" y="501"/>
                  </a:cubicBezTo>
                  <a:cubicBezTo>
                    <a:pt x="15211" y="601"/>
                    <a:pt x="15244" y="701"/>
                    <a:pt x="15378" y="768"/>
                  </a:cubicBezTo>
                  <a:cubicBezTo>
                    <a:pt x="15611" y="835"/>
                    <a:pt x="15878" y="968"/>
                    <a:pt x="16078" y="1101"/>
                  </a:cubicBezTo>
                  <a:cubicBezTo>
                    <a:pt x="16112" y="1135"/>
                    <a:pt x="16145" y="1135"/>
                    <a:pt x="16212" y="1135"/>
                  </a:cubicBezTo>
                  <a:cubicBezTo>
                    <a:pt x="16278" y="1135"/>
                    <a:pt x="16345" y="1101"/>
                    <a:pt x="16378" y="1035"/>
                  </a:cubicBezTo>
                  <a:cubicBezTo>
                    <a:pt x="16412" y="968"/>
                    <a:pt x="16378" y="801"/>
                    <a:pt x="16278" y="768"/>
                  </a:cubicBezTo>
                  <a:cubicBezTo>
                    <a:pt x="16045" y="634"/>
                    <a:pt x="15778" y="501"/>
                    <a:pt x="15511" y="368"/>
                  </a:cubicBezTo>
                  <a:cubicBezTo>
                    <a:pt x="15488" y="360"/>
                    <a:pt x="15462" y="355"/>
                    <a:pt x="15436" y="355"/>
                  </a:cubicBezTo>
                  <a:close/>
                  <a:moveTo>
                    <a:pt x="198" y="213"/>
                  </a:moveTo>
                  <a:cubicBezTo>
                    <a:pt x="115" y="213"/>
                    <a:pt x="33" y="297"/>
                    <a:pt x="33" y="401"/>
                  </a:cubicBezTo>
                  <a:cubicBezTo>
                    <a:pt x="33" y="434"/>
                    <a:pt x="0" y="768"/>
                    <a:pt x="0" y="1268"/>
                  </a:cubicBezTo>
                  <a:cubicBezTo>
                    <a:pt x="0" y="1402"/>
                    <a:pt x="67" y="1468"/>
                    <a:pt x="200" y="1468"/>
                  </a:cubicBezTo>
                  <a:cubicBezTo>
                    <a:pt x="300" y="1468"/>
                    <a:pt x="400" y="1335"/>
                    <a:pt x="400" y="1268"/>
                  </a:cubicBezTo>
                  <a:cubicBezTo>
                    <a:pt x="400" y="801"/>
                    <a:pt x="434" y="468"/>
                    <a:pt x="434" y="468"/>
                  </a:cubicBezTo>
                  <a:cubicBezTo>
                    <a:pt x="500" y="334"/>
                    <a:pt x="400" y="234"/>
                    <a:pt x="267" y="234"/>
                  </a:cubicBezTo>
                  <a:cubicBezTo>
                    <a:pt x="245" y="219"/>
                    <a:pt x="221" y="213"/>
                    <a:pt x="198" y="213"/>
                  </a:cubicBezTo>
                  <a:close/>
                  <a:moveTo>
                    <a:pt x="16895" y="1251"/>
                  </a:moveTo>
                  <a:cubicBezTo>
                    <a:pt x="16845" y="1251"/>
                    <a:pt x="16795" y="1268"/>
                    <a:pt x="16745" y="1302"/>
                  </a:cubicBezTo>
                  <a:cubicBezTo>
                    <a:pt x="16679" y="1402"/>
                    <a:pt x="16679" y="1502"/>
                    <a:pt x="16745" y="1602"/>
                  </a:cubicBezTo>
                  <a:cubicBezTo>
                    <a:pt x="16945" y="1802"/>
                    <a:pt x="17112" y="2002"/>
                    <a:pt x="17246" y="2236"/>
                  </a:cubicBezTo>
                  <a:cubicBezTo>
                    <a:pt x="17279" y="2269"/>
                    <a:pt x="17346" y="2302"/>
                    <a:pt x="17412" y="2302"/>
                  </a:cubicBezTo>
                  <a:cubicBezTo>
                    <a:pt x="17412" y="2302"/>
                    <a:pt x="17446" y="2269"/>
                    <a:pt x="17513" y="2269"/>
                  </a:cubicBezTo>
                  <a:cubicBezTo>
                    <a:pt x="17613" y="2169"/>
                    <a:pt x="17613" y="2069"/>
                    <a:pt x="17579" y="1969"/>
                  </a:cubicBezTo>
                  <a:cubicBezTo>
                    <a:pt x="17446" y="1735"/>
                    <a:pt x="17246" y="1502"/>
                    <a:pt x="17046" y="1302"/>
                  </a:cubicBezTo>
                  <a:cubicBezTo>
                    <a:pt x="16996" y="1268"/>
                    <a:pt x="16945" y="1251"/>
                    <a:pt x="16895" y="1251"/>
                  </a:cubicBezTo>
                  <a:close/>
                  <a:moveTo>
                    <a:pt x="267" y="1935"/>
                  </a:moveTo>
                  <a:cubicBezTo>
                    <a:pt x="167" y="1935"/>
                    <a:pt x="67" y="2002"/>
                    <a:pt x="67" y="2135"/>
                  </a:cubicBezTo>
                  <a:cubicBezTo>
                    <a:pt x="67" y="2436"/>
                    <a:pt x="100" y="2669"/>
                    <a:pt x="167" y="2969"/>
                  </a:cubicBezTo>
                  <a:cubicBezTo>
                    <a:pt x="167" y="3069"/>
                    <a:pt x="267" y="3136"/>
                    <a:pt x="367" y="3136"/>
                  </a:cubicBezTo>
                  <a:cubicBezTo>
                    <a:pt x="500" y="3103"/>
                    <a:pt x="567" y="2969"/>
                    <a:pt x="567" y="2936"/>
                  </a:cubicBezTo>
                  <a:cubicBezTo>
                    <a:pt x="534" y="2669"/>
                    <a:pt x="534" y="2436"/>
                    <a:pt x="500" y="2135"/>
                  </a:cubicBezTo>
                  <a:cubicBezTo>
                    <a:pt x="500" y="2002"/>
                    <a:pt x="400" y="1935"/>
                    <a:pt x="267" y="1935"/>
                  </a:cubicBezTo>
                  <a:close/>
                  <a:moveTo>
                    <a:pt x="17749" y="2657"/>
                  </a:moveTo>
                  <a:cubicBezTo>
                    <a:pt x="17727" y="2657"/>
                    <a:pt x="17703" y="2661"/>
                    <a:pt x="17679" y="2669"/>
                  </a:cubicBezTo>
                  <a:cubicBezTo>
                    <a:pt x="17546" y="2736"/>
                    <a:pt x="17479" y="2803"/>
                    <a:pt x="17546" y="2936"/>
                  </a:cubicBezTo>
                  <a:cubicBezTo>
                    <a:pt x="17679" y="3136"/>
                    <a:pt x="17713" y="3436"/>
                    <a:pt x="17746" y="3670"/>
                  </a:cubicBezTo>
                  <a:cubicBezTo>
                    <a:pt x="17746" y="3770"/>
                    <a:pt x="17879" y="3837"/>
                    <a:pt x="17946" y="3837"/>
                  </a:cubicBezTo>
                  <a:cubicBezTo>
                    <a:pt x="18080" y="3837"/>
                    <a:pt x="18180" y="3737"/>
                    <a:pt x="18113" y="3637"/>
                  </a:cubicBezTo>
                  <a:cubicBezTo>
                    <a:pt x="18080" y="3336"/>
                    <a:pt x="18013" y="3069"/>
                    <a:pt x="17913" y="2803"/>
                  </a:cubicBezTo>
                  <a:cubicBezTo>
                    <a:pt x="17887" y="2701"/>
                    <a:pt x="17823" y="2657"/>
                    <a:pt x="17749" y="2657"/>
                  </a:cubicBezTo>
                  <a:close/>
                  <a:moveTo>
                    <a:pt x="521" y="3548"/>
                  </a:moveTo>
                  <a:cubicBezTo>
                    <a:pt x="494" y="3548"/>
                    <a:pt x="465" y="3554"/>
                    <a:pt x="434" y="3570"/>
                  </a:cubicBezTo>
                  <a:cubicBezTo>
                    <a:pt x="367" y="3603"/>
                    <a:pt x="267" y="3670"/>
                    <a:pt x="334" y="3803"/>
                  </a:cubicBezTo>
                  <a:cubicBezTo>
                    <a:pt x="400" y="4037"/>
                    <a:pt x="500" y="4337"/>
                    <a:pt x="600" y="4604"/>
                  </a:cubicBezTo>
                  <a:cubicBezTo>
                    <a:pt x="667" y="4671"/>
                    <a:pt x="734" y="4737"/>
                    <a:pt x="834" y="4737"/>
                  </a:cubicBezTo>
                  <a:cubicBezTo>
                    <a:pt x="934" y="4637"/>
                    <a:pt x="1001" y="4571"/>
                    <a:pt x="934" y="4437"/>
                  </a:cubicBezTo>
                  <a:cubicBezTo>
                    <a:pt x="867" y="4237"/>
                    <a:pt x="767" y="3937"/>
                    <a:pt x="701" y="3670"/>
                  </a:cubicBezTo>
                  <a:cubicBezTo>
                    <a:pt x="675" y="3619"/>
                    <a:pt x="610" y="3548"/>
                    <a:pt x="521" y="3548"/>
                  </a:cubicBezTo>
                  <a:close/>
                  <a:moveTo>
                    <a:pt x="6755" y="4354"/>
                  </a:moveTo>
                  <a:cubicBezTo>
                    <a:pt x="6671" y="4354"/>
                    <a:pt x="6588" y="4370"/>
                    <a:pt x="6505" y="4404"/>
                  </a:cubicBezTo>
                  <a:cubicBezTo>
                    <a:pt x="6338" y="4437"/>
                    <a:pt x="6171" y="4504"/>
                    <a:pt x="6004" y="4637"/>
                  </a:cubicBezTo>
                  <a:cubicBezTo>
                    <a:pt x="5904" y="4737"/>
                    <a:pt x="5871" y="4837"/>
                    <a:pt x="5938" y="4937"/>
                  </a:cubicBezTo>
                  <a:cubicBezTo>
                    <a:pt x="6004" y="4971"/>
                    <a:pt x="6071" y="5004"/>
                    <a:pt x="6104" y="5004"/>
                  </a:cubicBezTo>
                  <a:cubicBezTo>
                    <a:pt x="6138" y="5004"/>
                    <a:pt x="6204" y="5004"/>
                    <a:pt x="6271" y="4937"/>
                  </a:cubicBezTo>
                  <a:cubicBezTo>
                    <a:pt x="6405" y="4837"/>
                    <a:pt x="6505" y="4804"/>
                    <a:pt x="6605" y="4771"/>
                  </a:cubicBezTo>
                  <a:lnTo>
                    <a:pt x="6872" y="4771"/>
                  </a:lnTo>
                  <a:cubicBezTo>
                    <a:pt x="6887" y="4779"/>
                    <a:pt x="6907" y="4783"/>
                    <a:pt x="6928" y="4783"/>
                  </a:cubicBezTo>
                  <a:cubicBezTo>
                    <a:pt x="6996" y="4783"/>
                    <a:pt x="7080" y="4739"/>
                    <a:pt x="7105" y="4637"/>
                  </a:cubicBezTo>
                  <a:cubicBezTo>
                    <a:pt x="7172" y="4571"/>
                    <a:pt x="7105" y="4437"/>
                    <a:pt x="7005" y="4404"/>
                  </a:cubicBezTo>
                  <a:cubicBezTo>
                    <a:pt x="6922" y="4370"/>
                    <a:pt x="6838" y="4354"/>
                    <a:pt x="6755" y="4354"/>
                  </a:cubicBezTo>
                  <a:close/>
                  <a:moveTo>
                    <a:pt x="18013" y="4270"/>
                  </a:moveTo>
                  <a:cubicBezTo>
                    <a:pt x="17879" y="4270"/>
                    <a:pt x="17779" y="4337"/>
                    <a:pt x="17779" y="4470"/>
                  </a:cubicBezTo>
                  <a:cubicBezTo>
                    <a:pt x="17779" y="4737"/>
                    <a:pt x="17746" y="5004"/>
                    <a:pt x="17713" y="5271"/>
                  </a:cubicBezTo>
                  <a:cubicBezTo>
                    <a:pt x="17713" y="5404"/>
                    <a:pt x="17746" y="5471"/>
                    <a:pt x="17913" y="5505"/>
                  </a:cubicBezTo>
                  <a:cubicBezTo>
                    <a:pt x="18046" y="5505"/>
                    <a:pt x="18113" y="5438"/>
                    <a:pt x="18113" y="5338"/>
                  </a:cubicBezTo>
                  <a:cubicBezTo>
                    <a:pt x="18180" y="5071"/>
                    <a:pt x="18213" y="4771"/>
                    <a:pt x="18213" y="4470"/>
                  </a:cubicBezTo>
                  <a:cubicBezTo>
                    <a:pt x="18213" y="4337"/>
                    <a:pt x="18113" y="4270"/>
                    <a:pt x="18013" y="4270"/>
                  </a:cubicBezTo>
                  <a:close/>
                  <a:moveTo>
                    <a:pt x="1178" y="5027"/>
                  </a:moveTo>
                  <a:cubicBezTo>
                    <a:pt x="1134" y="5027"/>
                    <a:pt x="1095" y="5043"/>
                    <a:pt x="1067" y="5071"/>
                  </a:cubicBezTo>
                  <a:cubicBezTo>
                    <a:pt x="934" y="5138"/>
                    <a:pt x="934" y="5271"/>
                    <a:pt x="1001" y="5338"/>
                  </a:cubicBezTo>
                  <a:cubicBezTo>
                    <a:pt x="1168" y="5605"/>
                    <a:pt x="1334" y="5838"/>
                    <a:pt x="1534" y="6072"/>
                  </a:cubicBezTo>
                  <a:cubicBezTo>
                    <a:pt x="1568" y="6105"/>
                    <a:pt x="1635" y="6138"/>
                    <a:pt x="1701" y="6138"/>
                  </a:cubicBezTo>
                  <a:cubicBezTo>
                    <a:pt x="1735" y="6138"/>
                    <a:pt x="1768" y="6105"/>
                    <a:pt x="1835" y="6072"/>
                  </a:cubicBezTo>
                  <a:cubicBezTo>
                    <a:pt x="1901" y="5972"/>
                    <a:pt x="1901" y="5838"/>
                    <a:pt x="1835" y="5771"/>
                  </a:cubicBezTo>
                  <a:cubicBezTo>
                    <a:pt x="1635" y="5605"/>
                    <a:pt x="1501" y="5404"/>
                    <a:pt x="1368" y="5138"/>
                  </a:cubicBezTo>
                  <a:cubicBezTo>
                    <a:pt x="1309" y="5059"/>
                    <a:pt x="1239" y="5027"/>
                    <a:pt x="1178" y="5027"/>
                  </a:cubicBezTo>
                  <a:close/>
                  <a:moveTo>
                    <a:pt x="7172" y="5104"/>
                  </a:moveTo>
                  <a:cubicBezTo>
                    <a:pt x="7038" y="5104"/>
                    <a:pt x="6938" y="5138"/>
                    <a:pt x="6905" y="5271"/>
                  </a:cubicBezTo>
                  <a:cubicBezTo>
                    <a:pt x="6872" y="5471"/>
                    <a:pt x="6738" y="5738"/>
                    <a:pt x="6571" y="5938"/>
                  </a:cubicBezTo>
                  <a:cubicBezTo>
                    <a:pt x="6505" y="6005"/>
                    <a:pt x="6538" y="6138"/>
                    <a:pt x="6605" y="6238"/>
                  </a:cubicBezTo>
                  <a:cubicBezTo>
                    <a:pt x="6671" y="6272"/>
                    <a:pt x="6705" y="6272"/>
                    <a:pt x="6738" y="6272"/>
                  </a:cubicBezTo>
                  <a:cubicBezTo>
                    <a:pt x="6772" y="6272"/>
                    <a:pt x="6872" y="6238"/>
                    <a:pt x="6938" y="6172"/>
                  </a:cubicBezTo>
                  <a:cubicBezTo>
                    <a:pt x="7105" y="5905"/>
                    <a:pt x="7239" y="5605"/>
                    <a:pt x="7339" y="5338"/>
                  </a:cubicBezTo>
                  <a:cubicBezTo>
                    <a:pt x="7339" y="5238"/>
                    <a:pt x="7272" y="5138"/>
                    <a:pt x="7172" y="5104"/>
                  </a:cubicBezTo>
                  <a:close/>
                  <a:moveTo>
                    <a:pt x="5599" y="5258"/>
                  </a:moveTo>
                  <a:cubicBezTo>
                    <a:pt x="5506" y="5258"/>
                    <a:pt x="5428" y="5289"/>
                    <a:pt x="5404" y="5338"/>
                  </a:cubicBezTo>
                  <a:cubicBezTo>
                    <a:pt x="5237" y="5605"/>
                    <a:pt x="5170" y="5905"/>
                    <a:pt x="5070" y="6172"/>
                  </a:cubicBezTo>
                  <a:cubicBezTo>
                    <a:pt x="5070" y="6305"/>
                    <a:pt x="5104" y="6405"/>
                    <a:pt x="5237" y="6439"/>
                  </a:cubicBezTo>
                  <a:lnTo>
                    <a:pt x="5270" y="6439"/>
                  </a:lnTo>
                  <a:cubicBezTo>
                    <a:pt x="5404" y="6439"/>
                    <a:pt x="5504" y="6405"/>
                    <a:pt x="5504" y="6305"/>
                  </a:cubicBezTo>
                  <a:cubicBezTo>
                    <a:pt x="5571" y="6005"/>
                    <a:pt x="5671" y="5771"/>
                    <a:pt x="5771" y="5571"/>
                  </a:cubicBezTo>
                  <a:cubicBezTo>
                    <a:pt x="5838" y="5438"/>
                    <a:pt x="5771" y="5304"/>
                    <a:pt x="5704" y="5271"/>
                  </a:cubicBezTo>
                  <a:cubicBezTo>
                    <a:pt x="5668" y="5262"/>
                    <a:pt x="5633" y="5258"/>
                    <a:pt x="5599" y="5258"/>
                  </a:cubicBezTo>
                  <a:close/>
                  <a:moveTo>
                    <a:pt x="2302" y="6269"/>
                  </a:moveTo>
                  <a:cubicBezTo>
                    <a:pt x="2238" y="6269"/>
                    <a:pt x="2163" y="6297"/>
                    <a:pt x="2102" y="6338"/>
                  </a:cubicBezTo>
                  <a:cubicBezTo>
                    <a:pt x="2035" y="6439"/>
                    <a:pt x="2068" y="6572"/>
                    <a:pt x="2168" y="6639"/>
                  </a:cubicBezTo>
                  <a:cubicBezTo>
                    <a:pt x="2402" y="6805"/>
                    <a:pt x="2602" y="6939"/>
                    <a:pt x="2869" y="7072"/>
                  </a:cubicBezTo>
                  <a:lnTo>
                    <a:pt x="2902" y="7106"/>
                  </a:lnTo>
                  <a:lnTo>
                    <a:pt x="3002" y="7106"/>
                  </a:lnTo>
                  <a:cubicBezTo>
                    <a:pt x="3069" y="7106"/>
                    <a:pt x="3169" y="7072"/>
                    <a:pt x="3169" y="6972"/>
                  </a:cubicBezTo>
                  <a:cubicBezTo>
                    <a:pt x="3202" y="6906"/>
                    <a:pt x="3102" y="6739"/>
                    <a:pt x="3036" y="6672"/>
                  </a:cubicBezTo>
                  <a:cubicBezTo>
                    <a:pt x="2802" y="6605"/>
                    <a:pt x="2602" y="6472"/>
                    <a:pt x="2402" y="6305"/>
                  </a:cubicBezTo>
                  <a:cubicBezTo>
                    <a:pt x="2376" y="6280"/>
                    <a:pt x="2341" y="6269"/>
                    <a:pt x="2302" y="6269"/>
                  </a:cubicBezTo>
                  <a:close/>
                  <a:moveTo>
                    <a:pt x="17723" y="5926"/>
                  </a:moveTo>
                  <a:cubicBezTo>
                    <a:pt x="17655" y="5926"/>
                    <a:pt x="17571" y="5970"/>
                    <a:pt x="17546" y="6072"/>
                  </a:cubicBezTo>
                  <a:cubicBezTo>
                    <a:pt x="17446" y="6305"/>
                    <a:pt x="17379" y="6572"/>
                    <a:pt x="17246" y="6805"/>
                  </a:cubicBezTo>
                  <a:cubicBezTo>
                    <a:pt x="17212" y="6939"/>
                    <a:pt x="17246" y="7072"/>
                    <a:pt x="17379" y="7106"/>
                  </a:cubicBezTo>
                  <a:lnTo>
                    <a:pt x="17446" y="7106"/>
                  </a:lnTo>
                  <a:cubicBezTo>
                    <a:pt x="17546" y="7106"/>
                    <a:pt x="17613" y="7072"/>
                    <a:pt x="17613" y="6972"/>
                  </a:cubicBezTo>
                  <a:cubicBezTo>
                    <a:pt x="17746" y="6739"/>
                    <a:pt x="17846" y="6439"/>
                    <a:pt x="17913" y="6172"/>
                  </a:cubicBezTo>
                  <a:cubicBezTo>
                    <a:pt x="17946" y="6105"/>
                    <a:pt x="17913" y="5972"/>
                    <a:pt x="17779" y="5938"/>
                  </a:cubicBezTo>
                  <a:cubicBezTo>
                    <a:pt x="17764" y="5930"/>
                    <a:pt x="17744" y="5926"/>
                    <a:pt x="17723" y="5926"/>
                  </a:cubicBezTo>
                  <a:close/>
                  <a:moveTo>
                    <a:pt x="3836" y="6972"/>
                  </a:moveTo>
                  <a:cubicBezTo>
                    <a:pt x="3703" y="6972"/>
                    <a:pt x="3603" y="7006"/>
                    <a:pt x="3569" y="7139"/>
                  </a:cubicBezTo>
                  <a:cubicBezTo>
                    <a:pt x="3569" y="7272"/>
                    <a:pt x="3603" y="7339"/>
                    <a:pt x="3736" y="7406"/>
                  </a:cubicBezTo>
                  <a:cubicBezTo>
                    <a:pt x="4003" y="7439"/>
                    <a:pt x="4203" y="7473"/>
                    <a:pt x="4437" y="7473"/>
                  </a:cubicBezTo>
                  <a:lnTo>
                    <a:pt x="4570" y="7473"/>
                  </a:lnTo>
                  <a:cubicBezTo>
                    <a:pt x="4703" y="7473"/>
                    <a:pt x="4770" y="7406"/>
                    <a:pt x="4770" y="7272"/>
                  </a:cubicBezTo>
                  <a:cubicBezTo>
                    <a:pt x="4770" y="7139"/>
                    <a:pt x="4703" y="7072"/>
                    <a:pt x="4570" y="7072"/>
                  </a:cubicBezTo>
                  <a:cubicBezTo>
                    <a:pt x="4370" y="7072"/>
                    <a:pt x="4070" y="7006"/>
                    <a:pt x="3836" y="6972"/>
                  </a:cubicBezTo>
                  <a:close/>
                  <a:moveTo>
                    <a:pt x="6094" y="6471"/>
                  </a:moveTo>
                  <a:cubicBezTo>
                    <a:pt x="6060" y="6471"/>
                    <a:pt x="6028" y="6482"/>
                    <a:pt x="6004" y="6505"/>
                  </a:cubicBezTo>
                  <a:cubicBezTo>
                    <a:pt x="5771" y="6672"/>
                    <a:pt x="5571" y="6805"/>
                    <a:pt x="5337" y="6906"/>
                  </a:cubicBezTo>
                  <a:lnTo>
                    <a:pt x="5270" y="6939"/>
                  </a:lnTo>
                  <a:cubicBezTo>
                    <a:pt x="5237" y="6906"/>
                    <a:pt x="5204" y="6839"/>
                    <a:pt x="5170" y="6839"/>
                  </a:cubicBezTo>
                  <a:cubicBezTo>
                    <a:pt x="5037" y="6839"/>
                    <a:pt x="4937" y="6939"/>
                    <a:pt x="4937" y="7072"/>
                  </a:cubicBezTo>
                  <a:lnTo>
                    <a:pt x="4937" y="7306"/>
                  </a:lnTo>
                  <a:cubicBezTo>
                    <a:pt x="4937" y="7506"/>
                    <a:pt x="4937" y="7739"/>
                    <a:pt x="5004" y="7940"/>
                  </a:cubicBezTo>
                  <a:cubicBezTo>
                    <a:pt x="5004" y="8006"/>
                    <a:pt x="5104" y="8106"/>
                    <a:pt x="5204" y="8106"/>
                  </a:cubicBezTo>
                  <a:cubicBezTo>
                    <a:pt x="5304" y="8073"/>
                    <a:pt x="5404" y="7973"/>
                    <a:pt x="5337" y="7906"/>
                  </a:cubicBezTo>
                  <a:cubicBezTo>
                    <a:pt x="5270" y="7739"/>
                    <a:pt x="5270" y="7506"/>
                    <a:pt x="5270" y="7339"/>
                  </a:cubicBezTo>
                  <a:lnTo>
                    <a:pt x="5270" y="7306"/>
                  </a:lnTo>
                  <a:lnTo>
                    <a:pt x="5437" y="7306"/>
                  </a:lnTo>
                  <a:cubicBezTo>
                    <a:pt x="5737" y="7172"/>
                    <a:pt x="6004" y="7072"/>
                    <a:pt x="6238" y="6839"/>
                  </a:cubicBezTo>
                  <a:cubicBezTo>
                    <a:pt x="6338" y="6772"/>
                    <a:pt x="6371" y="6639"/>
                    <a:pt x="6271" y="6572"/>
                  </a:cubicBezTo>
                  <a:cubicBezTo>
                    <a:pt x="6228" y="6507"/>
                    <a:pt x="6157" y="6471"/>
                    <a:pt x="6094" y="6471"/>
                  </a:cubicBezTo>
                  <a:close/>
                  <a:moveTo>
                    <a:pt x="17066" y="7460"/>
                  </a:moveTo>
                  <a:cubicBezTo>
                    <a:pt x="16985" y="7460"/>
                    <a:pt x="16904" y="7498"/>
                    <a:pt x="16879" y="7573"/>
                  </a:cubicBezTo>
                  <a:cubicBezTo>
                    <a:pt x="16745" y="7773"/>
                    <a:pt x="16612" y="8006"/>
                    <a:pt x="16445" y="8240"/>
                  </a:cubicBezTo>
                  <a:cubicBezTo>
                    <a:pt x="16378" y="8307"/>
                    <a:pt x="16412" y="8440"/>
                    <a:pt x="16512" y="8507"/>
                  </a:cubicBezTo>
                  <a:cubicBezTo>
                    <a:pt x="16545" y="8573"/>
                    <a:pt x="16579" y="8573"/>
                    <a:pt x="16612" y="8573"/>
                  </a:cubicBezTo>
                  <a:cubicBezTo>
                    <a:pt x="16712" y="8573"/>
                    <a:pt x="16779" y="8507"/>
                    <a:pt x="16779" y="8473"/>
                  </a:cubicBezTo>
                  <a:cubicBezTo>
                    <a:pt x="16945" y="8273"/>
                    <a:pt x="17112" y="8006"/>
                    <a:pt x="17246" y="7773"/>
                  </a:cubicBezTo>
                  <a:cubicBezTo>
                    <a:pt x="17279" y="7639"/>
                    <a:pt x="17246" y="7506"/>
                    <a:pt x="17146" y="7473"/>
                  </a:cubicBezTo>
                  <a:cubicBezTo>
                    <a:pt x="17121" y="7464"/>
                    <a:pt x="17094" y="7460"/>
                    <a:pt x="17066" y="7460"/>
                  </a:cubicBezTo>
                  <a:close/>
                  <a:moveTo>
                    <a:pt x="5407" y="8495"/>
                  </a:moveTo>
                  <a:cubicBezTo>
                    <a:pt x="5384" y="8495"/>
                    <a:pt x="5361" y="8499"/>
                    <a:pt x="5337" y="8507"/>
                  </a:cubicBezTo>
                  <a:cubicBezTo>
                    <a:pt x="5204" y="8573"/>
                    <a:pt x="5170" y="8640"/>
                    <a:pt x="5204" y="8774"/>
                  </a:cubicBezTo>
                  <a:cubicBezTo>
                    <a:pt x="5337" y="9074"/>
                    <a:pt x="5437" y="9307"/>
                    <a:pt x="5604" y="9574"/>
                  </a:cubicBezTo>
                  <a:cubicBezTo>
                    <a:pt x="5671" y="9607"/>
                    <a:pt x="5704" y="9641"/>
                    <a:pt x="5771" y="9641"/>
                  </a:cubicBezTo>
                  <a:cubicBezTo>
                    <a:pt x="5815" y="9641"/>
                    <a:pt x="5845" y="9626"/>
                    <a:pt x="5870" y="9626"/>
                  </a:cubicBezTo>
                  <a:cubicBezTo>
                    <a:pt x="5882" y="9626"/>
                    <a:pt x="5893" y="9630"/>
                    <a:pt x="5904" y="9641"/>
                  </a:cubicBezTo>
                  <a:cubicBezTo>
                    <a:pt x="6004" y="9574"/>
                    <a:pt x="6038" y="9441"/>
                    <a:pt x="5938" y="9341"/>
                  </a:cubicBezTo>
                  <a:cubicBezTo>
                    <a:pt x="5771" y="9107"/>
                    <a:pt x="5671" y="8907"/>
                    <a:pt x="5571" y="8640"/>
                  </a:cubicBezTo>
                  <a:cubicBezTo>
                    <a:pt x="5545" y="8538"/>
                    <a:pt x="5481" y="8495"/>
                    <a:pt x="5407" y="8495"/>
                  </a:cubicBezTo>
                  <a:close/>
                  <a:moveTo>
                    <a:pt x="16095" y="8790"/>
                  </a:moveTo>
                  <a:cubicBezTo>
                    <a:pt x="16045" y="8790"/>
                    <a:pt x="15995" y="8807"/>
                    <a:pt x="15945" y="8840"/>
                  </a:cubicBezTo>
                  <a:cubicBezTo>
                    <a:pt x="15745" y="9074"/>
                    <a:pt x="15578" y="9274"/>
                    <a:pt x="15378" y="9441"/>
                  </a:cubicBezTo>
                  <a:cubicBezTo>
                    <a:pt x="15278" y="9507"/>
                    <a:pt x="15278" y="9641"/>
                    <a:pt x="15378" y="9741"/>
                  </a:cubicBezTo>
                  <a:cubicBezTo>
                    <a:pt x="15411" y="9774"/>
                    <a:pt x="15478" y="9808"/>
                    <a:pt x="15544" y="9808"/>
                  </a:cubicBezTo>
                  <a:cubicBezTo>
                    <a:pt x="15578" y="9808"/>
                    <a:pt x="15678" y="9808"/>
                    <a:pt x="15678" y="9774"/>
                  </a:cubicBezTo>
                  <a:cubicBezTo>
                    <a:pt x="15878" y="9574"/>
                    <a:pt x="16045" y="9341"/>
                    <a:pt x="16245" y="9140"/>
                  </a:cubicBezTo>
                  <a:cubicBezTo>
                    <a:pt x="16312" y="9074"/>
                    <a:pt x="16312" y="8940"/>
                    <a:pt x="16245" y="8840"/>
                  </a:cubicBezTo>
                  <a:cubicBezTo>
                    <a:pt x="16195" y="8807"/>
                    <a:pt x="16145" y="8790"/>
                    <a:pt x="16095" y="8790"/>
                  </a:cubicBezTo>
                  <a:close/>
                  <a:moveTo>
                    <a:pt x="6300" y="9824"/>
                  </a:moveTo>
                  <a:cubicBezTo>
                    <a:pt x="6246" y="9824"/>
                    <a:pt x="6188" y="9841"/>
                    <a:pt x="6138" y="9874"/>
                  </a:cubicBezTo>
                  <a:cubicBezTo>
                    <a:pt x="6071" y="9974"/>
                    <a:pt x="6071" y="10108"/>
                    <a:pt x="6138" y="10175"/>
                  </a:cubicBezTo>
                  <a:cubicBezTo>
                    <a:pt x="6371" y="10375"/>
                    <a:pt x="6605" y="10575"/>
                    <a:pt x="6872" y="10708"/>
                  </a:cubicBezTo>
                  <a:cubicBezTo>
                    <a:pt x="6905" y="10775"/>
                    <a:pt x="6938" y="10775"/>
                    <a:pt x="6972" y="10775"/>
                  </a:cubicBezTo>
                  <a:cubicBezTo>
                    <a:pt x="7072" y="10775"/>
                    <a:pt x="7172" y="10742"/>
                    <a:pt x="7138" y="10642"/>
                  </a:cubicBezTo>
                  <a:cubicBezTo>
                    <a:pt x="7205" y="10575"/>
                    <a:pt x="7138" y="10408"/>
                    <a:pt x="7072" y="10341"/>
                  </a:cubicBezTo>
                  <a:cubicBezTo>
                    <a:pt x="6872" y="10241"/>
                    <a:pt x="6638" y="10041"/>
                    <a:pt x="6438" y="9874"/>
                  </a:cubicBezTo>
                  <a:cubicBezTo>
                    <a:pt x="6405" y="9841"/>
                    <a:pt x="6355" y="9824"/>
                    <a:pt x="6300" y="9824"/>
                  </a:cubicBezTo>
                  <a:close/>
                  <a:moveTo>
                    <a:pt x="14913" y="9881"/>
                  </a:moveTo>
                  <a:cubicBezTo>
                    <a:pt x="14867" y="9881"/>
                    <a:pt x="14819" y="9899"/>
                    <a:pt x="14777" y="9941"/>
                  </a:cubicBezTo>
                  <a:cubicBezTo>
                    <a:pt x="14577" y="10108"/>
                    <a:pt x="14377" y="10275"/>
                    <a:pt x="14110" y="10408"/>
                  </a:cubicBezTo>
                  <a:cubicBezTo>
                    <a:pt x="14010" y="10475"/>
                    <a:pt x="14010" y="10608"/>
                    <a:pt x="14043" y="10675"/>
                  </a:cubicBezTo>
                  <a:cubicBezTo>
                    <a:pt x="14077" y="10775"/>
                    <a:pt x="14110" y="10808"/>
                    <a:pt x="14210" y="10808"/>
                  </a:cubicBezTo>
                  <a:cubicBezTo>
                    <a:pt x="14244" y="10808"/>
                    <a:pt x="14277" y="10775"/>
                    <a:pt x="14344" y="10742"/>
                  </a:cubicBezTo>
                  <a:cubicBezTo>
                    <a:pt x="14577" y="10608"/>
                    <a:pt x="14777" y="10441"/>
                    <a:pt x="15044" y="10275"/>
                  </a:cubicBezTo>
                  <a:cubicBezTo>
                    <a:pt x="15111" y="10175"/>
                    <a:pt x="15178" y="10074"/>
                    <a:pt x="15077" y="9974"/>
                  </a:cubicBezTo>
                  <a:cubicBezTo>
                    <a:pt x="15039" y="9916"/>
                    <a:pt x="14977" y="9881"/>
                    <a:pt x="14913" y="9881"/>
                  </a:cubicBezTo>
                  <a:close/>
                  <a:moveTo>
                    <a:pt x="7731" y="10696"/>
                  </a:moveTo>
                  <a:cubicBezTo>
                    <a:pt x="7648" y="10696"/>
                    <a:pt x="7564" y="10740"/>
                    <a:pt x="7539" y="10842"/>
                  </a:cubicBezTo>
                  <a:cubicBezTo>
                    <a:pt x="7505" y="10975"/>
                    <a:pt x="7539" y="11109"/>
                    <a:pt x="7672" y="11142"/>
                  </a:cubicBezTo>
                  <a:cubicBezTo>
                    <a:pt x="7939" y="11242"/>
                    <a:pt x="8206" y="11309"/>
                    <a:pt x="8506" y="11409"/>
                  </a:cubicBezTo>
                  <a:lnTo>
                    <a:pt x="8539" y="11409"/>
                  </a:lnTo>
                  <a:cubicBezTo>
                    <a:pt x="8606" y="11409"/>
                    <a:pt x="8706" y="11309"/>
                    <a:pt x="8740" y="11242"/>
                  </a:cubicBezTo>
                  <a:cubicBezTo>
                    <a:pt x="8740" y="11109"/>
                    <a:pt x="8706" y="11008"/>
                    <a:pt x="8573" y="10975"/>
                  </a:cubicBezTo>
                  <a:lnTo>
                    <a:pt x="7806" y="10708"/>
                  </a:lnTo>
                  <a:cubicBezTo>
                    <a:pt x="7782" y="10700"/>
                    <a:pt x="7757" y="10696"/>
                    <a:pt x="7731" y="10696"/>
                  </a:cubicBezTo>
                  <a:close/>
                  <a:moveTo>
                    <a:pt x="13423" y="10749"/>
                  </a:moveTo>
                  <a:cubicBezTo>
                    <a:pt x="13397" y="10749"/>
                    <a:pt x="13370" y="10757"/>
                    <a:pt x="13343" y="10775"/>
                  </a:cubicBezTo>
                  <a:lnTo>
                    <a:pt x="12576" y="11008"/>
                  </a:lnTo>
                  <a:cubicBezTo>
                    <a:pt x="12509" y="11075"/>
                    <a:pt x="12409" y="11142"/>
                    <a:pt x="12442" y="11275"/>
                  </a:cubicBezTo>
                  <a:cubicBezTo>
                    <a:pt x="12509" y="11409"/>
                    <a:pt x="12576" y="11442"/>
                    <a:pt x="12676" y="11442"/>
                  </a:cubicBezTo>
                  <a:cubicBezTo>
                    <a:pt x="12676" y="11442"/>
                    <a:pt x="12709" y="11442"/>
                    <a:pt x="12709" y="11475"/>
                  </a:cubicBezTo>
                  <a:cubicBezTo>
                    <a:pt x="12943" y="11409"/>
                    <a:pt x="13243" y="11309"/>
                    <a:pt x="13510" y="11175"/>
                  </a:cubicBezTo>
                  <a:cubicBezTo>
                    <a:pt x="13610" y="11109"/>
                    <a:pt x="13676" y="11008"/>
                    <a:pt x="13610" y="10908"/>
                  </a:cubicBezTo>
                  <a:cubicBezTo>
                    <a:pt x="13561" y="10811"/>
                    <a:pt x="13494" y="10749"/>
                    <a:pt x="13423" y="10749"/>
                  </a:cubicBezTo>
                  <a:close/>
                  <a:moveTo>
                    <a:pt x="9344" y="11133"/>
                  </a:moveTo>
                  <a:cubicBezTo>
                    <a:pt x="9251" y="11133"/>
                    <a:pt x="9201" y="11198"/>
                    <a:pt x="9173" y="11309"/>
                  </a:cubicBezTo>
                  <a:cubicBezTo>
                    <a:pt x="9107" y="11442"/>
                    <a:pt x="9207" y="11576"/>
                    <a:pt x="9340" y="11576"/>
                  </a:cubicBezTo>
                  <a:cubicBezTo>
                    <a:pt x="9607" y="11609"/>
                    <a:pt x="9907" y="11609"/>
                    <a:pt x="10207" y="11642"/>
                  </a:cubicBezTo>
                  <a:cubicBezTo>
                    <a:pt x="10274" y="11642"/>
                    <a:pt x="10374" y="11576"/>
                    <a:pt x="10407" y="11442"/>
                  </a:cubicBezTo>
                  <a:cubicBezTo>
                    <a:pt x="10407" y="11342"/>
                    <a:pt x="10341" y="11242"/>
                    <a:pt x="10207" y="11242"/>
                  </a:cubicBezTo>
                  <a:cubicBezTo>
                    <a:pt x="9940" y="11242"/>
                    <a:pt x="9674" y="11175"/>
                    <a:pt x="9407" y="11142"/>
                  </a:cubicBezTo>
                  <a:cubicBezTo>
                    <a:pt x="9384" y="11136"/>
                    <a:pt x="9363" y="11133"/>
                    <a:pt x="9344" y="11133"/>
                  </a:cubicBezTo>
                  <a:close/>
                  <a:moveTo>
                    <a:pt x="11842" y="11175"/>
                  </a:moveTo>
                  <a:cubicBezTo>
                    <a:pt x="11575" y="11242"/>
                    <a:pt x="11275" y="11275"/>
                    <a:pt x="11041" y="11275"/>
                  </a:cubicBezTo>
                  <a:cubicBezTo>
                    <a:pt x="10908" y="11275"/>
                    <a:pt x="10841" y="11342"/>
                    <a:pt x="10841" y="11475"/>
                  </a:cubicBezTo>
                  <a:cubicBezTo>
                    <a:pt x="10841" y="11609"/>
                    <a:pt x="10908" y="11676"/>
                    <a:pt x="11041" y="11676"/>
                  </a:cubicBezTo>
                  <a:cubicBezTo>
                    <a:pt x="11341" y="11676"/>
                    <a:pt x="11575" y="11642"/>
                    <a:pt x="11909" y="11609"/>
                  </a:cubicBezTo>
                  <a:cubicBezTo>
                    <a:pt x="12042" y="11576"/>
                    <a:pt x="12075" y="11475"/>
                    <a:pt x="12075" y="11342"/>
                  </a:cubicBezTo>
                  <a:cubicBezTo>
                    <a:pt x="12042" y="11242"/>
                    <a:pt x="11942" y="11175"/>
                    <a:pt x="11842" y="11175"/>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Google Shape;7535;p69">
              <a:extLst>
                <a:ext uri="{FF2B5EF4-FFF2-40B4-BE49-F238E27FC236}">
                  <a16:creationId xmlns:a16="http://schemas.microsoft.com/office/drawing/2014/main" xmlns="" id="{85835801-D45B-3DB1-2D66-399813E8778C}"/>
                </a:ext>
              </a:extLst>
            </p:cNvPr>
            <p:cNvSpPr/>
            <p:nvPr/>
          </p:nvSpPr>
          <p:spPr>
            <a:xfrm>
              <a:off x="5819325" y="4075175"/>
              <a:ext cx="330250" cy="495225"/>
            </a:xfrm>
            <a:custGeom>
              <a:avLst/>
              <a:gdLst/>
              <a:ahLst/>
              <a:cxnLst/>
              <a:rect l="l" t="t" r="r" b="b"/>
              <a:pathLst>
                <a:path w="13210" h="19809" extrusionOk="0">
                  <a:moveTo>
                    <a:pt x="11150" y="1"/>
                  </a:moveTo>
                  <a:cubicBezTo>
                    <a:pt x="11091" y="1"/>
                    <a:pt x="11033" y="36"/>
                    <a:pt x="10975" y="95"/>
                  </a:cubicBezTo>
                  <a:cubicBezTo>
                    <a:pt x="10908" y="161"/>
                    <a:pt x="10942" y="295"/>
                    <a:pt x="11008" y="395"/>
                  </a:cubicBezTo>
                  <a:cubicBezTo>
                    <a:pt x="11008" y="395"/>
                    <a:pt x="11275" y="595"/>
                    <a:pt x="11609" y="929"/>
                  </a:cubicBezTo>
                  <a:cubicBezTo>
                    <a:pt x="11642" y="962"/>
                    <a:pt x="11742" y="995"/>
                    <a:pt x="11776" y="995"/>
                  </a:cubicBezTo>
                  <a:cubicBezTo>
                    <a:pt x="11809" y="995"/>
                    <a:pt x="11842" y="995"/>
                    <a:pt x="11942" y="929"/>
                  </a:cubicBezTo>
                  <a:cubicBezTo>
                    <a:pt x="12009" y="828"/>
                    <a:pt x="12009" y="695"/>
                    <a:pt x="11942" y="628"/>
                  </a:cubicBezTo>
                  <a:cubicBezTo>
                    <a:pt x="11576" y="261"/>
                    <a:pt x="11275" y="61"/>
                    <a:pt x="11275" y="61"/>
                  </a:cubicBezTo>
                  <a:cubicBezTo>
                    <a:pt x="11233" y="19"/>
                    <a:pt x="11191" y="1"/>
                    <a:pt x="11150" y="1"/>
                  </a:cubicBezTo>
                  <a:close/>
                  <a:moveTo>
                    <a:pt x="12243" y="1277"/>
                  </a:moveTo>
                  <a:cubicBezTo>
                    <a:pt x="12209" y="1277"/>
                    <a:pt x="12176" y="1284"/>
                    <a:pt x="12143" y="1295"/>
                  </a:cubicBezTo>
                  <a:cubicBezTo>
                    <a:pt x="12009" y="1396"/>
                    <a:pt x="12009" y="1496"/>
                    <a:pt x="12076" y="1596"/>
                  </a:cubicBezTo>
                  <a:cubicBezTo>
                    <a:pt x="12243" y="1796"/>
                    <a:pt x="12343" y="2029"/>
                    <a:pt x="12443" y="2296"/>
                  </a:cubicBezTo>
                  <a:cubicBezTo>
                    <a:pt x="12476" y="2363"/>
                    <a:pt x="12576" y="2430"/>
                    <a:pt x="12643" y="2430"/>
                  </a:cubicBezTo>
                  <a:cubicBezTo>
                    <a:pt x="12676" y="2430"/>
                    <a:pt x="12743" y="2430"/>
                    <a:pt x="12743" y="2463"/>
                  </a:cubicBezTo>
                  <a:cubicBezTo>
                    <a:pt x="12843" y="2363"/>
                    <a:pt x="12910" y="2296"/>
                    <a:pt x="12843" y="2163"/>
                  </a:cubicBezTo>
                  <a:cubicBezTo>
                    <a:pt x="12743" y="1896"/>
                    <a:pt x="12610" y="1629"/>
                    <a:pt x="12443" y="1396"/>
                  </a:cubicBezTo>
                  <a:cubicBezTo>
                    <a:pt x="12376" y="1307"/>
                    <a:pt x="12309" y="1277"/>
                    <a:pt x="12243" y="1277"/>
                  </a:cubicBezTo>
                  <a:close/>
                  <a:moveTo>
                    <a:pt x="12909" y="2788"/>
                  </a:moveTo>
                  <a:cubicBezTo>
                    <a:pt x="12888" y="2788"/>
                    <a:pt x="12866" y="2791"/>
                    <a:pt x="12843" y="2797"/>
                  </a:cubicBezTo>
                  <a:cubicBezTo>
                    <a:pt x="12743" y="2830"/>
                    <a:pt x="12643" y="2930"/>
                    <a:pt x="12676" y="3063"/>
                  </a:cubicBezTo>
                  <a:cubicBezTo>
                    <a:pt x="12743" y="3297"/>
                    <a:pt x="12776" y="3597"/>
                    <a:pt x="12776" y="3831"/>
                  </a:cubicBezTo>
                  <a:cubicBezTo>
                    <a:pt x="12776" y="3964"/>
                    <a:pt x="12843" y="4064"/>
                    <a:pt x="12977" y="4064"/>
                  </a:cubicBezTo>
                  <a:cubicBezTo>
                    <a:pt x="13110" y="4064"/>
                    <a:pt x="13177" y="3931"/>
                    <a:pt x="13177" y="3831"/>
                  </a:cubicBezTo>
                  <a:cubicBezTo>
                    <a:pt x="13177" y="3564"/>
                    <a:pt x="13143" y="3264"/>
                    <a:pt x="13110" y="2963"/>
                  </a:cubicBezTo>
                  <a:cubicBezTo>
                    <a:pt x="13082" y="2853"/>
                    <a:pt x="13009" y="2788"/>
                    <a:pt x="12909" y="2788"/>
                  </a:cubicBezTo>
                  <a:close/>
                  <a:moveTo>
                    <a:pt x="12944" y="4456"/>
                  </a:moveTo>
                  <a:cubicBezTo>
                    <a:pt x="12845" y="4456"/>
                    <a:pt x="12776" y="4521"/>
                    <a:pt x="12776" y="4631"/>
                  </a:cubicBezTo>
                  <a:cubicBezTo>
                    <a:pt x="12743" y="4865"/>
                    <a:pt x="12676" y="5165"/>
                    <a:pt x="12610" y="5432"/>
                  </a:cubicBezTo>
                  <a:cubicBezTo>
                    <a:pt x="12576" y="5498"/>
                    <a:pt x="12610" y="5632"/>
                    <a:pt x="12743" y="5665"/>
                  </a:cubicBezTo>
                  <a:lnTo>
                    <a:pt x="12776" y="5665"/>
                  </a:lnTo>
                  <a:cubicBezTo>
                    <a:pt x="12843" y="5665"/>
                    <a:pt x="12943" y="5632"/>
                    <a:pt x="12977" y="5565"/>
                  </a:cubicBezTo>
                  <a:cubicBezTo>
                    <a:pt x="13043" y="5265"/>
                    <a:pt x="13143" y="4998"/>
                    <a:pt x="13177" y="4731"/>
                  </a:cubicBezTo>
                  <a:cubicBezTo>
                    <a:pt x="13210" y="4598"/>
                    <a:pt x="13143" y="4464"/>
                    <a:pt x="13010" y="4464"/>
                  </a:cubicBezTo>
                  <a:cubicBezTo>
                    <a:pt x="12987" y="4459"/>
                    <a:pt x="12965" y="4456"/>
                    <a:pt x="12944" y="4456"/>
                  </a:cubicBezTo>
                  <a:close/>
                  <a:moveTo>
                    <a:pt x="12372" y="6039"/>
                  </a:moveTo>
                  <a:cubicBezTo>
                    <a:pt x="12289" y="6039"/>
                    <a:pt x="12224" y="6093"/>
                    <a:pt x="12176" y="6166"/>
                  </a:cubicBezTo>
                  <a:cubicBezTo>
                    <a:pt x="12176" y="6266"/>
                    <a:pt x="12143" y="6299"/>
                    <a:pt x="12109" y="6399"/>
                  </a:cubicBezTo>
                  <a:lnTo>
                    <a:pt x="11842" y="6899"/>
                  </a:lnTo>
                  <a:cubicBezTo>
                    <a:pt x="11809" y="7000"/>
                    <a:pt x="11842" y="7133"/>
                    <a:pt x="11942" y="7166"/>
                  </a:cubicBezTo>
                  <a:cubicBezTo>
                    <a:pt x="11976" y="7233"/>
                    <a:pt x="12009" y="7233"/>
                    <a:pt x="12076" y="7233"/>
                  </a:cubicBezTo>
                  <a:cubicBezTo>
                    <a:pt x="12143" y="7233"/>
                    <a:pt x="12243" y="7166"/>
                    <a:pt x="12176" y="7100"/>
                  </a:cubicBezTo>
                  <a:cubicBezTo>
                    <a:pt x="12309" y="6933"/>
                    <a:pt x="12409" y="6766"/>
                    <a:pt x="12476" y="6533"/>
                  </a:cubicBezTo>
                  <a:cubicBezTo>
                    <a:pt x="12510" y="6499"/>
                    <a:pt x="12576" y="6432"/>
                    <a:pt x="12610" y="6332"/>
                  </a:cubicBezTo>
                  <a:cubicBezTo>
                    <a:pt x="12643" y="6199"/>
                    <a:pt x="12610" y="6099"/>
                    <a:pt x="12476" y="6066"/>
                  </a:cubicBezTo>
                  <a:cubicBezTo>
                    <a:pt x="12439" y="6047"/>
                    <a:pt x="12404" y="6039"/>
                    <a:pt x="12372" y="6039"/>
                  </a:cubicBezTo>
                  <a:close/>
                  <a:moveTo>
                    <a:pt x="8240" y="7567"/>
                  </a:moveTo>
                  <a:cubicBezTo>
                    <a:pt x="8106" y="7567"/>
                    <a:pt x="8006" y="7633"/>
                    <a:pt x="8006" y="7767"/>
                  </a:cubicBezTo>
                  <a:cubicBezTo>
                    <a:pt x="8006" y="7900"/>
                    <a:pt x="8106" y="7967"/>
                    <a:pt x="8240" y="7967"/>
                  </a:cubicBezTo>
                  <a:cubicBezTo>
                    <a:pt x="8473" y="7967"/>
                    <a:pt x="8673" y="8000"/>
                    <a:pt x="8940" y="8134"/>
                  </a:cubicBezTo>
                  <a:lnTo>
                    <a:pt x="9007" y="8134"/>
                  </a:lnTo>
                  <a:cubicBezTo>
                    <a:pt x="9107" y="8134"/>
                    <a:pt x="9140" y="8100"/>
                    <a:pt x="9241" y="8067"/>
                  </a:cubicBezTo>
                  <a:cubicBezTo>
                    <a:pt x="9307" y="7934"/>
                    <a:pt x="9274" y="7800"/>
                    <a:pt x="9140" y="7767"/>
                  </a:cubicBezTo>
                  <a:cubicBezTo>
                    <a:pt x="8840" y="7633"/>
                    <a:pt x="8573" y="7567"/>
                    <a:pt x="8273" y="7567"/>
                  </a:cubicBezTo>
                  <a:close/>
                  <a:moveTo>
                    <a:pt x="11608" y="7445"/>
                  </a:moveTo>
                  <a:cubicBezTo>
                    <a:pt x="11543" y="7445"/>
                    <a:pt x="11481" y="7461"/>
                    <a:pt x="11442" y="7500"/>
                  </a:cubicBezTo>
                  <a:cubicBezTo>
                    <a:pt x="11275" y="7733"/>
                    <a:pt x="11109" y="7934"/>
                    <a:pt x="10908" y="8100"/>
                  </a:cubicBezTo>
                  <a:cubicBezTo>
                    <a:pt x="10775" y="8167"/>
                    <a:pt x="10775" y="8300"/>
                    <a:pt x="10842" y="8401"/>
                  </a:cubicBezTo>
                  <a:cubicBezTo>
                    <a:pt x="10908" y="8434"/>
                    <a:pt x="10975" y="8467"/>
                    <a:pt x="11008" y="8467"/>
                  </a:cubicBezTo>
                  <a:cubicBezTo>
                    <a:pt x="11075" y="8467"/>
                    <a:pt x="11142" y="8467"/>
                    <a:pt x="11175" y="8401"/>
                  </a:cubicBezTo>
                  <a:cubicBezTo>
                    <a:pt x="11409" y="8234"/>
                    <a:pt x="11609" y="7967"/>
                    <a:pt x="11776" y="7767"/>
                  </a:cubicBezTo>
                  <a:cubicBezTo>
                    <a:pt x="11809" y="7667"/>
                    <a:pt x="11809" y="7567"/>
                    <a:pt x="11742" y="7467"/>
                  </a:cubicBezTo>
                  <a:cubicBezTo>
                    <a:pt x="11701" y="7453"/>
                    <a:pt x="11654" y="7445"/>
                    <a:pt x="11608" y="7445"/>
                  </a:cubicBezTo>
                  <a:close/>
                  <a:moveTo>
                    <a:pt x="7417" y="7840"/>
                  </a:moveTo>
                  <a:cubicBezTo>
                    <a:pt x="7373" y="7840"/>
                    <a:pt x="7334" y="7858"/>
                    <a:pt x="7306" y="7900"/>
                  </a:cubicBezTo>
                  <a:cubicBezTo>
                    <a:pt x="7239" y="7934"/>
                    <a:pt x="7172" y="7967"/>
                    <a:pt x="7139" y="8000"/>
                  </a:cubicBezTo>
                  <a:cubicBezTo>
                    <a:pt x="6972" y="8234"/>
                    <a:pt x="6939" y="8401"/>
                    <a:pt x="6939" y="8501"/>
                  </a:cubicBezTo>
                  <a:cubicBezTo>
                    <a:pt x="6939" y="8634"/>
                    <a:pt x="6972" y="8767"/>
                    <a:pt x="7072" y="8901"/>
                  </a:cubicBezTo>
                  <a:cubicBezTo>
                    <a:pt x="7106" y="8934"/>
                    <a:pt x="7139" y="8968"/>
                    <a:pt x="7239" y="8968"/>
                  </a:cubicBezTo>
                  <a:cubicBezTo>
                    <a:pt x="7272" y="8968"/>
                    <a:pt x="7306" y="8934"/>
                    <a:pt x="7339" y="8934"/>
                  </a:cubicBezTo>
                  <a:cubicBezTo>
                    <a:pt x="7439" y="8834"/>
                    <a:pt x="7473" y="8734"/>
                    <a:pt x="7373" y="8634"/>
                  </a:cubicBezTo>
                  <a:cubicBezTo>
                    <a:pt x="7339" y="8601"/>
                    <a:pt x="7339" y="8567"/>
                    <a:pt x="7339" y="8501"/>
                  </a:cubicBezTo>
                  <a:cubicBezTo>
                    <a:pt x="7339" y="8434"/>
                    <a:pt x="7339" y="8401"/>
                    <a:pt x="7439" y="8300"/>
                  </a:cubicBezTo>
                  <a:cubicBezTo>
                    <a:pt x="7473" y="8300"/>
                    <a:pt x="7506" y="8267"/>
                    <a:pt x="7539" y="8234"/>
                  </a:cubicBezTo>
                  <a:cubicBezTo>
                    <a:pt x="7639" y="8134"/>
                    <a:pt x="7673" y="8000"/>
                    <a:pt x="7606" y="7934"/>
                  </a:cubicBezTo>
                  <a:cubicBezTo>
                    <a:pt x="7548" y="7875"/>
                    <a:pt x="7478" y="7840"/>
                    <a:pt x="7417" y="7840"/>
                  </a:cubicBezTo>
                  <a:close/>
                  <a:moveTo>
                    <a:pt x="9712" y="8180"/>
                  </a:moveTo>
                  <a:cubicBezTo>
                    <a:pt x="9648" y="8180"/>
                    <a:pt x="9571" y="8204"/>
                    <a:pt x="9507" y="8267"/>
                  </a:cubicBezTo>
                  <a:cubicBezTo>
                    <a:pt x="9474" y="8334"/>
                    <a:pt x="9474" y="8467"/>
                    <a:pt x="9574" y="8567"/>
                  </a:cubicBezTo>
                  <a:cubicBezTo>
                    <a:pt x="9641" y="8601"/>
                    <a:pt x="9741" y="8667"/>
                    <a:pt x="9808" y="8767"/>
                  </a:cubicBezTo>
                  <a:cubicBezTo>
                    <a:pt x="9741" y="8801"/>
                    <a:pt x="9607" y="8834"/>
                    <a:pt x="9507" y="8901"/>
                  </a:cubicBezTo>
                  <a:cubicBezTo>
                    <a:pt x="9441" y="8934"/>
                    <a:pt x="9341" y="9001"/>
                    <a:pt x="9407" y="9134"/>
                  </a:cubicBezTo>
                  <a:cubicBezTo>
                    <a:pt x="9441" y="9268"/>
                    <a:pt x="9507" y="9301"/>
                    <a:pt x="9607" y="9301"/>
                  </a:cubicBezTo>
                  <a:cubicBezTo>
                    <a:pt x="9607" y="9301"/>
                    <a:pt x="9641" y="9301"/>
                    <a:pt x="9607" y="9335"/>
                  </a:cubicBezTo>
                  <a:cubicBezTo>
                    <a:pt x="9774" y="9268"/>
                    <a:pt x="9941" y="9201"/>
                    <a:pt x="10108" y="9134"/>
                  </a:cubicBezTo>
                  <a:cubicBezTo>
                    <a:pt x="10141" y="9168"/>
                    <a:pt x="10191" y="9184"/>
                    <a:pt x="10241" y="9184"/>
                  </a:cubicBezTo>
                  <a:cubicBezTo>
                    <a:pt x="10291" y="9184"/>
                    <a:pt x="10341" y="9168"/>
                    <a:pt x="10375" y="9134"/>
                  </a:cubicBezTo>
                  <a:cubicBezTo>
                    <a:pt x="10441" y="9101"/>
                    <a:pt x="10475" y="9001"/>
                    <a:pt x="10441" y="8934"/>
                  </a:cubicBezTo>
                  <a:cubicBezTo>
                    <a:pt x="10508" y="8834"/>
                    <a:pt x="10508" y="8767"/>
                    <a:pt x="10475" y="8667"/>
                  </a:cubicBezTo>
                  <a:cubicBezTo>
                    <a:pt x="10416" y="8589"/>
                    <a:pt x="10357" y="8557"/>
                    <a:pt x="10299" y="8557"/>
                  </a:cubicBezTo>
                  <a:cubicBezTo>
                    <a:pt x="10257" y="8557"/>
                    <a:pt x="10216" y="8573"/>
                    <a:pt x="10175" y="8601"/>
                  </a:cubicBezTo>
                  <a:cubicBezTo>
                    <a:pt x="10074" y="8434"/>
                    <a:pt x="9941" y="8334"/>
                    <a:pt x="9808" y="8200"/>
                  </a:cubicBezTo>
                  <a:cubicBezTo>
                    <a:pt x="9783" y="8188"/>
                    <a:pt x="9750" y="8180"/>
                    <a:pt x="9712" y="8180"/>
                  </a:cubicBezTo>
                  <a:close/>
                  <a:moveTo>
                    <a:pt x="7973" y="8934"/>
                  </a:moveTo>
                  <a:cubicBezTo>
                    <a:pt x="7840" y="8934"/>
                    <a:pt x="7773" y="8968"/>
                    <a:pt x="7739" y="9101"/>
                  </a:cubicBezTo>
                  <a:cubicBezTo>
                    <a:pt x="7739" y="9234"/>
                    <a:pt x="7773" y="9301"/>
                    <a:pt x="7906" y="9335"/>
                  </a:cubicBezTo>
                  <a:cubicBezTo>
                    <a:pt x="8106" y="9401"/>
                    <a:pt x="8340" y="9435"/>
                    <a:pt x="8607" y="9435"/>
                  </a:cubicBezTo>
                  <a:lnTo>
                    <a:pt x="8740" y="9435"/>
                  </a:lnTo>
                  <a:cubicBezTo>
                    <a:pt x="8840" y="9435"/>
                    <a:pt x="8940" y="9335"/>
                    <a:pt x="8940" y="9234"/>
                  </a:cubicBezTo>
                  <a:cubicBezTo>
                    <a:pt x="8940" y="9101"/>
                    <a:pt x="8840" y="9001"/>
                    <a:pt x="8740" y="9001"/>
                  </a:cubicBezTo>
                  <a:cubicBezTo>
                    <a:pt x="8473" y="9001"/>
                    <a:pt x="8240" y="8968"/>
                    <a:pt x="7973" y="8934"/>
                  </a:cubicBezTo>
                  <a:close/>
                  <a:moveTo>
                    <a:pt x="10794" y="9384"/>
                  </a:moveTo>
                  <a:cubicBezTo>
                    <a:pt x="10753" y="9384"/>
                    <a:pt x="10712" y="9398"/>
                    <a:pt x="10675" y="9435"/>
                  </a:cubicBezTo>
                  <a:cubicBezTo>
                    <a:pt x="10608" y="9501"/>
                    <a:pt x="10575" y="9635"/>
                    <a:pt x="10642" y="9735"/>
                  </a:cubicBezTo>
                  <a:cubicBezTo>
                    <a:pt x="10808" y="9968"/>
                    <a:pt x="10942" y="10168"/>
                    <a:pt x="11075" y="10435"/>
                  </a:cubicBezTo>
                  <a:cubicBezTo>
                    <a:pt x="11075" y="10502"/>
                    <a:pt x="11142" y="10569"/>
                    <a:pt x="11242" y="10569"/>
                  </a:cubicBezTo>
                  <a:cubicBezTo>
                    <a:pt x="11275" y="10569"/>
                    <a:pt x="11309" y="10569"/>
                    <a:pt x="11309" y="10502"/>
                  </a:cubicBezTo>
                  <a:cubicBezTo>
                    <a:pt x="11409" y="10435"/>
                    <a:pt x="11442" y="10302"/>
                    <a:pt x="11409" y="10235"/>
                  </a:cubicBezTo>
                  <a:cubicBezTo>
                    <a:pt x="11275" y="9968"/>
                    <a:pt x="11142" y="9735"/>
                    <a:pt x="10975" y="9468"/>
                  </a:cubicBezTo>
                  <a:cubicBezTo>
                    <a:pt x="10933" y="9426"/>
                    <a:pt x="10864" y="9384"/>
                    <a:pt x="10794" y="9384"/>
                  </a:cubicBezTo>
                  <a:close/>
                  <a:moveTo>
                    <a:pt x="11560" y="10924"/>
                  </a:moveTo>
                  <a:cubicBezTo>
                    <a:pt x="11535" y="10924"/>
                    <a:pt x="11507" y="10928"/>
                    <a:pt x="11475" y="10936"/>
                  </a:cubicBezTo>
                  <a:cubicBezTo>
                    <a:pt x="11342" y="10969"/>
                    <a:pt x="11309" y="11069"/>
                    <a:pt x="11342" y="11169"/>
                  </a:cubicBezTo>
                  <a:cubicBezTo>
                    <a:pt x="11442" y="11469"/>
                    <a:pt x="11509" y="11736"/>
                    <a:pt x="11576" y="11970"/>
                  </a:cubicBezTo>
                  <a:cubicBezTo>
                    <a:pt x="11609" y="12070"/>
                    <a:pt x="11676" y="12137"/>
                    <a:pt x="11776" y="12137"/>
                  </a:cubicBezTo>
                  <a:lnTo>
                    <a:pt x="11809" y="12137"/>
                  </a:lnTo>
                  <a:cubicBezTo>
                    <a:pt x="11942" y="12103"/>
                    <a:pt x="12009" y="12003"/>
                    <a:pt x="11976" y="11903"/>
                  </a:cubicBezTo>
                  <a:cubicBezTo>
                    <a:pt x="11909" y="11603"/>
                    <a:pt x="11809" y="11303"/>
                    <a:pt x="11742" y="11069"/>
                  </a:cubicBezTo>
                  <a:cubicBezTo>
                    <a:pt x="11691" y="10967"/>
                    <a:pt x="11640" y="10924"/>
                    <a:pt x="11560" y="10924"/>
                  </a:cubicBezTo>
                  <a:close/>
                  <a:moveTo>
                    <a:pt x="501" y="13071"/>
                  </a:moveTo>
                  <a:cubicBezTo>
                    <a:pt x="401" y="13071"/>
                    <a:pt x="301" y="13104"/>
                    <a:pt x="267" y="13237"/>
                  </a:cubicBezTo>
                  <a:lnTo>
                    <a:pt x="234" y="13304"/>
                  </a:lnTo>
                  <a:cubicBezTo>
                    <a:pt x="234" y="13437"/>
                    <a:pt x="267" y="13504"/>
                    <a:pt x="401" y="13571"/>
                  </a:cubicBezTo>
                  <a:lnTo>
                    <a:pt x="434" y="13571"/>
                  </a:lnTo>
                  <a:cubicBezTo>
                    <a:pt x="501" y="13571"/>
                    <a:pt x="601" y="13504"/>
                    <a:pt x="668" y="13404"/>
                  </a:cubicBezTo>
                  <a:lnTo>
                    <a:pt x="668" y="13304"/>
                  </a:lnTo>
                  <a:cubicBezTo>
                    <a:pt x="668" y="13171"/>
                    <a:pt x="634" y="13104"/>
                    <a:pt x="501" y="13071"/>
                  </a:cubicBezTo>
                  <a:close/>
                  <a:moveTo>
                    <a:pt x="11909" y="12570"/>
                  </a:moveTo>
                  <a:cubicBezTo>
                    <a:pt x="11776" y="12570"/>
                    <a:pt x="11676" y="12637"/>
                    <a:pt x="11676" y="12770"/>
                  </a:cubicBezTo>
                  <a:cubicBezTo>
                    <a:pt x="11742" y="12937"/>
                    <a:pt x="11742" y="13104"/>
                    <a:pt x="11742" y="13271"/>
                  </a:cubicBezTo>
                  <a:lnTo>
                    <a:pt x="11742" y="13571"/>
                  </a:lnTo>
                  <a:cubicBezTo>
                    <a:pt x="11742" y="13638"/>
                    <a:pt x="11809" y="13771"/>
                    <a:pt x="11942" y="13771"/>
                  </a:cubicBezTo>
                  <a:cubicBezTo>
                    <a:pt x="12076" y="13771"/>
                    <a:pt x="12143" y="13671"/>
                    <a:pt x="12143" y="13604"/>
                  </a:cubicBezTo>
                  <a:lnTo>
                    <a:pt x="12143" y="13304"/>
                  </a:lnTo>
                  <a:cubicBezTo>
                    <a:pt x="12143" y="13137"/>
                    <a:pt x="12109" y="12937"/>
                    <a:pt x="12109" y="12770"/>
                  </a:cubicBezTo>
                  <a:cubicBezTo>
                    <a:pt x="12109" y="12637"/>
                    <a:pt x="12009" y="12570"/>
                    <a:pt x="11909" y="12570"/>
                  </a:cubicBezTo>
                  <a:close/>
                  <a:moveTo>
                    <a:pt x="235" y="13963"/>
                  </a:moveTo>
                  <a:cubicBezTo>
                    <a:pt x="136" y="13963"/>
                    <a:pt x="67" y="14027"/>
                    <a:pt x="67" y="14138"/>
                  </a:cubicBezTo>
                  <a:cubicBezTo>
                    <a:pt x="1" y="14438"/>
                    <a:pt x="1" y="14738"/>
                    <a:pt x="1" y="15005"/>
                  </a:cubicBezTo>
                  <a:cubicBezTo>
                    <a:pt x="1" y="15139"/>
                    <a:pt x="101" y="15239"/>
                    <a:pt x="234" y="15239"/>
                  </a:cubicBezTo>
                  <a:cubicBezTo>
                    <a:pt x="301" y="15239"/>
                    <a:pt x="434" y="15139"/>
                    <a:pt x="434" y="15005"/>
                  </a:cubicBezTo>
                  <a:cubicBezTo>
                    <a:pt x="434" y="14772"/>
                    <a:pt x="434" y="14505"/>
                    <a:pt x="468" y="14238"/>
                  </a:cubicBezTo>
                  <a:cubicBezTo>
                    <a:pt x="501" y="14105"/>
                    <a:pt x="434" y="13971"/>
                    <a:pt x="301" y="13971"/>
                  </a:cubicBezTo>
                  <a:cubicBezTo>
                    <a:pt x="278" y="13965"/>
                    <a:pt x="256" y="13963"/>
                    <a:pt x="235" y="13963"/>
                  </a:cubicBezTo>
                  <a:close/>
                  <a:moveTo>
                    <a:pt x="11842" y="14238"/>
                  </a:moveTo>
                  <a:cubicBezTo>
                    <a:pt x="11742" y="14238"/>
                    <a:pt x="11642" y="14271"/>
                    <a:pt x="11609" y="14405"/>
                  </a:cubicBezTo>
                  <a:cubicBezTo>
                    <a:pt x="11542" y="14638"/>
                    <a:pt x="11475" y="14872"/>
                    <a:pt x="11409" y="15139"/>
                  </a:cubicBezTo>
                  <a:cubicBezTo>
                    <a:pt x="11342" y="15239"/>
                    <a:pt x="11409" y="15339"/>
                    <a:pt x="11509" y="15406"/>
                  </a:cubicBezTo>
                  <a:lnTo>
                    <a:pt x="11609" y="15406"/>
                  </a:lnTo>
                  <a:cubicBezTo>
                    <a:pt x="11676" y="15406"/>
                    <a:pt x="11776" y="15339"/>
                    <a:pt x="11776" y="15305"/>
                  </a:cubicBezTo>
                  <a:cubicBezTo>
                    <a:pt x="11909" y="15005"/>
                    <a:pt x="11976" y="14772"/>
                    <a:pt x="12009" y="14472"/>
                  </a:cubicBezTo>
                  <a:cubicBezTo>
                    <a:pt x="12009" y="14338"/>
                    <a:pt x="11976" y="14271"/>
                    <a:pt x="11842" y="14238"/>
                  </a:cubicBezTo>
                  <a:close/>
                  <a:moveTo>
                    <a:pt x="234" y="15639"/>
                  </a:moveTo>
                  <a:cubicBezTo>
                    <a:pt x="101" y="15672"/>
                    <a:pt x="67" y="15772"/>
                    <a:pt x="67" y="15906"/>
                  </a:cubicBezTo>
                  <a:cubicBezTo>
                    <a:pt x="101" y="16173"/>
                    <a:pt x="167" y="16473"/>
                    <a:pt x="267" y="16740"/>
                  </a:cubicBezTo>
                  <a:cubicBezTo>
                    <a:pt x="301" y="16807"/>
                    <a:pt x="401" y="16840"/>
                    <a:pt x="468" y="16840"/>
                  </a:cubicBezTo>
                  <a:lnTo>
                    <a:pt x="501" y="16840"/>
                  </a:lnTo>
                  <a:cubicBezTo>
                    <a:pt x="601" y="16807"/>
                    <a:pt x="668" y="16706"/>
                    <a:pt x="634" y="16606"/>
                  </a:cubicBezTo>
                  <a:cubicBezTo>
                    <a:pt x="568" y="16340"/>
                    <a:pt x="501" y="16073"/>
                    <a:pt x="468" y="15806"/>
                  </a:cubicBezTo>
                  <a:cubicBezTo>
                    <a:pt x="434" y="15672"/>
                    <a:pt x="334" y="15639"/>
                    <a:pt x="234" y="15639"/>
                  </a:cubicBezTo>
                  <a:close/>
                  <a:moveTo>
                    <a:pt x="11234" y="15745"/>
                  </a:moveTo>
                  <a:cubicBezTo>
                    <a:pt x="11156" y="15745"/>
                    <a:pt x="11099" y="15792"/>
                    <a:pt x="11075" y="15839"/>
                  </a:cubicBezTo>
                  <a:cubicBezTo>
                    <a:pt x="10942" y="16073"/>
                    <a:pt x="10775" y="16306"/>
                    <a:pt x="10608" y="16506"/>
                  </a:cubicBezTo>
                  <a:cubicBezTo>
                    <a:pt x="10508" y="16606"/>
                    <a:pt x="10575" y="16740"/>
                    <a:pt x="10642" y="16807"/>
                  </a:cubicBezTo>
                  <a:cubicBezTo>
                    <a:pt x="10675" y="16840"/>
                    <a:pt x="10708" y="16840"/>
                    <a:pt x="10775" y="16840"/>
                  </a:cubicBezTo>
                  <a:cubicBezTo>
                    <a:pt x="10842" y="16840"/>
                    <a:pt x="10908" y="16840"/>
                    <a:pt x="10975" y="16773"/>
                  </a:cubicBezTo>
                  <a:cubicBezTo>
                    <a:pt x="11142" y="16540"/>
                    <a:pt x="11309" y="16306"/>
                    <a:pt x="11442" y="16073"/>
                  </a:cubicBezTo>
                  <a:cubicBezTo>
                    <a:pt x="11475" y="15939"/>
                    <a:pt x="11442" y="15806"/>
                    <a:pt x="11342" y="15772"/>
                  </a:cubicBezTo>
                  <a:cubicBezTo>
                    <a:pt x="11303" y="15753"/>
                    <a:pt x="11267" y="15745"/>
                    <a:pt x="11234" y="15745"/>
                  </a:cubicBezTo>
                  <a:close/>
                  <a:moveTo>
                    <a:pt x="10245" y="17090"/>
                  </a:moveTo>
                  <a:cubicBezTo>
                    <a:pt x="10191" y="17090"/>
                    <a:pt x="10141" y="17107"/>
                    <a:pt x="10108" y="17140"/>
                  </a:cubicBezTo>
                  <a:cubicBezTo>
                    <a:pt x="9908" y="17340"/>
                    <a:pt x="9674" y="17507"/>
                    <a:pt x="9474" y="17674"/>
                  </a:cubicBezTo>
                  <a:cubicBezTo>
                    <a:pt x="9407" y="17774"/>
                    <a:pt x="9341" y="17907"/>
                    <a:pt x="9441" y="17974"/>
                  </a:cubicBezTo>
                  <a:cubicBezTo>
                    <a:pt x="9474" y="18007"/>
                    <a:pt x="9574" y="18074"/>
                    <a:pt x="9607" y="18074"/>
                  </a:cubicBezTo>
                  <a:cubicBezTo>
                    <a:pt x="9641" y="18074"/>
                    <a:pt x="9741" y="18007"/>
                    <a:pt x="9774" y="18007"/>
                  </a:cubicBezTo>
                  <a:cubicBezTo>
                    <a:pt x="9974" y="17807"/>
                    <a:pt x="10175" y="17641"/>
                    <a:pt x="10408" y="17440"/>
                  </a:cubicBezTo>
                  <a:cubicBezTo>
                    <a:pt x="10475" y="17340"/>
                    <a:pt x="10475" y="17240"/>
                    <a:pt x="10408" y="17140"/>
                  </a:cubicBezTo>
                  <a:cubicBezTo>
                    <a:pt x="10358" y="17107"/>
                    <a:pt x="10300" y="17090"/>
                    <a:pt x="10245" y="17090"/>
                  </a:cubicBezTo>
                  <a:close/>
                  <a:moveTo>
                    <a:pt x="842" y="17196"/>
                  </a:moveTo>
                  <a:cubicBezTo>
                    <a:pt x="801" y="17196"/>
                    <a:pt x="762" y="17213"/>
                    <a:pt x="734" y="17240"/>
                  </a:cubicBezTo>
                  <a:cubicBezTo>
                    <a:pt x="601" y="17307"/>
                    <a:pt x="601" y="17440"/>
                    <a:pt x="634" y="17507"/>
                  </a:cubicBezTo>
                  <a:cubicBezTo>
                    <a:pt x="768" y="17774"/>
                    <a:pt x="935" y="18007"/>
                    <a:pt x="1135" y="18241"/>
                  </a:cubicBezTo>
                  <a:cubicBezTo>
                    <a:pt x="1168" y="18274"/>
                    <a:pt x="1268" y="18308"/>
                    <a:pt x="1301" y="18308"/>
                  </a:cubicBezTo>
                  <a:cubicBezTo>
                    <a:pt x="1335" y="18308"/>
                    <a:pt x="1402" y="18274"/>
                    <a:pt x="1468" y="18241"/>
                  </a:cubicBezTo>
                  <a:cubicBezTo>
                    <a:pt x="1568" y="18141"/>
                    <a:pt x="1568" y="18007"/>
                    <a:pt x="1468" y="17941"/>
                  </a:cubicBezTo>
                  <a:cubicBezTo>
                    <a:pt x="1301" y="17774"/>
                    <a:pt x="1135" y="17574"/>
                    <a:pt x="1001" y="17307"/>
                  </a:cubicBezTo>
                  <a:cubicBezTo>
                    <a:pt x="962" y="17229"/>
                    <a:pt x="900" y="17196"/>
                    <a:pt x="842" y="17196"/>
                  </a:cubicBezTo>
                  <a:close/>
                  <a:moveTo>
                    <a:pt x="8975" y="18086"/>
                  </a:moveTo>
                  <a:cubicBezTo>
                    <a:pt x="8929" y="18086"/>
                    <a:pt x="8882" y="18094"/>
                    <a:pt x="8840" y="18108"/>
                  </a:cubicBezTo>
                  <a:cubicBezTo>
                    <a:pt x="8607" y="18274"/>
                    <a:pt x="8407" y="18408"/>
                    <a:pt x="8140" y="18508"/>
                  </a:cubicBezTo>
                  <a:cubicBezTo>
                    <a:pt x="8073" y="18608"/>
                    <a:pt x="8006" y="18741"/>
                    <a:pt x="8073" y="18808"/>
                  </a:cubicBezTo>
                  <a:cubicBezTo>
                    <a:pt x="8073" y="18908"/>
                    <a:pt x="8140" y="18941"/>
                    <a:pt x="8240" y="18941"/>
                  </a:cubicBezTo>
                  <a:cubicBezTo>
                    <a:pt x="8273" y="18941"/>
                    <a:pt x="8273" y="18941"/>
                    <a:pt x="8340" y="18841"/>
                  </a:cubicBezTo>
                  <a:cubicBezTo>
                    <a:pt x="8607" y="18741"/>
                    <a:pt x="8840" y="18608"/>
                    <a:pt x="9107" y="18441"/>
                  </a:cubicBezTo>
                  <a:cubicBezTo>
                    <a:pt x="9174" y="18341"/>
                    <a:pt x="9174" y="18241"/>
                    <a:pt x="9140" y="18141"/>
                  </a:cubicBezTo>
                  <a:cubicBezTo>
                    <a:pt x="9101" y="18102"/>
                    <a:pt x="9039" y="18086"/>
                    <a:pt x="8975" y="18086"/>
                  </a:cubicBezTo>
                  <a:close/>
                  <a:moveTo>
                    <a:pt x="1908" y="18423"/>
                  </a:moveTo>
                  <a:cubicBezTo>
                    <a:pt x="1846" y="18423"/>
                    <a:pt x="1777" y="18466"/>
                    <a:pt x="1735" y="18508"/>
                  </a:cubicBezTo>
                  <a:cubicBezTo>
                    <a:pt x="1635" y="18608"/>
                    <a:pt x="1668" y="18708"/>
                    <a:pt x="1769" y="18808"/>
                  </a:cubicBezTo>
                  <a:cubicBezTo>
                    <a:pt x="2002" y="18975"/>
                    <a:pt x="2269" y="19142"/>
                    <a:pt x="2502" y="19275"/>
                  </a:cubicBezTo>
                  <a:cubicBezTo>
                    <a:pt x="2569" y="19308"/>
                    <a:pt x="2569" y="19308"/>
                    <a:pt x="2602" y="19308"/>
                  </a:cubicBezTo>
                  <a:cubicBezTo>
                    <a:pt x="2669" y="19308"/>
                    <a:pt x="2769" y="19275"/>
                    <a:pt x="2769" y="19175"/>
                  </a:cubicBezTo>
                  <a:cubicBezTo>
                    <a:pt x="2803" y="19042"/>
                    <a:pt x="2769" y="18941"/>
                    <a:pt x="2669" y="18875"/>
                  </a:cubicBezTo>
                  <a:cubicBezTo>
                    <a:pt x="2436" y="18775"/>
                    <a:pt x="2236" y="18641"/>
                    <a:pt x="2002" y="18474"/>
                  </a:cubicBezTo>
                  <a:cubicBezTo>
                    <a:pt x="1977" y="18438"/>
                    <a:pt x="1944" y="18423"/>
                    <a:pt x="1908" y="18423"/>
                  </a:cubicBezTo>
                  <a:close/>
                  <a:moveTo>
                    <a:pt x="7442" y="18881"/>
                  </a:moveTo>
                  <a:cubicBezTo>
                    <a:pt x="7411" y="18881"/>
                    <a:pt x="7376" y="18889"/>
                    <a:pt x="7339" y="18908"/>
                  </a:cubicBezTo>
                  <a:lnTo>
                    <a:pt x="6605" y="19142"/>
                  </a:lnTo>
                  <a:cubicBezTo>
                    <a:pt x="6505" y="19175"/>
                    <a:pt x="6439" y="19275"/>
                    <a:pt x="6472" y="19408"/>
                  </a:cubicBezTo>
                  <a:cubicBezTo>
                    <a:pt x="6505" y="19509"/>
                    <a:pt x="6605" y="19575"/>
                    <a:pt x="6672" y="19575"/>
                  </a:cubicBezTo>
                  <a:cubicBezTo>
                    <a:pt x="6939" y="19475"/>
                    <a:pt x="7239" y="19408"/>
                    <a:pt x="7473" y="19275"/>
                  </a:cubicBezTo>
                  <a:cubicBezTo>
                    <a:pt x="7606" y="19242"/>
                    <a:pt x="7639" y="19142"/>
                    <a:pt x="7606" y="19008"/>
                  </a:cubicBezTo>
                  <a:cubicBezTo>
                    <a:pt x="7582" y="18936"/>
                    <a:pt x="7523" y="18881"/>
                    <a:pt x="7442" y="18881"/>
                  </a:cubicBezTo>
                  <a:close/>
                  <a:moveTo>
                    <a:pt x="3339" y="19215"/>
                  </a:moveTo>
                  <a:cubicBezTo>
                    <a:pt x="3266" y="19215"/>
                    <a:pt x="3218" y="19270"/>
                    <a:pt x="3170" y="19342"/>
                  </a:cubicBezTo>
                  <a:cubicBezTo>
                    <a:pt x="3136" y="19442"/>
                    <a:pt x="3170" y="19575"/>
                    <a:pt x="3303" y="19609"/>
                  </a:cubicBezTo>
                  <a:cubicBezTo>
                    <a:pt x="3603" y="19675"/>
                    <a:pt x="3837" y="19742"/>
                    <a:pt x="4170" y="19775"/>
                  </a:cubicBezTo>
                  <a:cubicBezTo>
                    <a:pt x="4304" y="19775"/>
                    <a:pt x="4404" y="19675"/>
                    <a:pt x="4404" y="19642"/>
                  </a:cubicBezTo>
                  <a:cubicBezTo>
                    <a:pt x="4437" y="19509"/>
                    <a:pt x="4337" y="19408"/>
                    <a:pt x="4237" y="19408"/>
                  </a:cubicBezTo>
                  <a:cubicBezTo>
                    <a:pt x="3937" y="19342"/>
                    <a:pt x="3670" y="19308"/>
                    <a:pt x="3436" y="19242"/>
                  </a:cubicBezTo>
                  <a:cubicBezTo>
                    <a:pt x="3399" y="19223"/>
                    <a:pt x="3367" y="19215"/>
                    <a:pt x="3339" y="19215"/>
                  </a:cubicBezTo>
                  <a:close/>
                  <a:moveTo>
                    <a:pt x="5805" y="19308"/>
                  </a:moveTo>
                  <a:cubicBezTo>
                    <a:pt x="5571" y="19342"/>
                    <a:pt x="5271" y="19408"/>
                    <a:pt x="5004" y="19408"/>
                  </a:cubicBezTo>
                  <a:cubicBezTo>
                    <a:pt x="4904" y="19408"/>
                    <a:pt x="4804" y="19475"/>
                    <a:pt x="4804" y="19609"/>
                  </a:cubicBezTo>
                  <a:cubicBezTo>
                    <a:pt x="4804" y="19742"/>
                    <a:pt x="4904" y="19809"/>
                    <a:pt x="5004" y="19809"/>
                  </a:cubicBezTo>
                  <a:cubicBezTo>
                    <a:pt x="5304" y="19809"/>
                    <a:pt x="5605" y="19775"/>
                    <a:pt x="5905" y="19742"/>
                  </a:cubicBezTo>
                  <a:cubicBezTo>
                    <a:pt x="6005" y="19675"/>
                    <a:pt x="6105" y="19609"/>
                    <a:pt x="6072" y="19475"/>
                  </a:cubicBezTo>
                  <a:cubicBezTo>
                    <a:pt x="6005" y="19342"/>
                    <a:pt x="5938" y="19308"/>
                    <a:pt x="5805" y="19308"/>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 name="Google Shape;7536;p69">
              <a:extLst>
                <a:ext uri="{FF2B5EF4-FFF2-40B4-BE49-F238E27FC236}">
                  <a16:creationId xmlns:a16="http://schemas.microsoft.com/office/drawing/2014/main" xmlns="" id="{88E5A9FD-A985-AF26-D1DF-BBDC3CD5FF8B}"/>
                </a:ext>
              </a:extLst>
            </p:cNvPr>
            <p:cNvSpPr/>
            <p:nvPr/>
          </p:nvSpPr>
          <p:spPr>
            <a:xfrm>
              <a:off x="4284075" y="2986750"/>
              <a:ext cx="165975" cy="155975"/>
            </a:xfrm>
            <a:custGeom>
              <a:avLst/>
              <a:gdLst/>
              <a:ahLst/>
              <a:cxnLst/>
              <a:rect l="l" t="t" r="r" b="b"/>
              <a:pathLst>
                <a:path w="6639" h="6239" extrusionOk="0">
                  <a:moveTo>
                    <a:pt x="4170" y="434"/>
                  </a:moveTo>
                  <a:cubicBezTo>
                    <a:pt x="4236" y="734"/>
                    <a:pt x="4303" y="1268"/>
                    <a:pt x="4370" y="1968"/>
                  </a:cubicBezTo>
                  <a:cubicBezTo>
                    <a:pt x="3936" y="1802"/>
                    <a:pt x="3436" y="1635"/>
                    <a:pt x="2969" y="1501"/>
                  </a:cubicBezTo>
                  <a:cubicBezTo>
                    <a:pt x="3703" y="701"/>
                    <a:pt x="4036" y="501"/>
                    <a:pt x="4170" y="434"/>
                  </a:cubicBezTo>
                  <a:close/>
                  <a:moveTo>
                    <a:pt x="867" y="1435"/>
                  </a:moveTo>
                  <a:cubicBezTo>
                    <a:pt x="1134" y="1468"/>
                    <a:pt x="1635" y="1535"/>
                    <a:pt x="2202" y="1668"/>
                  </a:cubicBezTo>
                  <a:cubicBezTo>
                    <a:pt x="2001" y="1935"/>
                    <a:pt x="1801" y="2169"/>
                    <a:pt x="1534" y="2469"/>
                  </a:cubicBezTo>
                  <a:cubicBezTo>
                    <a:pt x="1034" y="1835"/>
                    <a:pt x="934" y="1568"/>
                    <a:pt x="867" y="1435"/>
                  </a:cubicBezTo>
                  <a:close/>
                  <a:moveTo>
                    <a:pt x="4870" y="2602"/>
                  </a:moveTo>
                  <a:lnTo>
                    <a:pt x="4870" y="2602"/>
                  </a:lnTo>
                  <a:cubicBezTo>
                    <a:pt x="5704" y="2936"/>
                    <a:pt x="6004" y="3136"/>
                    <a:pt x="6171" y="3203"/>
                  </a:cubicBezTo>
                  <a:cubicBezTo>
                    <a:pt x="6004" y="3303"/>
                    <a:pt x="5637" y="3436"/>
                    <a:pt x="4970" y="3603"/>
                  </a:cubicBezTo>
                  <a:cubicBezTo>
                    <a:pt x="4937" y="3269"/>
                    <a:pt x="4937" y="2936"/>
                    <a:pt x="4870" y="2602"/>
                  </a:cubicBezTo>
                  <a:close/>
                  <a:moveTo>
                    <a:pt x="2702" y="1835"/>
                  </a:moveTo>
                  <a:cubicBezTo>
                    <a:pt x="3302" y="2002"/>
                    <a:pt x="3936" y="2202"/>
                    <a:pt x="4470" y="2435"/>
                  </a:cubicBezTo>
                  <a:cubicBezTo>
                    <a:pt x="4503" y="2869"/>
                    <a:pt x="4503" y="3303"/>
                    <a:pt x="4537" y="3703"/>
                  </a:cubicBezTo>
                  <a:cubicBezTo>
                    <a:pt x="4003" y="3836"/>
                    <a:pt x="3436" y="3970"/>
                    <a:pt x="2835" y="4037"/>
                  </a:cubicBezTo>
                  <a:cubicBezTo>
                    <a:pt x="2468" y="3636"/>
                    <a:pt x="2102" y="3203"/>
                    <a:pt x="1801" y="2836"/>
                  </a:cubicBezTo>
                  <a:cubicBezTo>
                    <a:pt x="2102" y="2469"/>
                    <a:pt x="2368" y="2135"/>
                    <a:pt x="2702" y="1835"/>
                  </a:cubicBezTo>
                  <a:close/>
                  <a:moveTo>
                    <a:pt x="1501" y="3136"/>
                  </a:moveTo>
                  <a:cubicBezTo>
                    <a:pt x="1768" y="3470"/>
                    <a:pt x="2035" y="3803"/>
                    <a:pt x="2335" y="4137"/>
                  </a:cubicBezTo>
                  <a:cubicBezTo>
                    <a:pt x="1601" y="4237"/>
                    <a:pt x="1001" y="4303"/>
                    <a:pt x="634" y="4303"/>
                  </a:cubicBezTo>
                  <a:lnTo>
                    <a:pt x="534" y="4303"/>
                  </a:lnTo>
                  <a:cubicBezTo>
                    <a:pt x="767" y="4103"/>
                    <a:pt x="1067" y="3636"/>
                    <a:pt x="1501" y="3136"/>
                  </a:cubicBezTo>
                  <a:close/>
                  <a:moveTo>
                    <a:pt x="4537" y="4137"/>
                  </a:moveTo>
                  <a:cubicBezTo>
                    <a:pt x="4570" y="5137"/>
                    <a:pt x="4537" y="5604"/>
                    <a:pt x="4503" y="5771"/>
                  </a:cubicBezTo>
                  <a:cubicBezTo>
                    <a:pt x="4303" y="5604"/>
                    <a:pt x="3836" y="5137"/>
                    <a:pt x="3169" y="4437"/>
                  </a:cubicBezTo>
                  <a:cubicBezTo>
                    <a:pt x="3636" y="4337"/>
                    <a:pt x="4103" y="4237"/>
                    <a:pt x="4537" y="4137"/>
                  </a:cubicBezTo>
                  <a:close/>
                  <a:moveTo>
                    <a:pt x="4270" y="0"/>
                  </a:moveTo>
                  <a:cubicBezTo>
                    <a:pt x="4036" y="0"/>
                    <a:pt x="3669" y="167"/>
                    <a:pt x="2535" y="1401"/>
                  </a:cubicBezTo>
                  <a:cubicBezTo>
                    <a:pt x="2035" y="1235"/>
                    <a:pt x="1201" y="1001"/>
                    <a:pt x="834" y="1001"/>
                  </a:cubicBezTo>
                  <a:cubicBezTo>
                    <a:pt x="634" y="1001"/>
                    <a:pt x="534" y="1135"/>
                    <a:pt x="500" y="1168"/>
                  </a:cubicBezTo>
                  <a:cubicBezTo>
                    <a:pt x="367" y="1401"/>
                    <a:pt x="434" y="1735"/>
                    <a:pt x="1268" y="2802"/>
                  </a:cubicBezTo>
                  <a:cubicBezTo>
                    <a:pt x="600" y="3603"/>
                    <a:pt x="33" y="4237"/>
                    <a:pt x="33" y="4270"/>
                  </a:cubicBezTo>
                  <a:cubicBezTo>
                    <a:pt x="0" y="4404"/>
                    <a:pt x="0" y="4470"/>
                    <a:pt x="33" y="4570"/>
                  </a:cubicBezTo>
                  <a:cubicBezTo>
                    <a:pt x="133" y="4737"/>
                    <a:pt x="334" y="4770"/>
                    <a:pt x="634" y="4770"/>
                  </a:cubicBezTo>
                  <a:cubicBezTo>
                    <a:pt x="1034" y="4770"/>
                    <a:pt x="1801" y="4670"/>
                    <a:pt x="2669" y="4504"/>
                  </a:cubicBezTo>
                  <a:cubicBezTo>
                    <a:pt x="3036" y="4937"/>
                    <a:pt x="4170" y="6138"/>
                    <a:pt x="4503" y="6238"/>
                  </a:cubicBezTo>
                  <a:lnTo>
                    <a:pt x="4603" y="6238"/>
                  </a:lnTo>
                  <a:cubicBezTo>
                    <a:pt x="4670" y="6238"/>
                    <a:pt x="4703" y="6238"/>
                    <a:pt x="4770" y="6171"/>
                  </a:cubicBezTo>
                  <a:cubicBezTo>
                    <a:pt x="4837" y="6105"/>
                    <a:pt x="5004" y="5905"/>
                    <a:pt x="4937" y="4070"/>
                  </a:cubicBezTo>
                  <a:cubicBezTo>
                    <a:pt x="6305" y="3736"/>
                    <a:pt x="6471" y="3570"/>
                    <a:pt x="6505" y="3503"/>
                  </a:cubicBezTo>
                  <a:cubicBezTo>
                    <a:pt x="6605" y="3436"/>
                    <a:pt x="6638" y="3303"/>
                    <a:pt x="6605" y="3236"/>
                  </a:cubicBezTo>
                  <a:cubicBezTo>
                    <a:pt x="6538" y="3103"/>
                    <a:pt x="6505" y="2836"/>
                    <a:pt x="4803" y="2169"/>
                  </a:cubicBezTo>
                  <a:cubicBezTo>
                    <a:pt x="4770" y="1435"/>
                    <a:pt x="4637" y="601"/>
                    <a:pt x="4537" y="267"/>
                  </a:cubicBezTo>
                  <a:cubicBezTo>
                    <a:pt x="4503" y="100"/>
                    <a:pt x="4437" y="0"/>
                    <a:pt x="427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7" name="Picture 6">
            <a:extLst>
              <a:ext uri="{FF2B5EF4-FFF2-40B4-BE49-F238E27FC236}">
                <a16:creationId xmlns:a16="http://schemas.microsoft.com/office/drawing/2014/main" xmlns="" id="{F5B561FA-C1F6-4D3E-3DAF-AE147D85E599}"/>
              </a:ext>
            </a:extLst>
          </p:cNvPr>
          <p:cNvPicPr>
            <a:picLocks noChangeAspect="1"/>
          </p:cNvPicPr>
          <p:nvPr/>
        </p:nvPicPr>
        <p:blipFill>
          <a:blip r:embed="rId10"/>
          <a:stretch>
            <a:fillRect/>
          </a:stretch>
        </p:blipFill>
        <p:spPr>
          <a:xfrm>
            <a:off x="3256062" y="3395172"/>
            <a:ext cx="6297714" cy="3462828"/>
          </a:xfrm>
          <a:prstGeom prst="rect">
            <a:avLst/>
          </a:prstGeom>
        </p:spPr>
      </p:pic>
    </p:spTree>
    <p:extLst>
      <p:ext uri="{BB962C8B-B14F-4D97-AF65-F5344CB8AC3E}">
        <p14:creationId xmlns:p14="http://schemas.microsoft.com/office/powerpoint/2010/main" val="390083586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oogle Shape;505;p34">
            <a:extLst>
              <a:ext uri="{FF2B5EF4-FFF2-40B4-BE49-F238E27FC236}">
                <a16:creationId xmlns:a16="http://schemas.microsoft.com/office/drawing/2014/main" xmlns="" id="{D7679776-BD20-DCC8-4E15-6B8C62B5E3F9}"/>
              </a:ext>
            </a:extLst>
          </p:cNvPr>
          <p:cNvGrpSpPr/>
          <p:nvPr/>
        </p:nvGrpSpPr>
        <p:grpSpPr>
          <a:xfrm>
            <a:off x="1922959" y="1273607"/>
            <a:ext cx="8346082" cy="4310786"/>
            <a:chOff x="1256300" y="416363"/>
            <a:chExt cx="6631400" cy="4310786"/>
          </a:xfrm>
        </p:grpSpPr>
        <p:sp>
          <p:nvSpPr>
            <p:cNvPr id="108" name="Google Shape;506;p34">
              <a:extLst>
                <a:ext uri="{FF2B5EF4-FFF2-40B4-BE49-F238E27FC236}">
                  <a16:creationId xmlns:a16="http://schemas.microsoft.com/office/drawing/2014/main" xmlns="" id="{72AB3EDB-4682-3F0B-D22D-583E49D31F78}"/>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08;p34">
              <a:extLst>
                <a:ext uri="{FF2B5EF4-FFF2-40B4-BE49-F238E27FC236}">
                  <a16:creationId xmlns:a16="http://schemas.microsoft.com/office/drawing/2014/main" xmlns="" id="{3E09B900-5705-B017-0743-0BDCAC7340EA}"/>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112" name="Google Shape;510;p34">
              <a:extLst>
                <a:ext uri="{FF2B5EF4-FFF2-40B4-BE49-F238E27FC236}">
                  <a16:creationId xmlns:a16="http://schemas.microsoft.com/office/drawing/2014/main" xmlns="" id="{38C1160D-ABEF-1B3F-C5B7-FE323320BF79}"/>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a:extLst>
              <a:ext uri="{FF2B5EF4-FFF2-40B4-BE49-F238E27FC236}">
                <a16:creationId xmlns:a16="http://schemas.microsoft.com/office/drawing/2014/main" xmlns="" id="{93A3BE4D-7D85-8533-06D1-A849B45D3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439220"/>
            <a:ext cx="3429000" cy="3429000"/>
          </a:xfrm>
          <a:prstGeom prst="ellipse">
            <a:avLst/>
          </a:prstGeom>
        </p:spPr>
      </p:pic>
      <p:sp>
        <p:nvSpPr>
          <p:cNvPr id="2" name="TextBox 1">
            <a:extLst>
              <a:ext uri="{FF2B5EF4-FFF2-40B4-BE49-F238E27FC236}">
                <a16:creationId xmlns:a16="http://schemas.microsoft.com/office/drawing/2014/main" xmlns="" id="{AE00ACC9-B96A-54FC-AB6F-87EFA18CD129}"/>
              </a:ext>
            </a:extLst>
          </p:cNvPr>
          <p:cNvSpPr txBox="1"/>
          <p:nvPr/>
        </p:nvSpPr>
        <p:spPr>
          <a:xfrm>
            <a:off x="2049694" y="3984611"/>
            <a:ext cx="8092611" cy="1107996"/>
          </a:xfrm>
          <a:prstGeom prst="rect">
            <a:avLst/>
          </a:prstGeom>
          <a:noFill/>
        </p:spPr>
        <p:txBody>
          <a:bodyPr wrap="square" rtlCol="0">
            <a:spAutoFit/>
          </a:bodyPr>
          <a:lstStyle/>
          <a:p>
            <a:pPr algn="ctr"/>
            <a:r>
              <a:rPr lang="en-US" sz="6600" dirty="0">
                <a:ln>
                  <a:solidFill>
                    <a:schemeClr val="tx1">
                      <a:lumMod val="50000"/>
                    </a:schemeClr>
                  </a:solidFill>
                </a:ln>
                <a:solidFill>
                  <a:schemeClr val="accent2"/>
                </a:solidFill>
                <a:latin typeface="#9Slide07 IcielKoni" pitchFamily="2" charset="0"/>
              </a:rPr>
              <a:t>TÌM HIỂU BÀI VIẾT</a:t>
            </a:r>
          </a:p>
        </p:txBody>
      </p:sp>
      <p:grpSp>
        <p:nvGrpSpPr>
          <p:cNvPr id="106" name="Group 105">
            <a:extLst>
              <a:ext uri="{FF2B5EF4-FFF2-40B4-BE49-F238E27FC236}">
                <a16:creationId xmlns:a16="http://schemas.microsoft.com/office/drawing/2014/main" xmlns="" id="{99E1A924-E85F-142A-DB48-276840FAF11D}"/>
              </a:ext>
            </a:extLst>
          </p:cNvPr>
          <p:cNvGrpSpPr/>
          <p:nvPr/>
        </p:nvGrpSpPr>
        <p:grpSpPr>
          <a:xfrm>
            <a:off x="410504" y="373605"/>
            <a:ext cx="11672622" cy="6339460"/>
            <a:chOff x="410504" y="373605"/>
            <a:chExt cx="11672622" cy="6339460"/>
          </a:xfrm>
        </p:grpSpPr>
        <p:grpSp>
          <p:nvGrpSpPr>
            <p:cNvPr id="54" name="Google Shape;3274;p25">
              <a:extLst>
                <a:ext uri="{FF2B5EF4-FFF2-40B4-BE49-F238E27FC236}">
                  <a16:creationId xmlns:a16="http://schemas.microsoft.com/office/drawing/2014/main" xmlns="" id="{D96E1AC1-CB3E-5E30-BFA2-C755A5879CE2}"/>
                </a:ext>
              </a:extLst>
            </p:cNvPr>
            <p:cNvGrpSpPr/>
            <p:nvPr/>
          </p:nvGrpSpPr>
          <p:grpSpPr>
            <a:xfrm flipH="1">
              <a:off x="410504" y="1853728"/>
              <a:ext cx="382516" cy="329360"/>
              <a:chOff x="792185" y="5776305"/>
              <a:chExt cx="174323" cy="150098"/>
            </a:xfrm>
          </p:grpSpPr>
          <p:sp>
            <p:nvSpPr>
              <p:cNvPr id="55" name="Google Shape;3275;p25">
                <a:extLst>
                  <a:ext uri="{FF2B5EF4-FFF2-40B4-BE49-F238E27FC236}">
                    <a16:creationId xmlns:a16="http://schemas.microsoft.com/office/drawing/2014/main" xmlns="" id="{BCECD691-F61E-12AC-61E1-DC1EA6D12FA8}"/>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6" name="Google Shape;3276;p25">
                <a:extLst>
                  <a:ext uri="{FF2B5EF4-FFF2-40B4-BE49-F238E27FC236}">
                    <a16:creationId xmlns:a16="http://schemas.microsoft.com/office/drawing/2014/main" xmlns="" id="{B1DFB5FD-61AF-845D-20A5-793286CD9BED}"/>
                  </a:ext>
                </a:extLst>
              </p:cNvPr>
              <p:cNvGrpSpPr/>
              <p:nvPr/>
            </p:nvGrpSpPr>
            <p:grpSpPr>
              <a:xfrm>
                <a:off x="793806" y="5776305"/>
                <a:ext cx="172702" cy="149999"/>
                <a:chOff x="1488756" y="5776305"/>
                <a:chExt cx="172702" cy="149999"/>
              </a:xfrm>
            </p:grpSpPr>
            <p:sp>
              <p:nvSpPr>
                <p:cNvPr id="57" name="Google Shape;3277;p25">
                  <a:extLst>
                    <a:ext uri="{FF2B5EF4-FFF2-40B4-BE49-F238E27FC236}">
                      <a16:creationId xmlns:a16="http://schemas.microsoft.com/office/drawing/2014/main" xmlns="" id="{CDAB98B1-468D-4094-950D-1A944BC76C49}"/>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3278;p25">
                  <a:extLst>
                    <a:ext uri="{FF2B5EF4-FFF2-40B4-BE49-F238E27FC236}">
                      <a16:creationId xmlns:a16="http://schemas.microsoft.com/office/drawing/2014/main" xmlns="" id="{2CB0F13C-A76F-14B0-AE4F-0E8443B34C0D}"/>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9" name="Google Shape;3283;p25">
              <a:extLst>
                <a:ext uri="{FF2B5EF4-FFF2-40B4-BE49-F238E27FC236}">
                  <a16:creationId xmlns:a16="http://schemas.microsoft.com/office/drawing/2014/main" xmlns="" id="{0FB22FB9-258A-F470-880E-7497C9C6BEAA}"/>
                </a:ext>
              </a:extLst>
            </p:cNvPr>
            <p:cNvGrpSpPr/>
            <p:nvPr/>
          </p:nvGrpSpPr>
          <p:grpSpPr>
            <a:xfrm rot="1103262">
              <a:off x="10778970" y="5773950"/>
              <a:ext cx="1304156" cy="901364"/>
              <a:chOff x="5966842" y="6369172"/>
              <a:chExt cx="576499" cy="398446"/>
            </a:xfrm>
          </p:grpSpPr>
          <p:sp>
            <p:nvSpPr>
              <p:cNvPr id="60" name="Google Shape;3284;p25">
                <a:extLst>
                  <a:ext uri="{FF2B5EF4-FFF2-40B4-BE49-F238E27FC236}">
                    <a16:creationId xmlns:a16="http://schemas.microsoft.com/office/drawing/2014/main" xmlns="" id="{7298686B-FA57-0014-B1EC-3305696AC159}"/>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1" name="Google Shape;3285;p25">
                <a:extLst>
                  <a:ext uri="{FF2B5EF4-FFF2-40B4-BE49-F238E27FC236}">
                    <a16:creationId xmlns:a16="http://schemas.microsoft.com/office/drawing/2014/main" xmlns="" id="{9667FA9F-AEBE-CED9-0407-39C05F568CBF}"/>
                  </a:ext>
                </a:extLst>
              </p:cNvPr>
              <p:cNvGrpSpPr/>
              <p:nvPr/>
            </p:nvGrpSpPr>
            <p:grpSpPr>
              <a:xfrm>
                <a:off x="5966842" y="6369172"/>
                <a:ext cx="576499" cy="398446"/>
                <a:chOff x="6724042" y="6369172"/>
                <a:chExt cx="576499" cy="398446"/>
              </a:xfrm>
            </p:grpSpPr>
            <p:sp>
              <p:nvSpPr>
                <p:cNvPr id="62" name="Google Shape;3286;p25">
                  <a:extLst>
                    <a:ext uri="{FF2B5EF4-FFF2-40B4-BE49-F238E27FC236}">
                      <a16:creationId xmlns:a16="http://schemas.microsoft.com/office/drawing/2014/main" xmlns="" id="{4C548599-BA2C-F24F-A840-1A75D7D69FDC}"/>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3287;p25">
                  <a:extLst>
                    <a:ext uri="{FF2B5EF4-FFF2-40B4-BE49-F238E27FC236}">
                      <a16:creationId xmlns:a16="http://schemas.microsoft.com/office/drawing/2014/main" xmlns="" id="{C733D2F4-1F99-0429-5B0F-0E03D8837F5E}"/>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3288;p25">
                  <a:extLst>
                    <a:ext uri="{FF2B5EF4-FFF2-40B4-BE49-F238E27FC236}">
                      <a16:creationId xmlns:a16="http://schemas.microsoft.com/office/drawing/2014/main" xmlns="" id="{D1AE8B34-0CD1-78A0-D5BA-919B4339D19D}"/>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3289;p25">
                  <a:extLst>
                    <a:ext uri="{FF2B5EF4-FFF2-40B4-BE49-F238E27FC236}">
                      <a16:creationId xmlns:a16="http://schemas.microsoft.com/office/drawing/2014/main" xmlns="" id="{B3A6695D-1BE6-8D85-5BCC-40392A4D26B8}"/>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3290;p25">
                  <a:extLst>
                    <a:ext uri="{FF2B5EF4-FFF2-40B4-BE49-F238E27FC236}">
                      <a16:creationId xmlns:a16="http://schemas.microsoft.com/office/drawing/2014/main" xmlns="" id="{E214B3AB-2163-6530-DBCD-6ABDF95CC3E6}"/>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3291;p25">
                  <a:extLst>
                    <a:ext uri="{FF2B5EF4-FFF2-40B4-BE49-F238E27FC236}">
                      <a16:creationId xmlns:a16="http://schemas.microsoft.com/office/drawing/2014/main" xmlns="" id="{3B558A1C-6CE2-E502-D22D-74CD3F2BFD5B}"/>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3292;p25">
                  <a:extLst>
                    <a:ext uri="{FF2B5EF4-FFF2-40B4-BE49-F238E27FC236}">
                      <a16:creationId xmlns:a16="http://schemas.microsoft.com/office/drawing/2014/main" xmlns="" id="{B9CA452F-4CD7-AFA7-A968-ABB0A12CFB4F}"/>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3293;p25">
                  <a:extLst>
                    <a:ext uri="{FF2B5EF4-FFF2-40B4-BE49-F238E27FC236}">
                      <a16:creationId xmlns:a16="http://schemas.microsoft.com/office/drawing/2014/main" xmlns="" id="{232B3E76-88AF-7893-D38C-8638BF72FD79}"/>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3294;p25">
                  <a:extLst>
                    <a:ext uri="{FF2B5EF4-FFF2-40B4-BE49-F238E27FC236}">
                      <a16:creationId xmlns:a16="http://schemas.microsoft.com/office/drawing/2014/main" xmlns="" id="{F83E7B99-D8C0-07CC-B3C3-345C23C0D7C7}"/>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3295;p25">
                  <a:extLst>
                    <a:ext uri="{FF2B5EF4-FFF2-40B4-BE49-F238E27FC236}">
                      <a16:creationId xmlns:a16="http://schemas.microsoft.com/office/drawing/2014/main" xmlns="" id="{548D9CDC-F085-AE07-B79B-81937B03BC9D}"/>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3296;p25">
                  <a:extLst>
                    <a:ext uri="{FF2B5EF4-FFF2-40B4-BE49-F238E27FC236}">
                      <a16:creationId xmlns:a16="http://schemas.microsoft.com/office/drawing/2014/main" xmlns="" id="{B598D018-0B56-8C49-4748-7029208DEFBD}"/>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3297;p25">
                  <a:extLst>
                    <a:ext uri="{FF2B5EF4-FFF2-40B4-BE49-F238E27FC236}">
                      <a16:creationId xmlns:a16="http://schemas.microsoft.com/office/drawing/2014/main" xmlns="" id="{99AE047B-D26E-4AB8-7CAD-38C34CDFE8B0}"/>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3298;p25">
                  <a:extLst>
                    <a:ext uri="{FF2B5EF4-FFF2-40B4-BE49-F238E27FC236}">
                      <a16:creationId xmlns:a16="http://schemas.microsoft.com/office/drawing/2014/main" xmlns="" id="{D8D7FE3C-3758-8EED-3418-C2BD362E5C93}"/>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75" name="Google Shape;3304;p25">
              <a:extLst>
                <a:ext uri="{FF2B5EF4-FFF2-40B4-BE49-F238E27FC236}">
                  <a16:creationId xmlns:a16="http://schemas.microsoft.com/office/drawing/2014/main" xmlns="" id="{5C66247A-87FA-EAFD-42FC-94EEFCB3036C}"/>
                </a:ext>
              </a:extLst>
            </p:cNvPr>
            <p:cNvGrpSpPr/>
            <p:nvPr/>
          </p:nvGrpSpPr>
          <p:grpSpPr>
            <a:xfrm>
              <a:off x="705317" y="5693966"/>
              <a:ext cx="1007221" cy="1019099"/>
              <a:chOff x="10646993" y="4948336"/>
              <a:chExt cx="1007221" cy="1019099"/>
            </a:xfrm>
          </p:grpSpPr>
          <p:grpSp>
            <p:nvGrpSpPr>
              <p:cNvPr id="76" name="Google Shape;3305;p25">
                <a:extLst>
                  <a:ext uri="{FF2B5EF4-FFF2-40B4-BE49-F238E27FC236}">
                    <a16:creationId xmlns:a16="http://schemas.microsoft.com/office/drawing/2014/main" xmlns="" id="{F7587C0F-17F7-C4A9-AE9B-1BF0583A0329}"/>
                  </a:ext>
                </a:extLst>
              </p:cNvPr>
              <p:cNvGrpSpPr/>
              <p:nvPr/>
            </p:nvGrpSpPr>
            <p:grpSpPr>
              <a:xfrm rot="-1050381">
                <a:off x="10872056" y="5558848"/>
                <a:ext cx="338583" cy="366141"/>
                <a:chOff x="2434787" y="710447"/>
                <a:chExt cx="397074" cy="429394"/>
              </a:xfrm>
            </p:grpSpPr>
            <p:sp>
              <p:nvSpPr>
                <p:cNvPr id="83" name="Google Shape;3306;p25">
                  <a:extLst>
                    <a:ext uri="{FF2B5EF4-FFF2-40B4-BE49-F238E27FC236}">
                      <a16:creationId xmlns:a16="http://schemas.microsoft.com/office/drawing/2014/main" xmlns="" id="{668A3B59-3F12-D4C7-3924-35C736EE7B85}"/>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3307;p25">
                  <a:extLst>
                    <a:ext uri="{FF2B5EF4-FFF2-40B4-BE49-F238E27FC236}">
                      <a16:creationId xmlns:a16="http://schemas.microsoft.com/office/drawing/2014/main" xmlns="" id="{5A1B1A6B-3631-07D8-FAC1-676160FA5902}"/>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7" name="Google Shape;3308;p25">
                <a:extLst>
                  <a:ext uri="{FF2B5EF4-FFF2-40B4-BE49-F238E27FC236}">
                    <a16:creationId xmlns:a16="http://schemas.microsoft.com/office/drawing/2014/main" xmlns="" id="{991047B4-B32C-CF74-B1FE-781237DCBB39}"/>
                  </a:ext>
                </a:extLst>
              </p:cNvPr>
              <p:cNvGrpSpPr/>
              <p:nvPr/>
            </p:nvGrpSpPr>
            <p:grpSpPr>
              <a:xfrm rot="-1050381">
                <a:off x="10692918" y="4986704"/>
                <a:ext cx="309443" cy="352991"/>
                <a:chOff x="3146735" y="424227"/>
                <a:chExt cx="362901" cy="413972"/>
              </a:xfrm>
            </p:grpSpPr>
            <p:sp>
              <p:nvSpPr>
                <p:cNvPr id="81" name="Google Shape;3309;p25">
                  <a:extLst>
                    <a:ext uri="{FF2B5EF4-FFF2-40B4-BE49-F238E27FC236}">
                      <a16:creationId xmlns:a16="http://schemas.microsoft.com/office/drawing/2014/main" xmlns="" id="{F1C0D32B-A006-0D6E-6770-6140899F44B7}"/>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3310;p25">
                  <a:extLst>
                    <a:ext uri="{FF2B5EF4-FFF2-40B4-BE49-F238E27FC236}">
                      <a16:creationId xmlns:a16="http://schemas.microsoft.com/office/drawing/2014/main" xmlns="" id="{5BF42679-DD72-F6AB-1B53-20E1A5E5CEBD}"/>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8" name="Google Shape;3311;p25">
                <a:extLst>
                  <a:ext uri="{FF2B5EF4-FFF2-40B4-BE49-F238E27FC236}">
                    <a16:creationId xmlns:a16="http://schemas.microsoft.com/office/drawing/2014/main" xmlns="" id="{D5A0B775-AA8C-54E2-F2B7-3854D1908D8B}"/>
                  </a:ext>
                </a:extLst>
              </p:cNvPr>
              <p:cNvGrpSpPr/>
              <p:nvPr/>
            </p:nvGrpSpPr>
            <p:grpSpPr>
              <a:xfrm rot="-1050381">
                <a:off x="11297454" y="5163919"/>
                <a:ext cx="317179" cy="311994"/>
                <a:chOff x="3550284" y="973643"/>
                <a:chExt cx="371974" cy="365892"/>
              </a:xfrm>
            </p:grpSpPr>
            <p:sp>
              <p:nvSpPr>
                <p:cNvPr id="79" name="Google Shape;3312;p25">
                  <a:extLst>
                    <a:ext uri="{FF2B5EF4-FFF2-40B4-BE49-F238E27FC236}">
                      <a16:creationId xmlns:a16="http://schemas.microsoft.com/office/drawing/2014/main" xmlns="" id="{48DEB918-0EC5-8BBB-4E74-D16B01A74ACB}"/>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3313;p25">
                  <a:extLst>
                    <a:ext uri="{FF2B5EF4-FFF2-40B4-BE49-F238E27FC236}">
                      <a16:creationId xmlns:a16="http://schemas.microsoft.com/office/drawing/2014/main" xmlns="" id="{DA083B96-C9C8-4A8A-AD6F-E4255D8D19D6}"/>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5" name="Google Shape;3323;p25">
              <a:extLst>
                <a:ext uri="{FF2B5EF4-FFF2-40B4-BE49-F238E27FC236}">
                  <a16:creationId xmlns:a16="http://schemas.microsoft.com/office/drawing/2014/main" xmlns="" id="{F422AF18-AD78-0B6A-20E5-F22206A19BFB}"/>
                </a:ext>
              </a:extLst>
            </p:cNvPr>
            <p:cNvGrpSpPr/>
            <p:nvPr/>
          </p:nvGrpSpPr>
          <p:grpSpPr>
            <a:xfrm flipH="1">
              <a:off x="11527543" y="373605"/>
              <a:ext cx="382516" cy="329360"/>
              <a:chOff x="792185" y="5776305"/>
              <a:chExt cx="174323" cy="150098"/>
            </a:xfrm>
          </p:grpSpPr>
          <p:sp>
            <p:nvSpPr>
              <p:cNvPr id="86" name="Google Shape;3324;p25">
                <a:extLst>
                  <a:ext uri="{FF2B5EF4-FFF2-40B4-BE49-F238E27FC236}">
                    <a16:creationId xmlns:a16="http://schemas.microsoft.com/office/drawing/2014/main" xmlns="" id="{B4A5B4C0-4461-F0BE-A396-DED8B3AEEBED}"/>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7" name="Google Shape;3325;p25">
                <a:extLst>
                  <a:ext uri="{FF2B5EF4-FFF2-40B4-BE49-F238E27FC236}">
                    <a16:creationId xmlns:a16="http://schemas.microsoft.com/office/drawing/2014/main" xmlns="" id="{EE23DAD9-EB3D-D6F0-A422-35779E58DE3D}"/>
                  </a:ext>
                </a:extLst>
              </p:cNvPr>
              <p:cNvGrpSpPr/>
              <p:nvPr/>
            </p:nvGrpSpPr>
            <p:grpSpPr>
              <a:xfrm>
                <a:off x="793806" y="5776305"/>
                <a:ext cx="172702" cy="149999"/>
                <a:chOff x="1488756" y="5776305"/>
                <a:chExt cx="172702" cy="149999"/>
              </a:xfrm>
            </p:grpSpPr>
            <p:sp>
              <p:nvSpPr>
                <p:cNvPr id="88" name="Google Shape;3326;p25">
                  <a:extLst>
                    <a:ext uri="{FF2B5EF4-FFF2-40B4-BE49-F238E27FC236}">
                      <a16:creationId xmlns:a16="http://schemas.microsoft.com/office/drawing/2014/main" xmlns="" id="{AF10D3BA-26E7-4135-66E9-90C332878FC6}"/>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3327;p25">
                  <a:extLst>
                    <a:ext uri="{FF2B5EF4-FFF2-40B4-BE49-F238E27FC236}">
                      <a16:creationId xmlns:a16="http://schemas.microsoft.com/office/drawing/2014/main" xmlns="" id="{813119C3-9984-1E63-50C9-92CF52EDE578}"/>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90" name="Google Shape;3329;p25">
              <a:extLst>
                <a:ext uri="{FF2B5EF4-FFF2-40B4-BE49-F238E27FC236}">
                  <a16:creationId xmlns:a16="http://schemas.microsoft.com/office/drawing/2014/main" xmlns="" id="{10E170C6-3C5A-9EF8-D56A-B879129CAD42}"/>
                </a:ext>
              </a:extLst>
            </p:cNvPr>
            <p:cNvGrpSpPr/>
            <p:nvPr/>
          </p:nvGrpSpPr>
          <p:grpSpPr>
            <a:xfrm>
              <a:off x="6677867" y="6113707"/>
              <a:ext cx="221615" cy="212254"/>
              <a:chOff x="5976903" y="6075225"/>
              <a:chExt cx="221615" cy="212254"/>
            </a:xfrm>
          </p:grpSpPr>
          <p:sp>
            <p:nvSpPr>
              <p:cNvPr id="91" name="Google Shape;3330;p25">
                <a:extLst>
                  <a:ext uri="{FF2B5EF4-FFF2-40B4-BE49-F238E27FC236}">
                    <a16:creationId xmlns:a16="http://schemas.microsoft.com/office/drawing/2014/main" xmlns="" id="{009D8BB9-23F3-A3B7-4CF0-490BACB8A1AB}"/>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3331;p25">
                <a:extLst>
                  <a:ext uri="{FF2B5EF4-FFF2-40B4-BE49-F238E27FC236}">
                    <a16:creationId xmlns:a16="http://schemas.microsoft.com/office/drawing/2014/main" xmlns="" id="{C35C338C-3FFA-B329-D959-75209A3581D2}"/>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3" name="Google Shape;3332;p25">
              <a:extLst>
                <a:ext uri="{FF2B5EF4-FFF2-40B4-BE49-F238E27FC236}">
                  <a16:creationId xmlns:a16="http://schemas.microsoft.com/office/drawing/2014/main" xmlns="" id="{9F310FA9-B8DB-7246-4BB9-445F44027607}"/>
                </a:ext>
              </a:extLst>
            </p:cNvPr>
            <p:cNvGrpSpPr/>
            <p:nvPr/>
          </p:nvGrpSpPr>
          <p:grpSpPr>
            <a:xfrm>
              <a:off x="3040810" y="442546"/>
              <a:ext cx="221632" cy="235057"/>
              <a:chOff x="5252753" y="6551057"/>
              <a:chExt cx="310539" cy="329350"/>
            </a:xfrm>
          </p:grpSpPr>
          <p:sp>
            <p:nvSpPr>
              <p:cNvPr id="94" name="Google Shape;3333;p25">
                <a:extLst>
                  <a:ext uri="{FF2B5EF4-FFF2-40B4-BE49-F238E27FC236}">
                    <a16:creationId xmlns:a16="http://schemas.microsoft.com/office/drawing/2014/main" xmlns="" id="{8CB886F0-D2D1-27A6-97DE-93A59D13E94F}"/>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3334;p25">
                <a:extLst>
                  <a:ext uri="{FF2B5EF4-FFF2-40B4-BE49-F238E27FC236}">
                    <a16:creationId xmlns:a16="http://schemas.microsoft.com/office/drawing/2014/main" xmlns="" id="{58101D35-69B1-5DF9-15BC-F4E06841844C}"/>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6" name="Google Shape;3425;p25">
              <a:extLst>
                <a:ext uri="{FF2B5EF4-FFF2-40B4-BE49-F238E27FC236}">
                  <a16:creationId xmlns:a16="http://schemas.microsoft.com/office/drawing/2014/main" xmlns="" id="{00730A49-18ED-6A72-48FC-23C0BB525EC7}"/>
                </a:ext>
              </a:extLst>
            </p:cNvPr>
            <p:cNvGrpSpPr/>
            <p:nvPr/>
          </p:nvGrpSpPr>
          <p:grpSpPr>
            <a:xfrm rot="-4522581" flipH="1">
              <a:off x="10476310" y="3242299"/>
              <a:ext cx="761854" cy="650369"/>
              <a:chOff x="4149214" y="8270709"/>
              <a:chExt cx="460705" cy="393288"/>
            </a:xfrm>
          </p:grpSpPr>
          <p:sp>
            <p:nvSpPr>
              <p:cNvPr id="97" name="Google Shape;3426;p25">
                <a:extLst>
                  <a:ext uri="{FF2B5EF4-FFF2-40B4-BE49-F238E27FC236}">
                    <a16:creationId xmlns:a16="http://schemas.microsoft.com/office/drawing/2014/main" xmlns="" id="{EBCA4491-F661-7655-289F-5A72D47F3F5D}"/>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 name="Google Shape;3427;p25">
                <a:extLst>
                  <a:ext uri="{FF2B5EF4-FFF2-40B4-BE49-F238E27FC236}">
                    <a16:creationId xmlns:a16="http://schemas.microsoft.com/office/drawing/2014/main" xmlns="" id="{40B251FE-287B-F0F2-76D8-E8CDEDEC594E}"/>
                  </a:ext>
                </a:extLst>
              </p:cNvPr>
              <p:cNvGrpSpPr/>
              <p:nvPr/>
            </p:nvGrpSpPr>
            <p:grpSpPr>
              <a:xfrm>
                <a:off x="4149214" y="8270808"/>
                <a:ext cx="460705" cy="392991"/>
                <a:chOff x="4792064" y="8270808"/>
                <a:chExt cx="460705" cy="392991"/>
              </a:xfrm>
            </p:grpSpPr>
            <p:sp>
              <p:nvSpPr>
                <p:cNvPr id="99" name="Google Shape;3428;p25">
                  <a:extLst>
                    <a:ext uri="{FF2B5EF4-FFF2-40B4-BE49-F238E27FC236}">
                      <a16:creationId xmlns:a16="http://schemas.microsoft.com/office/drawing/2014/main" xmlns="" id="{E9FB8011-4575-2A7B-7A91-DF2C016A912C}"/>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3429;p25">
                  <a:extLst>
                    <a:ext uri="{FF2B5EF4-FFF2-40B4-BE49-F238E27FC236}">
                      <a16:creationId xmlns:a16="http://schemas.microsoft.com/office/drawing/2014/main" xmlns="" id="{0028213D-BCC4-D8D4-B83C-8786D7EE4E70}"/>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3430;p25">
                  <a:extLst>
                    <a:ext uri="{FF2B5EF4-FFF2-40B4-BE49-F238E27FC236}">
                      <a16:creationId xmlns:a16="http://schemas.microsoft.com/office/drawing/2014/main" xmlns="" id="{DA120A9B-37D6-97C9-A768-665EFFAFF0E3}"/>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3431;p25">
                  <a:extLst>
                    <a:ext uri="{FF2B5EF4-FFF2-40B4-BE49-F238E27FC236}">
                      <a16:creationId xmlns:a16="http://schemas.microsoft.com/office/drawing/2014/main" xmlns="" id="{F7B21ED0-8E79-6D02-F5BE-7F9E406B576E}"/>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3432;p25">
                  <a:extLst>
                    <a:ext uri="{FF2B5EF4-FFF2-40B4-BE49-F238E27FC236}">
                      <a16:creationId xmlns:a16="http://schemas.microsoft.com/office/drawing/2014/main" xmlns="" id="{229F7BB7-ADAE-7B9C-E2C9-2A96245C4AFA}"/>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3433;p25">
                  <a:extLst>
                    <a:ext uri="{FF2B5EF4-FFF2-40B4-BE49-F238E27FC236}">
                      <a16:creationId xmlns:a16="http://schemas.microsoft.com/office/drawing/2014/main" xmlns="" id="{33C97540-CD36-C23E-A2DB-A4DC6536376F}"/>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Tree>
    <p:extLst>
      <p:ext uri="{BB962C8B-B14F-4D97-AF65-F5344CB8AC3E}">
        <p14:creationId xmlns:p14="http://schemas.microsoft.com/office/powerpoint/2010/main" val="108707361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505;p34">
            <a:extLst>
              <a:ext uri="{FF2B5EF4-FFF2-40B4-BE49-F238E27FC236}">
                <a16:creationId xmlns:a16="http://schemas.microsoft.com/office/drawing/2014/main" xmlns="" id="{3507A4D5-95B8-45A7-6B7B-AD1A988CED2C}"/>
              </a:ext>
            </a:extLst>
          </p:cNvPr>
          <p:cNvGrpSpPr/>
          <p:nvPr/>
        </p:nvGrpSpPr>
        <p:grpSpPr>
          <a:xfrm>
            <a:off x="300987" y="533378"/>
            <a:ext cx="11531784" cy="5791221"/>
            <a:chOff x="1256300" y="416363"/>
            <a:chExt cx="6631400" cy="4310786"/>
          </a:xfrm>
        </p:grpSpPr>
        <p:sp>
          <p:nvSpPr>
            <p:cNvPr id="7" name="Google Shape;506;p34">
              <a:extLst>
                <a:ext uri="{FF2B5EF4-FFF2-40B4-BE49-F238E27FC236}">
                  <a16:creationId xmlns:a16="http://schemas.microsoft.com/office/drawing/2014/main" xmlns="" id="{2828D715-7C66-4B7A-7379-94EF1F5A1C17}"/>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8;p34">
              <a:extLst>
                <a:ext uri="{FF2B5EF4-FFF2-40B4-BE49-F238E27FC236}">
                  <a16:creationId xmlns:a16="http://schemas.microsoft.com/office/drawing/2014/main" xmlns="" id="{15A1E9DA-F349-BCC6-16CF-A1281111FF9A}"/>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9" name="Google Shape;510;p34">
              <a:extLst>
                <a:ext uri="{FF2B5EF4-FFF2-40B4-BE49-F238E27FC236}">
                  <a16:creationId xmlns:a16="http://schemas.microsoft.com/office/drawing/2014/main" xmlns="" id="{5ECCC987-0D26-0480-BB84-DC5CBB9135E7}"/>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xmlns="" id="{D90F8736-2F7B-80E5-12DD-E1029B04A567}"/>
              </a:ext>
            </a:extLst>
          </p:cNvPr>
          <p:cNvSpPr txBox="1"/>
          <p:nvPr/>
        </p:nvSpPr>
        <p:spPr>
          <a:xfrm>
            <a:off x="693384" y="1930517"/>
            <a:ext cx="10616873" cy="4401205"/>
          </a:xfrm>
          <a:prstGeom prst="rect">
            <a:avLst/>
          </a:prstGeom>
          <a:noFill/>
        </p:spPr>
        <p:txBody>
          <a:bodyPr wrap="square">
            <a:spAutoFit/>
          </a:bodyPr>
          <a:lstStyle/>
          <a:p>
            <a:pPr algn="just"/>
            <a:r>
              <a:rPr lang="vi-VN" sz="2800" b="0" i="0" dirty="0">
                <a:solidFill>
                  <a:sysClr val="windowText" lastClr="000000"/>
                </a:solidFill>
                <a:effectLst/>
                <a:latin typeface="+mj-lt"/>
              </a:rPr>
              <a:t>    Theo một truyền thuyết, Chúa Trời đã dành ra bảy ngày để sáng tạo muôn loài, trong đó có thủy tổ loài người là ông A-đam và bà Ê-va. Ở Trung Quốc cũng có chuyện thần Nữ Oa dùng đất thó nặn thành người. Còn đối với người Ấn Độ, vị thần tạo ra con người là thần Bra-hma. Đến giữa thế kỉ XIX, nhờ công trình nghiên cứu của nhà bác học thiên tài Sác-lơ Đác-uyn, người ta mới biết rằng loài người được hình thành dần qua hàng triệu năm từ một loài vượn cổ.</a:t>
            </a:r>
          </a:p>
          <a:p>
            <a:r>
              <a:rPr lang="vi-VN" sz="2800" b="0" i="0" dirty="0">
                <a:solidFill>
                  <a:sysClr val="windowText" lastClr="000000"/>
                </a:solidFill>
                <a:effectLst/>
                <a:latin typeface="+mj-lt"/>
              </a:rPr>
              <a:t/>
            </a:r>
            <a:br>
              <a:rPr lang="vi-VN" sz="2800" b="0" i="0" dirty="0">
                <a:solidFill>
                  <a:sysClr val="windowText" lastClr="000000"/>
                </a:solidFill>
                <a:effectLst/>
                <a:latin typeface="+mj-lt"/>
              </a:rPr>
            </a:br>
            <a:r>
              <a:rPr lang="vi-VN" sz="2800" b="0" i="0" dirty="0">
                <a:solidFill>
                  <a:sysClr val="windowText" lastClr="000000"/>
                </a:solidFill>
                <a:effectLst/>
                <a:latin typeface="+mj-lt"/>
              </a:rPr>
              <a:t/>
            </a:r>
            <a:br>
              <a:rPr lang="vi-VN" sz="2800" b="0" i="0" dirty="0">
                <a:solidFill>
                  <a:sysClr val="windowText" lastClr="000000"/>
                </a:solidFill>
                <a:effectLst/>
                <a:latin typeface="+mj-lt"/>
              </a:rPr>
            </a:br>
            <a:endParaRPr lang="en-US" sz="2800" dirty="0">
              <a:solidFill>
                <a:sysClr val="windowText" lastClr="000000"/>
              </a:solidFill>
              <a:latin typeface="+mj-lt"/>
            </a:endParaRPr>
          </a:p>
        </p:txBody>
      </p:sp>
      <p:sp>
        <p:nvSpPr>
          <p:cNvPr id="4" name="TextBox 3">
            <a:extLst>
              <a:ext uri="{FF2B5EF4-FFF2-40B4-BE49-F238E27FC236}">
                <a16:creationId xmlns:a16="http://schemas.microsoft.com/office/drawing/2014/main" xmlns="" id="{DE97C069-6782-BCC9-AF9A-2E621D37C570}"/>
              </a:ext>
            </a:extLst>
          </p:cNvPr>
          <p:cNvSpPr txBox="1"/>
          <p:nvPr/>
        </p:nvSpPr>
        <p:spPr>
          <a:xfrm>
            <a:off x="5629095" y="5279572"/>
            <a:ext cx="5855334" cy="400110"/>
          </a:xfrm>
          <a:prstGeom prst="rect">
            <a:avLst/>
          </a:prstGeom>
          <a:noFill/>
        </p:spPr>
        <p:txBody>
          <a:bodyPr wrap="square" rtlCol="0">
            <a:spAutoFit/>
          </a:bodyPr>
          <a:lstStyle/>
          <a:p>
            <a:r>
              <a:rPr lang="en-US" sz="2000" dirty="0">
                <a:solidFill>
                  <a:sysClr val="windowText" lastClr="000000"/>
                </a:solidFill>
                <a:latin typeface="Times New Roman" panose="02020603050405020304" pitchFamily="18" charset="0"/>
                <a:cs typeface="Times New Roman" panose="02020603050405020304" pitchFamily="18" charset="0"/>
              </a:rPr>
              <a:t>Theo NHỮNG MẨU CHUYỆN LỊCH SỬ THẾ GIỚI</a:t>
            </a:r>
          </a:p>
        </p:txBody>
      </p:sp>
      <p:sp>
        <p:nvSpPr>
          <p:cNvPr id="5" name="TextBox 4">
            <a:extLst>
              <a:ext uri="{FF2B5EF4-FFF2-40B4-BE49-F238E27FC236}">
                <a16:creationId xmlns:a16="http://schemas.microsoft.com/office/drawing/2014/main" xmlns="" id="{4BEACCB7-7532-7FD6-A5A1-41DC25D12E83}"/>
              </a:ext>
            </a:extLst>
          </p:cNvPr>
          <p:cNvSpPr txBox="1"/>
          <p:nvPr/>
        </p:nvSpPr>
        <p:spPr>
          <a:xfrm>
            <a:off x="642502" y="1107309"/>
            <a:ext cx="11150274" cy="646331"/>
          </a:xfrm>
          <a:prstGeom prst="rect">
            <a:avLst/>
          </a:prstGeom>
          <a:noFill/>
        </p:spPr>
        <p:txBody>
          <a:bodyPr wrap="square">
            <a:spAutoFit/>
          </a:bodyPr>
          <a:lstStyle/>
          <a:p>
            <a:pPr algn="ctr"/>
            <a:r>
              <a:rPr lang="vi-VN" sz="3600" b="1" i="0" dirty="0">
                <a:solidFill>
                  <a:sysClr val="windowText" lastClr="000000"/>
                </a:solidFill>
                <a:effectLst/>
                <a:latin typeface="+mj-lt"/>
              </a:rPr>
              <a:t>Ai là thủy tổ của loài người?</a:t>
            </a:r>
            <a:endParaRPr lang="vi-VN" sz="3600" b="0" i="0" dirty="0">
              <a:solidFill>
                <a:sysClr val="windowText" lastClr="000000"/>
              </a:solidFill>
              <a:effectLst/>
              <a:latin typeface="+mj-lt"/>
            </a:endParaRPr>
          </a:p>
        </p:txBody>
      </p:sp>
      <p:grpSp>
        <p:nvGrpSpPr>
          <p:cNvPr id="11" name="Google Shape;3274;p25">
            <a:extLst>
              <a:ext uri="{FF2B5EF4-FFF2-40B4-BE49-F238E27FC236}">
                <a16:creationId xmlns:a16="http://schemas.microsoft.com/office/drawing/2014/main" xmlns="" id="{3BCF086B-B28D-E090-51AA-EFE854D2BD09}"/>
              </a:ext>
            </a:extLst>
          </p:cNvPr>
          <p:cNvGrpSpPr/>
          <p:nvPr/>
        </p:nvGrpSpPr>
        <p:grpSpPr>
          <a:xfrm flipH="1">
            <a:off x="410504" y="1853728"/>
            <a:ext cx="382516" cy="329360"/>
            <a:chOff x="792185" y="5776305"/>
            <a:chExt cx="174323" cy="150098"/>
          </a:xfrm>
        </p:grpSpPr>
        <p:sp>
          <p:nvSpPr>
            <p:cNvPr id="58" name="Google Shape;3275;p25">
              <a:extLst>
                <a:ext uri="{FF2B5EF4-FFF2-40B4-BE49-F238E27FC236}">
                  <a16:creationId xmlns:a16="http://schemas.microsoft.com/office/drawing/2014/main" xmlns="" id="{D8FE25EC-5EFE-6FD4-8D52-25262B723EF1}"/>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9" name="Google Shape;3276;p25">
              <a:extLst>
                <a:ext uri="{FF2B5EF4-FFF2-40B4-BE49-F238E27FC236}">
                  <a16:creationId xmlns:a16="http://schemas.microsoft.com/office/drawing/2014/main" xmlns="" id="{144BB46A-D4C6-70A8-BEF9-821AADD17A07}"/>
                </a:ext>
              </a:extLst>
            </p:cNvPr>
            <p:cNvGrpSpPr/>
            <p:nvPr/>
          </p:nvGrpSpPr>
          <p:grpSpPr>
            <a:xfrm>
              <a:off x="793806" y="5776305"/>
              <a:ext cx="172702" cy="149999"/>
              <a:chOff x="1488756" y="5776305"/>
              <a:chExt cx="172702" cy="149999"/>
            </a:xfrm>
          </p:grpSpPr>
          <p:sp>
            <p:nvSpPr>
              <p:cNvPr id="60" name="Google Shape;3277;p25">
                <a:extLst>
                  <a:ext uri="{FF2B5EF4-FFF2-40B4-BE49-F238E27FC236}">
                    <a16:creationId xmlns:a16="http://schemas.microsoft.com/office/drawing/2014/main" xmlns="" id="{DFE4A684-6517-A76F-0239-AA8739847FEC}"/>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3278;p25">
                <a:extLst>
                  <a:ext uri="{FF2B5EF4-FFF2-40B4-BE49-F238E27FC236}">
                    <a16:creationId xmlns:a16="http://schemas.microsoft.com/office/drawing/2014/main" xmlns="" id="{49717FAA-999C-9D26-AB00-B384D56BC065}"/>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2" name="Google Shape;3283;p25">
            <a:extLst>
              <a:ext uri="{FF2B5EF4-FFF2-40B4-BE49-F238E27FC236}">
                <a16:creationId xmlns:a16="http://schemas.microsoft.com/office/drawing/2014/main" xmlns="" id="{42010C63-60EB-BE13-8F41-722EBAFDA414}"/>
              </a:ext>
            </a:extLst>
          </p:cNvPr>
          <p:cNvGrpSpPr/>
          <p:nvPr/>
        </p:nvGrpSpPr>
        <p:grpSpPr>
          <a:xfrm rot="1103262">
            <a:off x="10593912" y="5773950"/>
            <a:ext cx="1304156" cy="901364"/>
            <a:chOff x="5966842" y="6369172"/>
            <a:chExt cx="576499" cy="398446"/>
          </a:xfrm>
        </p:grpSpPr>
        <p:sp>
          <p:nvSpPr>
            <p:cNvPr id="43" name="Google Shape;3284;p25">
              <a:extLst>
                <a:ext uri="{FF2B5EF4-FFF2-40B4-BE49-F238E27FC236}">
                  <a16:creationId xmlns:a16="http://schemas.microsoft.com/office/drawing/2014/main" xmlns="" id="{3C0188B6-F986-BA0E-3E5F-BD472B49EBCE}"/>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 name="Google Shape;3285;p25">
              <a:extLst>
                <a:ext uri="{FF2B5EF4-FFF2-40B4-BE49-F238E27FC236}">
                  <a16:creationId xmlns:a16="http://schemas.microsoft.com/office/drawing/2014/main" xmlns="" id="{79C54FBF-9196-BF7A-336C-20DEA8D50572}"/>
                </a:ext>
              </a:extLst>
            </p:cNvPr>
            <p:cNvGrpSpPr/>
            <p:nvPr/>
          </p:nvGrpSpPr>
          <p:grpSpPr>
            <a:xfrm>
              <a:off x="5966842" y="6369172"/>
              <a:ext cx="576499" cy="398446"/>
              <a:chOff x="6724042" y="6369172"/>
              <a:chExt cx="576499" cy="398446"/>
            </a:xfrm>
          </p:grpSpPr>
          <p:sp>
            <p:nvSpPr>
              <p:cNvPr id="45" name="Google Shape;3286;p25">
                <a:extLst>
                  <a:ext uri="{FF2B5EF4-FFF2-40B4-BE49-F238E27FC236}">
                    <a16:creationId xmlns:a16="http://schemas.microsoft.com/office/drawing/2014/main" xmlns="" id="{86B620E2-23E1-D6D1-3F47-8E603793F59A}"/>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3287;p25">
                <a:extLst>
                  <a:ext uri="{FF2B5EF4-FFF2-40B4-BE49-F238E27FC236}">
                    <a16:creationId xmlns:a16="http://schemas.microsoft.com/office/drawing/2014/main" xmlns="" id="{B00F2784-5664-0E56-CE41-EED2D93FEC91}"/>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3288;p25">
                <a:extLst>
                  <a:ext uri="{FF2B5EF4-FFF2-40B4-BE49-F238E27FC236}">
                    <a16:creationId xmlns:a16="http://schemas.microsoft.com/office/drawing/2014/main" xmlns="" id="{EFC5ABE0-C098-6801-0B01-370329A17E81}"/>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3289;p25">
                <a:extLst>
                  <a:ext uri="{FF2B5EF4-FFF2-40B4-BE49-F238E27FC236}">
                    <a16:creationId xmlns:a16="http://schemas.microsoft.com/office/drawing/2014/main" xmlns="" id="{F12A9589-DECA-D9FE-D680-BADCE67C155B}"/>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3290;p25">
                <a:extLst>
                  <a:ext uri="{FF2B5EF4-FFF2-40B4-BE49-F238E27FC236}">
                    <a16:creationId xmlns:a16="http://schemas.microsoft.com/office/drawing/2014/main" xmlns="" id="{C018F784-DBE0-AE9B-05DD-3279F928D15E}"/>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3291;p25">
                <a:extLst>
                  <a:ext uri="{FF2B5EF4-FFF2-40B4-BE49-F238E27FC236}">
                    <a16:creationId xmlns:a16="http://schemas.microsoft.com/office/drawing/2014/main" xmlns="" id="{D1F002AD-ABE2-D0B6-CCAC-104E4F0ABC8E}"/>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3292;p25">
                <a:extLst>
                  <a:ext uri="{FF2B5EF4-FFF2-40B4-BE49-F238E27FC236}">
                    <a16:creationId xmlns:a16="http://schemas.microsoft.com/office/drawing/2014/main" xmlns="" id="{45CC5454-7C9D-BFF3-BB0B-8510251D3082}"/>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3293;p25">
                <a:extLst>
                  <a:ext uri="{FF2B5EF4-FFF2-40B4-BE49-F238E27FC236}">
                    <a16:creationId xmlns:a16="http://schemas.microsoft.com/office/drawing/2014/main" xmlns="" id="{0C57EBCE-8C9F-FB5A-75C8-E7712427E6EA}"/>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3294;p25">
                <a:extLst>
                  <a:ext uri="{FF2B5EF4-FFF2-40B4-BE49-F238E27FC236}">
                    <a16:creationId xmlns:a16="http://schemas.microsoft.com/office/drawing/2014/main" xmlns="" id="{E469BF54-FAC3-C88B-8C77-C0A4AB083B85}"/>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3295;p25">
                <a:extLst>
                  <a:ext uri="{FF2B5EF4-FFF2-40B4-BE49-F238E27FC236}">
                    <a16:creationId xmlns:a16="http://schemas.microsoft.com/office/drawing/2014/main" xmlns="" id="{51AD807F-24C2-83EE-72BB-0388FCF897F8}"/>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3296;p25">
                <a:extLst>
                  <a:ext uri="{FF2B5EF4-FFF2-40B4-BE49-F238E27FC236}">
                    <a16:creationId xmlns:a16="http://schemas.microsoft.com/office/drawing/2014/main" xmlns="" id="{0BADDCD8-3D24-E58F-D9F0-97C1D4BC1144}"/>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3297;p25">
                <a:extLst>
                  <a:ext uri="{FF2B5EF4-FFF2-40B4-BE49-F238E27FC236}">
                    <a16:creationId xmlns:a16="http://schemas.microsoft.com/office/drawing/2014/main" xmlns="" id="{DF4057D3-8624-5852-3858-8B1173691E80}"/>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3298;p25">
                <a:extLst>
                  <a:ext uri="{FF2B5EF4-FFF2-40B4-BE49-F238E27FC236}">
                    <a16:creationId xmlns:a16="http://schemas.microsoft.com/office/drawing/2014/main" xmlns="" id="{26288562-B6A2-BBE6-EB42-10A27A87EA65}"/>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3" name="Google Shape;3304;p25">
            <a:extLst>
              <a:ext uri="{FF2B5EF4-FFF2-40B4-BE49-F238E27FC236}">
                <a16:creationId xmlns:a16="http://schemas.microsoft.com/office/drawing/2014/main" xmlns="" id="{C999F832-D607-346F-DD86-7FA9D8B17D5F}"/>
              </a:ext>
            </a:extLst>
          </p:cNvPr>
          <p:cNvGrpSpPr/>
          <p:nvPr/>
        </p:nvGrpSpPr>
        <p:grpSpPr>
          <a:xfrm>
            <a:off x="705317" y="5693966"/>
            <a:ext cx="1007221" cy="1019099"/>
            <a:chOff x="10646993" y="4948336"/>
            <a:chExt cx="1007221" cy="1019099"/>
          </a:xfrm>
        </p:grpSpPr>
        <p:grpSp>
          <p:nvGrpSpPr>
            <p:cNvPr id="34" name="Google Shape;3305;p25">
              <a:extLst>
                <a:ext uri="{FF2B5EF4-FFF2-40B4-BE49-F238E27FC236}">
                  <a16:creationId xmlns:a16="http://schemas.microsoft.com/office/drawing/2014/main" xmlns="" id="{921B3EF9-065B-F8B8-3356-E99675C5EB8C}"/>
                </a:ext>
              </a:extLst>
            </p:cNvPr>
            <p:cNvGrpSpPr/>
            <p:nvPr/>
          </p:nvGrpSpPr>
          <p:grpSpPr>
            <a:xfrm rot="-1050381">
              <a:off x="10872056" y="5558848"/>
              <a:ext cx="338583" cy="366141"/>
              <a:chOff x="2434787" y="710447"/>
              <a:chExt cx="397074" cy="429394"/>
            </a:xfrm>
          </p:grpSpPr>
          <p:sp>
            <p:nvSpPr>
              <p:cNvPr id="41" name="Google Shape;3306;p25">
                <a:extLst>
                  <a:ext uri="{FF2B5EF4-FFF2-40B4-BE49-F238E27FC236}">
                    <a16:creationId xmlns:a16="http://schemas.microsoft.com/office/drawing/2014/main" xmlns="" id="{C26D043A-833E-D4CE-9E3B-597DC61217D4}"/>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07;p25">
                <a:extLst>
                  <a:ext uri="{FF2B5EF4-FFF2-40B4-BE49-F238E27FC236}">
                    <a16:creationId xmlns:a16="http://schemas.microsoft.com/office/drawing/2014/main" xmlns="" id="{72DBA390-BF43-BEE1-DDE7-9A266666399C}"/>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 name="Google Shape;3308;p25">
              <a:extLst>
                <a:ext uri="{FF2B5EF4-FFF2-40B4-BE49-F238E27FC236}">
                  <a16:creationId xmlns:a16="http://schemas.microsoft.com/office/drawing/2014/main" xmlns="" id="{7877E38B-ACBF-BF81-E371-D2B8654EF3E6}"/>
                </a:ext>
              </a:extLst>
            </p:cNvPr>
            <p:cNvGrpSpPr/>
            <p:nvPr/>
          </p:nvGrpSpPr>
          <p:grpSpPr>
            <a:xfrm rot="-1050381">
              <a:off x="10692918" y="4986704"/>
              <a:ext cx="309443" cy="352991"/>
              <a:chOff x="3146735" y="424227"/>
              <a:chExt cx="362901" cy="413972"/>
            </a:xfrm>
          </p:grpSpPr>
          <p:sp>
            <p:nvSpPr>
              <p:cNvPr id="39" name="Google Shape;3309;p25">
                <a:extLst>
                  <a:ext uri="{FF2B5EF4-FFF2-40B4-BE49-F238E27FC236}">
                    <a16:creationId xmlns:a16="http://schemas.microsoft.com/office/drawing/2014/main" xmlns="" id="{2DF411FA-07E5-FAFB-6E1C-6558AA598E72}"/>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310;p25">
                <a:extLst>
                  <a:ext uri="{FF2B5EF4-FFF2-40B4-BE49-F238E27FC236}">
                    <a16:creationId xmlns:a16="http://schemas.microsoft.com/office/drawing/2014/main" xmlns="" id="{1A240EB7-6B0E-013A-65DD-04A6FABA4986}"/>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 name="Google Shape;3311;p25">
              <a:extLst>
                <a:ext uri="{FF2B5EF4-FFF2-40B4-BE49-F238E27FC236}">
                  <a16:creationId xmlns:a16="http://schemas.microsoft.com/office/drawing/2014/main" xmlns="" id="{23A2C668-9724-A151-A733-65756D63DC39}"/>
                </a:ext>
              </a:extLst>
            </p:cNvPr>
            <p:cNvGrpSpPr/>
            <p:nvPr/>
          </p:nvGrpSpPr>
          <p:grpSpPr>
            <a:xfrm rot="-1050381">
              <a:off x="11297454" y="5163919"/>
              <a:ext cx="317179" cy="311994"/>
              <a:chOff x="3550284" y="973643"/>
              <a:chExt cx="371974" cy="365892"/>
            </a:xfrm>
          </p:grpSpPr>
          <p:sp>
            <p:nvSpPr>
              <p:cNvPr id="37" name="Google Shape;3312;p25">
                <a:extLst>
                  <a:ext uri="{FF2B5EF4-FFF2-40B4-BE49-F238E27FC236}">
                    <a16:creationId xmlns:a16="http://schemas.microsoft.com/office/drawing/2014/main" xmlns="" id="{23DA3898-943E-6CBD-C34A-E4B0BA86FFD8}"/>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313;p25">
                <a:extLst>
                  <a:ext uri="{FF2B5EF4-FFF2-40B4-BE49-F238E27FC236}">
                    <a16:creationId xmlns:a16="http://schemas.microsoft.com/office/drawing/2014/main" xmlns="" id="{FFCB0B7D-E59F-0159-41EA-AA59E9E926E6}"/>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4" name="Google Shape;3323;p25">
            <a:extLst>
              <a:ext uri="{FF2B5EF4-FFF2-40B4-BE49-F238E27FC236}">
                <a16:creationId xmlns:a16="http://schemas.microsoft.com/office/drawing/2014/main" xmlns="" id="{B18C9D2B-845B-01D2-45AC-72BCD775301D}"/>
              </a:ext>
            </a:extLst>
          </p:cNvPr>
          <p:cNvGrpSpPr/>
          <p:nvPr/>
        </p:nvGrpSpPr>
        <p:grpSpPr>
          <a:xfrm flipH="1">
            <a:off x="11527543" y="373605"/>
            <a:ext cx="382516" cy="329360"/>
            <a:chOff x="792185" y="5776305"/>
            <a:chExt cx="174323" cy="150098"/>
          </a:xfrm>
        </p:grpSpPr>
        <p:sp>
          <p:nvSpPr>
            <p:cNvPr id="30" name="Google Shape;3324;p25">
              <a:extLst>
                <a:ext uri="{FF2B5EF4-FFF2-40B4-BE49-F238E27FC236}">
                  <a16:creationId xmlns:a16="http://schemas.microsoft.com/office/drawing/2014/main" xmlns="" id="{69B48671-5710-2ECF-4A48-2B535BF9B95E}"/>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1" name="Google Shape;3325;p25">
              <a:extLst>
                <a:ext uri="{FF2B5EF4-FFF2-40B4-BE49-F238E27FC236}">
                  <a16:creationId xmlns:a16="http://schemas.microsoft.com/office/drawing/2014/main" xmlns="" id="{FE31C7E0-94FB-9E23-43B1-0901CD8F3322}"/>
                </a:ext>
              </a:extLst>
            </p:cNvPr>
            <p:cNvGrpSpPr/>
            <p:nvPr/>
          </p:nvGrpSpPr>
          <p:grpSpPr>
            <a:xfrm>
              <a:off x="793806" y="5776305"/>
              <a:ext cx="172702" cy="149999"/>
              <a:chOff x="1488756" y="5776305"/>
              <a:chExt cx="172702" cy="149999"/>
            </a:xfrm>
          </p:grpSpPr>
          <p:sp>
            <p:nvSpPr>
              <p:cNvPr id="32" name="Google Shape;3326;p25">
                <a:extLst>
                  <a:ext uri="{FF2B5EF4-FFF2-40B4-BE49-F238E27FC236}">
                    <a16:creationId xmlns:a16="http://schemas.microsoft.com/office/drawing/2014/main" xmlns="" id="{DF0C8426-6F2F-93FB-CD72-642FD518AE9B}"/>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27;p25">
                <a:extLst>
                  <a:ext uri="{FF2B5EF4-FFF2-40B4-BE49-F238E27FC236}">
                    <a16:creationId xmlns:a16="http://schemas.microsoft.com/office/drawing/2014/main" xmlns="" id="{EAC904E2-C987-6CF7-664B-D33E59D1B123}"/>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5" name="Google Shape;3329;p25">
            <a:extLst>
              <a:ext uri="{FF2B5EF4-FFF2-40B4-BE49-F238E27FC236}">
                <a16:creationId xmlns:a16="http://schemas.microsoft.com/office/drawing/2014/main" xmlns="" id="{81B09D23-67A6-A839-BD82-A1B7BC053464}"/>
              </a:ext>
            </a:extLst>
          </p:cNvPr>
          <p:cNvGrpSpPr/>
          <p:nvPr/>
        </p:nvGrpSpPr>
        <p:grpSpPr>
          <a:xfrm>
            <a:off x="6677867" y="6113707"/>
            <a:ext cx="221615" cy="212254"/>
            <a:chOff x="5976903" y="6075225"/>
            <a:chExt cx="221615" cy="212254"/>
          </a:xfrm>
        </p:grpSpPr>
        <p:sp>
          <p:nvSpPr>
            <p:cNvPr id="28" name="Google Shape;3330;p25">
              <a:extLst>
                <a:ext uri="{FF2B5EF4-FFF2-40B4-BE49-F238E27FC236}">
                  <a16:creationId xmlns:a16="http://schemas.microsoft.com/office/drawing/2014/main" xmlns="" id="{3EE9DC15-61C5-2D9F-8AFE-B3F905859063}"/>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331;p25">
              <a:extLst>
                <a:ext uri="{FF2B5EF4-FFF2-40B4-BE49-F238E27FC236}">
                  <a16:creationId xmlns:a16="http://schemas.microsoft.com/office/drawing/2014/main" xmlns="" id="{DDCF40D3-0226-F107-6D1F-C4DEB617996E}"/>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 name="Google Shape;3332;p25">
            <a:extLst>
              <a:ext uri="{FF2B5EF4-FFF2-40B4-BE49-F238E27FC236}">
                <a16:creationId xmlns:a16="http://schemas.microsoft.com/office/drawing/2014/main" xmlns="" id="{9CEC773D-19F1-411C-61AB-C01C5BAC6783}"/>
              </a:ext>
            </a:extLst>
          </p:cNvPr>
          <p:cNvGrpSpPr/>
          <p:nvPr/>
        </p:nvGrpSpPr>
        <p:grpSpPr>
          <a:xfrm>
            <a:off x="3040810" y="442546"/>
            <a:ext cx="221632" cy="235057"/>
            <a:chOff x="5252753" y="6551057"/>
            <a:chExt cx="310539" cy="329350"/>
          </a:xfrm>
        </p:grpSpPr>
        <p:sp>
          <p:nvSpPr>
            <p:cNvPr id="26" name="Google Shape;3333;p25">
              <a:extLst>
                <a:ext uri="{FF2B5EF4-FFF2-40B4-BE49-F238E27FC236}">
                  <a16:creationId xmlns:a16="http://schemas.microsoft.com/office/drawing/2014/main" xmlns="" id="{429D3733-CC58-EA82-EE5B-4CF8EF120D1C}"/>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3334;p25">
              <a:extLst>
                <a:ext uri="{FF2B5EF4-FFF2-40B4-BE49-F238E27FC236}">
                  <a16:creationId xmlns:a16="http://schemas.microsoft.com/office/drawing/2014/main" xmlns="" id="{D1A15B66-2415-8927-7B4F-D0FD5D75445E}"/>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oogle Shape;3425;p25">
            <a:extLst>
              <a:ext uri="{FF2B5EF4-FFF2-40B4-BE49-F238E27FC236}">
                <a16:creationId xmlns:a16="http://schemas.microsoft.com/office/drawing/2014/main" xmlns="" id="{458C38CA-F148-4358-7556-E0D81736B05E}"/>
              </a:ext>
            </a:extLst>
          </p:cNvPr>
          <p:cNvGrpSpPr/>
          <p:nvPr/>
        </p:nvGrpSpPr>
        <p:grpSpPr>
          <a:xfrm rot="17077419" flipH="1">
            <a:off x="7471850" y="324931"/>
            <a:ext cx="761858" cy="650369"/>
            <a:chOff x="4149212" y="8270709"/>
            <a:chExt cx="460707" cy="393288"/>
          </a:xfrm>
        </p:grpSpPr>
        <p:sp>
          <p:nvSpPr>
            <p:cNvPr id="18" name="Google Shape;3426;p25">
              <a:extLst>
                <a:ext uri="{FF2B5EF4-FFF2-40B4-BE49-F238E27FC236}">
                  <a16:creationId xmlns:a16="http://schemas.microsoft.com/office/drawing/2014/main" xmlns="" id="{1305501A-27B1-0A2D-C298-D52662BDEA26}"/>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 name="Google Shape;3427;p25">
              <a:extLst>
                <a:ext uri="{FF2B5EF4-FFF2-40B4-BE49-F238E27FC236}">
                  <a16:creationId xmlns:a16="http://schemas.microsoft.com/office/drawing/2014/main" xmlns="" id="{D998B4A8-4A41-DAA2-99AC-0B041C942BE3}"/>
                </a:ext>
              </a:extLst>
            </p:cNvPr>
            <p:cNvGrpSpPr/>
            <p:nvPr/>
          </p:nvGrpSpPr>
          <p:grpSpPr>
            <a:xfrm>
              <a:off x="4149212" y="8270819"/>
              <a:ext cx="460707" cy="392991"/>
              <a:chOff x="4792062" y="8270819"/>
              <a:chExt cx="460707" cy="392991"/>
            </a:xfrm>
          </p:grpSpPr>
          <p:sp>
            <p:nvSpPr>
              <p:cNvPr id="20" name="Google Shape;3428;p25">
                <a:extLst>
                  <a:ext uri="{FF2B5EF4-FFF2-40B4-BE49-F238E27FC236}">
                    <a16:creationId xmlns:a16="http://schemas.microsoft.com/office/drawing/2014/main" xmlns="" id="{77927B71-9A13-A486-1DDC-7510CBB73B28}"/>
                  </a:ext>
                </a:extLst>
              </p:cNvPr>
              <p:cNvSpPr/>
              <p:nvPr/>
            </p:nvSpPr>
            <p:spPr>
              <a:xfrm>
                <a:off x="4792062" y="8270819"/>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429;p25">
                <a:extLst>
                  <a:ext uri="{FF2B5EF4-FFF2-40B4-BE49-F238E27FC236}">
                    <a16:creationId xmlns:a16="http://schemas.microsoft.com/office/drawing/2014/main" xmlns="" id="{3BB3F342-2C5A-D975-F115-1AA14281494E}"/>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430;p25">
                <a:extLst>
                  <a:ext uri="{FF2B5EF4-FFF2-40B4-BE49-F238E27FC236}">
                    <a16:creationId xmlns:a16="http://schemas.microsoft.com/office/drawing/2014/main" xmlns="" id="{6B5D1AAD-BC55-6DA8-970E-47012CF13243}"/>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431;p25">
                <a:extLst>
                  <a:ext uri="{FF2B5EF4-FFF2-40B4-BE49-F238E27FC236}">
                    <a16:creationId xmlns:a16="http://schemas.microsoft.com/office/drawing/2014/main" xmlns="" id="{A4C5250A-F975-26BB-9885-30385A0F79D2}"/>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432;p25">
                <a:extLst>
                  <a:ext uri="{FF2B5EF4-FFF2-40B4-BE49-F238E27FC236}">
                    <a16:creationId xmlns:a16="http://schemas.microsoft.com/office/drawing/2014/main" xmlns="" id="{98746860-0C04-97DE-1D1C-FA81FF88DF04}"/>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3433;p25">
                <a:extLst>
                  <a:ext uri="{FF2B5EF4-FFF2-40B4-BE49-F238E27FC236}">
                    <a16:creationId xmlns:a16="http://schemas.microsoft.com/office/drawing/2014/main" xmlns="" id="{36FC506D-8FCC-6C9E-379C-249734D75404}"/>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01186761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32CD4B5-BA27-B620-7877-8B83F97596D5}"/>
              </a:ext>
            </a:extLst>
          </p:cNvPr>
          <p:cNvPicPr>
            <a:picLocks noChangeAspect="1"/>
          </p:cNvPicPr>
          <p:nvPr/>
        </p:nvPicPr>
        <p:blipFill>
          <a:blip r:embed="rId2"/>
          <a:stretch>
            <a:fillRect/>
          </a:stretch>
        </p:blipFill>
        <p:spPr>
          <a:xfrm>
            <a:off x="1697169" y="655588"/>
            <a:ext cx="8797662" cy="853268"/>
          </a:xfrm>
          <a:prstGeom prst="rect">
            <a:avLst/>
          </a:prstGeom>
        </p:spPr>
      </p:pic>
      <p:sp>
        <p:nvSpPr>
          <p:cNvPr id="2" name="TextBox 1">
            <a:extLst>
              <a:ext uri="{FF2B5EF4-FFF2-40B4-BE49-F238E27FC236}">
                <a16:creationId xmlns:a16="http://schemas.microsoft.com/office/drawing/2014/main" xmlns="" id="{BC3CF18D-4E3E-8E51-1CFE-0E4DA2EEAFBB}"/>
              </a:ext>
            </a:extLst>
          </p:cNvPr>
          <p:cNvSpPr txBox="1"/>
          <p:nvPr/>
        </p:nvSpPr>
        <p:spPr>
          <a:xfrm>
            <a:off x="2178878" y="701457"/>
            <a:ext cx="6683095" cy="646331"/>
          </a:xfrm>
          <a:prstGeom prst="rect">
            <a:avLst/>
          </a:prstGeom>
          <a:noFill/>
        </p:spPr>
        <p:txBody>
          <a:bodyPr wrap="square" rtlCol="0">
            <a:spAutoFit/>
          </a:bodyPr>
          <a:lstStyle/>
          <a:p>
            <a:r>
              <a:rPr lang="en-US" sz="3600" b="1" dirty="0" err="1">
                <a:solidFill>
                  <a:srgbClr val="FDFDFD"/>
                </a:solidFill>
                <a:latin typeface="Times New Roman" panose="02020603050405020304" pitchFamily="18" charset="0"/>
                <a:cs typeface="Times New Roman" panose="02020603050405020304" pitchFamily="18" charset="0"/>
              </a:rPr>
              <a:t>Bài</a:t>
            </a:r>
            <a:r>
              <a:rPr lang="en-US" sz="3600" b="1" dirty="0">
                <a:solidFill>
                  <a:srgbClr val="FDFDFD"/>
                </a:solidFill>
                <a:latin typeface="Times New Roman" panose="02020603050405020304" pitchFamily="18" charset="0"/>
                <a:cs typeface="Times New Roman" panose="02020603050405020304" pitchFamily="18" charset="0"/>
              </a:rPr>
              <a:t> </a:t>
            </a:r>
            <a:r>
              <a:rPr lang="en-US" sz="3600" b="1" dirty="0" err="1">
                <a:solidFill>
                  <a:srgbClr val="FDFDFD"/>
                </a:solidFill>
                <a:latin typeface="Times New Roman" panose="02020603050405020304" pitchFamily="18" charset="0"/>
                <a:cs typeface="Times New Roman" panose="02020603050405020304" pitchFamily="18" charset="0"/>
              </a:rPr>
              <a:t>chính</a:t>
            </a:r>
            <a:r>
              <a:rPr lang="en-US" sz="3600" b="1" dirty="0">
                <a:solidFill>
                  <a:srgbClr val="FDFDFD"/>
                </a:solidFill>
                <a:latin typeface="Times New Roman" panose="02020603050405020304" pitchFamily="18" charset="0"/>
                <a:cs typeface="Times New Roman" panose="02020603050405020304" pitchFamily="18" charset="0"/>
              </a:rPr>
              <a:t> </a:t>
            </a:r>
            <a:r>
              <a:rPr lang="en-US" sz="3600" b="1" dirty="0" err="1">
                <a:solidFill>
                  <a:srgbClr val="FDFDFD"/>
                </a:solidFill>
                <a:latin typeface="Times New Roman" panose="02020603050405020304" pitchFamily="18" charset="0"/>
                <a:cs typeface="Times New Roman" panose="02020603050405020304" pitchFamily="18" charset="0"/>
              </a:rPr>
              <a:t>tả</a:t>
            </a:r>
            <a:r>
              <a:rPr lang="en-US" sz="3600" b="1" dirty="0">
                <a:solidFill>
                  <a:srgbClr val="FDFDFD"/>
                </a:solidFill>
                <a:latin typeface="Times New Roman" panose="02020603050405020304" pitchFamily="18" charset="0"/>
                <a:cs typeface="Times New Roman" panose="02020603050405020304" pitchFamily="18" charset="0"/>
              </a:rPr>
              <a:t> </a:t>
            </a:r>
            <a:r>
              <a:rPr lang="en-US" sz="3600" b="1" dirty="0" err="1">
                <a:solidFill>
                  <a:srgbClr val="FDFDFD"/>
                </a:solidFill>
                <a:latin typeface="Times New Roman" panose="02020603050405020304" pitchFamily="18" charset="0"/>
                <a:cs typeface="Times New Roman" panose="02020603050405020304" pitchFamily="18" charset="0"/>
              </a:rPr>
              <a:t>nói</a:t>
            </a:r>
            <a:r>
              <a:rPr lang="en-US" sz="3600" b="1" dirty="0">
                <a:solidFill>
                  <a:srgbClr val="FDFDFD"/>
                </a:solidFill>
                <a:latin typeface="Times New Roman" panose="02020603050405020304" pitchFamily="18" charset="0"/>
                <a:cs typeface="Times New Roman" panose="02020603050405020304" pitchFamily="18" charset="0"/>
              </a:rPr>
              <a:t> </a:t>
            </a:r>
            <a:r>
              <a:rPr lang="en-US" sz="3600" b="1" dirty="0" err="1">
                <a:solidFill>
                  <a:srgbClr val="FDFDFD"/>
                </a:solidFill>
                <a:latin typeface="Times New Roman" panose="02020603050405020304" pitchFamily="18" charset="0"/>
                <a:cs typeface="Times New Roman" panose="02020603050405020304" pitchFamily="18" charset="0"/>
              </a:rPr>
              <a:t>về</a:t>
            </a:r>
            <a:r>
              <a:rPr lang="en-US" sz="3600" b="1" dirty="0">
                <a:solidFill>
                  <a:srgbClr val="FDFDFD"/>
                </a:solidFill>
                <a:latin typeface="Times New Roman" panose="02020603050405020304" pitchFamily="18" charset="0"/>
                <a:cs typeface="Times New Roman" panose="02020603050405020304" pitchFamily="18" charset="0"/>
              </a:rPr>
              <a:t> </a:t>
            </a:r>
            <a:r>
              <a:rPr lang="en-US" sz="3600" b="1" dirty="0" err="1">
                <a:solidFill>
                  <a:srgbClr val="FDFDFD"/>
                </a:solidFill>
                <a:latin typeface="Times New Roman" panose="02020603050405020304" pitchFamily="18" charset="0"/>
                <a:cs typeface="Times New Roman" panose="02020603050405020304" pitchFamily="18" charset="0"/>
              </a:rPr>
              <a:t>điều</a:t>
            </a:r>
            <a:r>
              <a:rPr lang="en-US" sz="3600" b="1" dirty="0">
                <a:solidFill>
                  <a:srgbClr val="FDFDFD"/>
                </a:solidFill>
                <a:latin typeface="Times New Roman" panose="02020603050405020304" pitchFamily="18" charset="0"/>
                <a:cs typeface="Times New Roman" panose="02020603050405020304" pitchFamily="18" charset="0"/>
              </a:rPr>
              <a:t> </a:t>
            </a:r>
            <a:r>
              <a:rPr lang="en-US" sz="3600" b="1" dirty="0" err="1">
                <a:solidFill>
                  <a:srgbClr val="FDFDFD"/>
                </a:solidFill>
                <a:latin typeface="Times New Roman" panose="02020603050405020304" pitchFamily="18" charset="0"/>
                <a:cs typeface="Times New Roman" panose="02020603050405020304" pitchFamily="18" charset="0"/>
              </a:rPr>
              <a:t>gì</a:t>
            </a:r>
            <a:r>
              <a:rPr lang="en-US" sz="3600" b="1" dirty="0">
                <a:solidFill>
                  <a:srgbClr val="FDFDFD"/>
                </a:solidFill>
                <a:latin typeface="Times New Roman" panose="02020603050405020304" pitchFamily="18" charset="0"/>
                <a:cs typeface="Times New Roman" panose="02020603050405020304" pitchFamily="18" charset="0"/>
              </a:rPr>
              <a:t>?</a:t>
            </a:r>
          </a:p>
        </p:txBody>
      </p:sp>
      <p:grpSp>
        <p:nvGrpSpPr>
          <p:cNvPr id="6" name="Google Shape;505;p34">
            <a:extLst>
              <a:ext uri="{FF2B5EF4-FFF2-40B4-BE49-F238E27FC236}">
                <a16:creationId xmlns:a16="http://schemas.microsoft.com/office/drawing/2014/main" xmlns="" id="{FA6164A0-C4C5-4AD7-5A78-BF9A275B82DE}"/>
              </a:ext>
            </a:extLst>
          </p:cNvPr>
          <p:cNvGrpSpPr/>
          <p:nvPr/>
        </p:nvGrpSpPr>
        <p:grpSpPr>
          <a:xfrm>
            <a:off x="1150073" y="2198914"/>
            <a:ext cx="9713870" cy="3788229"/>
            <a:chOff x="1256300" y="416363"/>
            <a:chExt cx="6631400" cy="4310786"/>
          </a:xfrm>
        </p:grpSpPr>
        <p:sp>
          <p:nvSpPr>
            <p:cNvPr id="7" name="Google Shape;506;p34">
              <a:extLst>
                <a:ext uri="{FF2B5EF4-FFF2-40B4-BE49-F238E27FC236}">
                  <a16:creationId xmlns:a16="http://schemas.microsoft.com/office/drawing/2014/main" xmlns="" id="{64418249-A672-B197-F0B2-385F4CF1CFF5}"/>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8;p34">
              <a:extLst>
                <a:ext uri="{FF2B5EF4-FFF2-40B4-BE49-F238E27FC236}">
                  <a16:creationId xmlns:a16="http://schemas.microsoft.com/office/drawing/2014/main" xmlns="" id="{51464645-23C2-5C37-35F6-3B2DA54A7148}"/>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9" name="Google Shape;510;p34">
              <a:extLst>
                <a:ext uri="{FF2B5EF4-FFF2-40B4-BE49-F238E27FC236}">
                  <a16:creationId xmlns:a16="http://schemas.microsoft.com/office/drawing/2014/main" xmlns="" id="{4CD5535E-71FA-C767-6C00-03FA63BC0A7E}"/>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xmlns="" id="{6A31252E-3CD9-C7E0-793F-5654CC5DA4D7}"/>
              </a:ext>
            </a:extLst>
          </p:cNvPr>
          <p:cNvPicPr>
            <a:picLocks noChangeAspect="1"/>
          </p:cNvPicPr>
          <p:nvPr/>
        </p:nvPicPr>
        <p:blipFill>
          <a:blip r:embed="rId3"/>
          <a:stretch>
            <a:fillRect/>
          </a:stretch>
        </p:blipFill>
        <p:spPr>
          <a:xfrm>
            <a:off x="8877324" y="3429000"/>
            <a:ext cx="3314676" cy="3265714"/>
          </a:xfrm>
          <a:prstGeom prst="rect">
            <a:avLst/>
          </a:prstGeom>
        </p:spPr>
      </p:pic>
      <p:sp>
        <p:nvSpPr>
          <p:cNvPr id="3" name="TextBox 2">
            <a:extLst>
              <a:ext uri="{FF2B5EF4-FFF2-40B4-BE49-F238E27FC236}">
                <a16:creationId xmlns:a16="http://schemas.microsoft.com/office/drawing/2014/main" xmlns="" id="{8581F53F-844F-3AA3-F735-5291FEA3BE99}"/>
              </a:ext>
            </a:extLst>
          </p:cNvPr>
          <p:cNvSpPr txBox="1"/>
          <p:nvPr/>
        </p:nvSpPr>
        <p:spPr>
          <a:xfrm>
            <a:off x="1643375" y="2852058"/>
            <a:ext cx="8491225" cy="1754326"/>
          </a:xfrm>
          <a:prstGeom prst="rect">
            <a:avLst/>
          </a:prstGeom>
          <a:noFill/>
        </p:spPr>
        <p:txBody>
          <a:bodyPr wrap="square" rtlCol="0">
            <a:spAutoFit/>
          </a:bodyPr>
          <a:lstStyle/>
          <a:p>
            <a:r>
              <a:rPr lang="en-US" sz="3600" dirty="0" err="1">
                <a:solidFill>
                  <a:sysClr val="windowText" lastClr="000000"/>
                </a:solidFill>
                <a:latin typeface="Times New Roman" panose="02020603050405020304" pitchFamily="18" charset="0"/>
                <a:cs typeface="Times New Roman" panose="02020603050405020304" pitchFamily="18" charset="0"/>
              </a:rPr>
              <a:t>Bài</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chính</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tả</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nói</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về</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truyền</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thuyết</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của</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một</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số</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dân</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tộc</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trên</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thế</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giới</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về</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thủy</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tổ</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loài</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người</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và</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cách</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giải</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thích</a:t>
            </a:r>
            <a:r>
              <a:rPr lang="en-US" sz="3600" dirty="0">
                <a:solidFill>
                  <a:sysClr val="windowText" lastClr="000000"/>
                </a:solidFill>
                <a:latin typeface="Times New Roman" panose="02020603050405020304" pitchFamily="18" charset="0"/>
                <a:cs typeface="Times New Roman" panose="02020603050405020304" pitchFamily="18" charset="0"/>
              </a:rPr>
              <a:t> khoa </a:t>
            </a:r>
            <a:r>
              <a:rPr lang="en-US" sz="3600" dirty="0" err="1">
                <a:solidFill>
                  <a:sysClr val="windowText" lastClr="000000"/>
                </a:solidFill>
                <a:latin typeface="Times New Roman" panose="02020603050405020304" pitchFamily="18" charset="0"/>
                <a:cs typeface="Times New Roman" panose="02020603050405020304" pitchFamily="18" charset="0"/>
              </a:rPr>
              <a:t>học</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về</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vấn</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đề</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này</a:t>
            </a:r>
            <a:r>
              <a:rPr lang="en-US" sz="3600" dirty="0">
                <a:solidFill>
                  <a:sysClr val="windowText" lastClr="000000"/>
                </a:solidFill>
                <a:latin typeface="Times New Roman" panose="02020603050405020304" pitchFamily="18" charset="0"/>
                <a:cs typeface="Times New Roman" panose="02020603050405020304" pitchFamily="18" charset="0"/>
              </a:rPr>
              <a:t>.</a:t>
            </a:r>
          </a:p>
        </p:txBody>
      </p:sp>
      <p:grpSp>
        <p:nvGrpSpPr>
          <p:cNvPr id="11" name="Google Shape;3274;p25">
            <a:extLst>
              <a:ext uri="{FF2B5EF4-FFF2-40B4-BE49-F238E27FC236}">
                <a16:creationId xmlns:a16="http://schemas.microsoft.com/office/drawing/2014/main" xmlns="" id="{0457C740-7B7A-A60D-847A-AABB097DD267}"/>
              </a:ext>
            </a:extLst>
          </p:cNvPr>
          <p:cNvGrpSpPr/>
          <p:nvPr/>
        </p:nvGrpSpPr>
        <p:grpSpPr>
          <a:xfrm flipH="1">
            <a:off x="345189" y="1739393"/>
            <a:ext cx="382516" cy="329360"/>
            <a:chOff x="792185" y="5776305"/>
            <a:chExt cx="174323" cy="150098"/>
          </a:xfrm>
        </p:grpSpPr>
        <p:sp>
          <p:nvSpPr>
            <p:cNvPr id="58" name="Google Shape;3275;p25">
              <a:extLst>
                <a:ext uri="{FF2B5EF4-FFF2-40B4-BE49-F238E27FC236}">
                  <a16:creationId xmlns:a16="http://schemas.microsoft.com/office/drawing/2014/main" xmlns="" id="{058FF3FA-D344-76CF-D9EA-8A01538F0F1D}"/>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9" name="Google Shape;3276;p25">
              <a:extLst>
                <a:ext uri="{FF2B5EF4-FFF2-40B4-BE49-F238E27FC236}">
                  <a16:creationId xmlns:a16="http://schemas.microsoft.com/office/drawing/2014/main" xmlns="" id="{81CD5CF5-E452-9A7F-B701-20B2A5CFF060}"/>
                </a:ext>
              </a:extLst>
            </p:cNvPr>
            <p:cNvGrpSpPr/>
            <p:nvPr/>
          </p:nvGrpSpPr>
          <p:grpSpPr>
            <a:xfrm>
              <a:off x="793806" y="5776305"/>
              <a:ext cx="172702" cy="149999"/>
              <a:chOff x="1488756" y="5776305"/>
              <a:chExt cx="172702" cy="149999"/>
            </a:xfrm>
          </p:grpSpPr>
          <p:sp>
            <p:nvSpPr>
              <p:cNvPr id="60" name="Google Shape;3277;p25">
                <a:extLst>
                  <a:ext uri="{FF2B5EF4-FFF2-40B4-BE49-F238E27FC236}">
                    <a16:creationId xmlns:a16="http://schemas.microsoft.com/office/drawing/2014/main" xmlns="" id="{B9F98DE1-32E0-802B-6DF2-5CFD9205311B}"/>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3278;p25">
                <a:extLst>
                  <a:ext uri="{FF2B5EF4-FFF2-40B4-BE49-F238E27FC236}">
                    <a16:creationId xmlns:a16="http://schemas.microsoft.com/office/drawing/2014/main" xmlns="" id="{CFEAFEB9-7547-165D-14FF-A260C399E272}"/>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2" name="Google Shape;3283;p25">
            <a:extLst>
              <a:ext uri="{FF2B5EF4-FFF2-40B4-BE49-F238E27FC236}">
                <a16:creationId xmlns:a16="http://schemas.microsoft.com/office/drawing/2014/main" xmlns="" id="{C34B5B9B-394A-B50B-7F5B-88A339C5984C}"/>
              </a:ext>
            </a:extLst>
          </p:cNvPr>
          <p:cNvGrpSpPr/>
          <p:nvPr/>
        </p:nvGrpSpPr>
        <p:grpSpPr>
          <a:xfrm rot="1103262">
            <a:off x="3605283" y="5572530"/>
            <a:ext cx="1304156" cy="901364"/>
            <a:chOff x="5966842" y="6369172"/>
            <a:chExt cx="576499" cy="398446"/>
          </a:xfrm>
        </p:grpSpPr>
        <p:sp>
          <p:nvSpPr>
            <p:cNvPr id="43" name="Google Shape;3284;p25">
              <a:extLst>
                <a:ext uri="{FF2B5EF4-FFF2-40B4-BE49-F238E27FC236}">
                  <a16:creationId xmlns:a16="http://schemas.microsoft.com/office/drawing/2014/main" xmlns="" id="{6A230C83-A26C-D38D-03A8-1404FCFB0EFA}"/>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 name="Google Shape;3285;p25">
              <a:extLst>
                <a:ext uri="{FF2B5EF4-FFF2-40B4-BE49-F238E27FC236}">
                  <a16:creationId xmlns:a16="http://schemas.microsoft.com/office/drawing/2014/main" xmlns="" id="{627F7392-35B4-E824-C5DC-F97AA55F3337}"/>
                </a:ext>
              </a:extLst>
            </p:cNvPr>
            <p:cNvGrpSpPr/>
            <p:nvPr/>
          </p:nvGrpSpPr>
          <p:grpSpPr>
            <a:xfrm>
              <a:off x="5966842" y="6369172"/>
              <a:ext cx="576499" cy="398446"/>
              <a:chOff x="6724042" y="6369172"/>
              <a:chExt cx="576499" cy="398446"/>
            </a:xfrm>
          </p:grpSpPr>
          <p:sp>
            <p:nvSpPr>
              <p:cNvPr id="45" name="Google Shape;3286;p25">
                <a:extLst>
                  <a:ext uri="{FF2B5EF4-FFF2-40B4-BE49-F238E27FC236}">
                    <a16:creationId xmlns:a16="http://schemas.microsoft.com/office/drawing/2014/main" xmlns="" id="{B433215C-9850-8FB1-0263-3684038A99D8}"/>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3287;p25">
                <a:extLst>
                  <a:ext uri="{FF2B5EF4-FFF2-40B4-BE49-F238E27FC236}">
                    <a16:creationId xmlns:a16="http://schemas.microsoft.com/office/drawing/2014/main" xmlns="" id="{30AB31D0-52C9-A4A9-8A5D-AA46B6C34270}"/>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3288;p25">
                <a:extLst>
                  <a:ext uri="{FF2B5EF4-FFF2-40B4-BE49-F238E27FC236}">
                    <a16:creationId xmlns:a16="http://schemas.microsoft.com/office/drawing/2014/main" xmlns="" id="{FFD96835-06CF-ABF1-C4B1-EC3185E7F8FB}"/>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3289;p25">
                <a:extLst>
                  <a:ext uri="{FF2B5EF4-FFF2-40B4-BE49-F238E27FC236}">
                    <a16:creationId xmlns:a16="http://schemas.microsoft.com/office/drawing/2014/main" xmlns="" id="{4A404DA8-D44F-4F4B-10A8-FD174C43D746}"/>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3290;p25">
                <a:extLst>
                  <a:ext uri="{FF2B5EF4-FFF2-40B4-BE49-F238E27FC236}">
                    <a16:creationId xmlns:a16="http://schemas.microsoft.com/office/drawing/2014/main" xmlns="" id="{CDBCAB9D-7795-55EA-4EB2-F2361A85E951}"/>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3291;p25">
                <a:extLst>
                  <a:ext uri="{FF2B5EF4-FFF2-40B4-BE49-F238E27FC236}">
                    <a16:creationId xmlns:a16="http://schemas.microsoft.com/office/drawing/2014/main" xmlns="" id="{704F6063-13BA-66FD-8DDF-6B9B23D7E68E}"/>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3292;p25">
                <a:extLst>
                  <a:ext uri="{FF2B5EF4-FFF2-40B4-BE49-F238E27FC236}">
                    <a16:creationId xmlns:a16="http://schemas.microsoft.com/office/drawing/2014/main" xmlns="" id="{9BD305EA-297D-A71C-AA2D-8B64A331A212}"/>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3293;p25">
                <a:extLst>
                  <a:ext uri="{FF2B5EF4-FFF2-40B4-BE49-F238E27FC236}">
                    <a16:creationId xmlns:a16="http://schemas.microsoft.com/office/drawing/2014/main" xmlns="" id="{D94D26FC-5237-BEC5-EFFB-40F36EC602FD}"/>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3294;p25">
                <a:extLst>
                  <a:ext uri="{FF2B5EF4-FFF2-40B4-BE49-F238E27FC236}">
                    <a16:creationId xmlns:a16="http://schemas.microsoft.com/office/drawing/2014/main" xmlns="" id="{E473C1CC-5324-6CC9-1F1A-1965643765AD}"/>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3295;p25">
                <a:extLst>
                  <a:ext uri="{FF2B5EF4-FFF2-40B4-BE49-F238E27FC236}">
                    <a16:creationId xmlns:a16="http://schemas.microsoft.com/office/drawing/2014/main" xmlns="" id="{52FD7638-0CAC-B5D1-543B-CD64347A4F87}"/>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3296;p25">
                <a:extLst>
                  <a:ext uri="{FF2B5EF4-FFF2-40B4-BE49-F238E27FC236}">
                    <a16:creationId xmlns:a16="http://schemas.microsoft.com/office/drawing/2014/main" xmlns="" id="{F8AFA290-BD3C-A980-D35D-B85DCB5E0178}"/>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3297;p25">
                <a:extLst>
                  <a:ext uri="{FF2B5EF4-FFF2-40B4-BE49-F238E27FC236}">
                    <a16:creationId xmlns:a16="http://schemas.microsoft.com/office/drawing/2014/main" xmlns="" id="{12BAD050-AD8B-7CA4-A728-D4BF71C944B8}"/>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3298;p25">
                <a:extLst>
                  <a:ext uri="{FF2B5EF4-FFF2-40B4-BE49-F238E27FC236}">
                    <a16:creationId xmlns:a16="http://schemas.microsoft.com/office/drawing/2014/main" xmlns="" id="{AFAF0CDB-1684-B6EE-D68A-91D5B8C0CBD0}"/>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3" name="Google Shape;3304;p25">
            <a:extLst>
              <a:ext uri="{FF2B5EF4-FFF2-40B4-BE49-F238E27FC236}">
                <a16:creationId xmlns:a16="http://schemas.microsoft.com/office/drawing/2014/main" xmlns="" id="{F023F4F8-FF9D-1E28-D16D-095B878A4DBD}"/>
              </a:ext>
            </a:extLst>
          </p:cNvPr>
          <p:cNvGrpSpPr/>
          <p:nvPr/>
        </p:nvGrpSpPr>
        <p:grpSpPr>
          <a:xfrm>
            <a:off x="640002" y="5579631"/>
            <a:ext cx="1007221" cy="1019099"/>
            <a:chOff x="10646993" y="4948336"/>
            <a:chExt cx="1007221" cy="1019099"/>
          </a:xfrm>
        </p:grpSpPr>
        <p:grpSp>
          <p:nvGrpSpPr>
            <p:cNvPr id="34" name="Google Shape;3305;p25">
              <a:extLst>
                <a:ext uri="{FF2B5EF4-FFF2-40B4-BE49-F238E27FC236}">
                  <a16:creationId xmlns:a16="http://schemas.microsoft.com/office/drawing/2014/main" xmlns="" id="{9E25489F-FF30-56D2-1855-DA5C6E78F1AF}"/>
                </a:ext>
              </a:extLst>
            </p:cNvPr>
            <p:cNvGrpSpPr/>
            <p:nvPr/>
          </p:nvGrpSpPr>
          <p:grpSpPr>
            <a:xfrm rot="-1050381">
              <a:off x="10872056" y="5558848"/>
              <a:ext cx="338583" cy="366141"/>
              <a:chOff x="2434787" y="710447"/>
              <a:chExt cx="397074" cy="429394"/>
            </a:xfrm>
          </p:grpSpPr>
          <p:sp>
            <p:nvSpPr>
              <p:cNvPr id="41" name="Google Shape;3306;p25">
                <a:extLst>
                  <a:ext uri="{FF2B5EF4-FFF2-40B4-BE49-F238E27FC236}">
                    <a16:creationId xmlns:a16="http://schemas.microsoft.com/office/drawing/2014/main" xmlns="" id="{1E499340-C5A4-7F83-04E3-9F8672BEBFD9}"/>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07;p25">
                <a:extLst>
                  <a:ext uri="{FF2B5EF4-FFF2-40B4-BE49-F238E27FC236}">
                    <a16:creationId xmlns:a16="http://schemas.microsoft.com/office/drawing/2014/main" xmlns="" id="{D1B76EF3-0871-9A2E-ECA6-FE5D80105F3A}"/>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 name="Google Shape;3308;p25">
              <a:extLst>
                <a:ext uri="{FF2B5EF4-FFF2-40B4-BE49-F238E27FC236}">
                  <a16:creationId xmlns:a16="http://schemas.microsoft.com/office/drawing/2014/main" xmlns="" id="{A57961CD-6478-F293-3C42-9DFA7C206035}"/>
                </a:ext>
              </a:extLst>
            </p:cNvPr>
            <p:cNvGrpSpPr/>
            <p:nvPr/>
          </p:nvGrpSpPr>
          <p:grpSpPr>
            <a:xfrm rot="-1050381">
              <a:off x="10692918" y="4986704"/>
              <a:ext cx="309443" cy="352991"/>
              <a:chOff x="3146735" y="424227"/>
              <a:chExt cx="362901" cy="413972"/>
            </a:xfrm>
          </p:grpSpPr>
          <p:sp>
            <p:nvSpPr>
              <p:cNvPr id="39" name="Google Shape;3309;p25">
                <a:extLst>
                  <a:ext uri="{FF2B5EF4-FFF2-40B4-BE49-F238E27FC236}">
                    <a16:creationId xmlns:a16="http://schemas.microsoft.com/office/drawing/2014/main" xmlns="" id="{E8922A5B-B19C-43DA-E23A-BB6F15075F29}"/>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310;p25">
                <a:extLst>
                  <a:ext uri="{FF2B5EF4-FFF2-40B4-BE49-F238E27FC236}">
                    <a16:creationId xmlns:a16="http://schemas.microsoft.com/office/drawing/2014/main" xmlns="" id="{B984CF75-8200-15CB-7285-6D3DA3699792}"/>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 name="Google Shape;3311;p25">
              <a:extLst>
                <a:ext uri="{FF2B5EF4-FFF2-40B4-BE49-F238E27FC236}">
                  <a16:creationId xmlns:a16="http://schemas.microsoft.com/office/drawing/2014/main" xmlns="" id="{2A2FF647-CCFB-BA24-38EB-94DBEA099315}"/>
                </a:ext>
              </a:extLst>
            </p:cNvPr>
            <p:cNvGrpSpPr/>
            <p:nvPr/>
          </p:nvGrpSpPr>
          <p:grpSpPr>
            <a:xfrm rot="-1050381">
              <a:off x="11297454" y="5163919"/>
              <a:ext cx="317179" cy="311994"/>
              <a:chOff x="3550284" y="973643"/>
              <a:chExt cx="371974" cy="365892"/>
            </a:xfrm>
          </p:grpSpPr>
          <p:sp>
            <p:nvSpPr>
              <p:cNvPr id="37" name="Google Shape;3312;p25">
                <a:extLst>
                  <a:ext uri="{FF2B5EF4-FFF2-40B4-BE49-F238E27FC236}">
                    <a16:creationId xmlns:a16="http://schemas.microsoft.com/office/drawing/2014/main" xmlns="" id="{9AED8C26-8220-2956-0A26-FA16F22EBE2E}"/>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313;p25">
                <a:extLst>
                  <a:ext uri="{FF2B5EF4-FFF2-40B4-BE49-F238E27FC236}">
                    <a16:creationId xmlns:a16="http://schemas.microsoft.com/office/drawing/2014/main" xmlns="" id="{A1286F0A-4580-DF4E-316B-BA68EB79D805}"/>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4" name="Google Shape;3323;p25">
            <a:extLst>
              <a:ext uri="{FF2B5EF4-FFF2-40B4-BE49-F238E27FC236}">
                <a16:creationId xmlns:a16="http://schemas.microsoft.com/office/drawing/2014/main" xmlns="" id="{6F1FA2DF-640C-3E50-409B-2A7A226269D9}"/>
              </a:ext>
            </a:extLst>
          </p:cNvPr>
          <p:cNvGrpSpPr/>
          <p:nvPr/>
        </p:nvGrpSpPr>
        <p:grpSpPr>
          <a:xfrm flipH="1">
            <a:off x="11462228" y="259270"/>
            <a:ext cx="382516" cy="329360"/>
            <a:chOff x="792185" y="5776305"/>
            <a:chExt cx="174323" cy="150098"/>
          </a:xfrm>
        </p:grpSpPr>
        <p:sp>
          <p:nvSpPr>
            <p:cNvPr id="30" name="Google Shape;3324;p25">
              <a:extLst>
                <a:ext uri="{FF2B5EF4-FFF2-40B4-BE49-F238E27FC236}">
                  <a16:creationId xmlns:a16="http://schemas.microsoft.com/office/drawing/2014/main" xmlns="" id="{62F4DF1B-2872-6794-1BF6-10758CA18260}"/>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1" name="Google Shape;3325;p25">
              <a:extLst>
                <a:ext uri="{FF2B5EF4-FFF2-40B4-BE49-F238E27FC236}">
                  <a16:creationId xmlns:a16="http://schemas.microsoft.com/office/drawing/2014/main" xmlns="" id="{95CCA601-C040-79E0-9D77-9CB61852EC00}"/>
                </a:ext>
              </a:extLst>
            </p:cNvPr>
            <p:cNvGrpSpPr/>
            <p:nvPr/>
          </p:nvGrpSpPr>
          <p:grpSpPr>
            <a:xfrm>
              <a:off x="793806" y="5776305"/>
              <a:ext cx="172702" cy="149999"/>
              <a:chOff x="1488756" y="5776305"/>
              <a:chExt cx="172702" cy="149999"/>
            </a:xfrm>
          </p:grpSpPr>
          <p:sp>
            <p:nvSpPr>
              <p:cNvPr id="32" name="Google Shape;3326;p25">
                <a:extLst>
                  <a:ext uri="{FF2B5EF4-FFF2-40B4-BE49-F238E27FC236}">
                    <a16:creationId xmlns:a16="http://schemas.microsoft.com/office/drawing/2014/main" xmlns="" id="{D48C998F-0EF3-A7F5-5E76-AABF4F94B022}"/>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27;p25">
                <a:extLst>
                  <a:ext uri="{FF2B5EF4-FFF2-40B4-BE49-F238E27FC236}">
                    <a16:creationId xmlns:a16="http://schemas.microsoft.com/office/drawing/2014/main" xmlns="" id="{F3172CB8-D219-6018-C19F-370049D492C8}"/>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5" name="Google Shape;3329;p25">
            <a:extLst>
              <a:ext uri="{FF2B5EF4-FFF2-40B4-BE49-F238E27FC236}">
                <a16:creationId xmlns:a16="http://schemas.microsoft.com/office/drawing/2014/main" xmlns="" id="{9C39EB4A-39E8-0998-D958-D4172E716BEA}"/>
              </a:ext>
            </a:extLst>
          </p:cNvPr>
          <p:cNvGrpSpPr/>
          <p:nvPr/>
        </p:nvGrpSpPr>
        <p:grpSpPr>
          <a:xfrm>
            <a:off x="6612552" y="5999372"/>
            <a:ext cx="221615" cy="212254"/>
            <a:chOff x="5976903" y="6075225"/>
            <a:chExt cx="221615" cy="212254"/>
          </a:xfrm>
        </p:grpSpPr>
        <p:sp>
          <p:nvSpPr>
            <p:cNvPr id="28" name="Google Shape;3330;p25">
              <a:extLst>
                <a:ext uri="{FF2B5EF4-FFF2-40B4-BE49-F238E27FC236}">
                  <a16:creationId xmlns:a16="http://schemas.microsoft.com/office/drawing/2014/main" xmlns="" id="{28040505-6575-E3E0-8908-78DE37E0CE83}"/>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331;p25">
              <a:extLst>
                <a:ext uri="{FF2B5EF4-FFF2-40B4-BE49-F238E27FC236}">
                  <a16:creationId xmlns:a16="http://schemas.microsoft.com/office/drawing/2014/main" xmlns="" id="{E5686F04-CE87-754F-9B94-1EC8880F04DC}"/>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 name="Google Shape;3332;p25">
            <a:extLst>
              <a:ext uri="{FF2B5EF4-FFF2-40B4-BE49-F238E27FC236}">
                <a16:creationId xmlns:a16="http://schemas.microsoft.com/office/drawing/2014/main" xmlns="" id="{2B5FE476-D403-955A-9274-3A2547B7BC6C}"/>
              </a:ext>
            </a:extLst>
          </p:cNvPr>
          <p:cNvGrpSpPr/>
          <p:nvPr/>
        </p:nvGrpSpPr>
        <p:grpSpPr>
          <a:xfrm>
            <a:off x="2975495" y="328211"/>
            <a:ext cx="221632" cy="235057"/>
            <a:chOff x="5252753" y="6551057"/>
            <a:chExt cx="310539" cy="329350"/>
          </a:xfrm>
        </p:grpSpPr>
        <p:sp>
          <p:nvSpPr>
            <p:cNvPr id="26" name="Google Shape;3333;p25">
              <a:extLst>
                <a:ext uri="{FF2B5EF4-FFF2-40B4-BE49-F238E27FC236}">
                  <a16:creationId xmlns:a16="http://schemas.microsoft.com/office/drawing/2014/main" xmlns="" id="{2AED6328-3E57-3128-F49B-6A4FEEFB6A1A}"/>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3334;p25">
              <a:extLst>
                <a:ext uri="{FF2B5EF4-FFF2-40B4-BE49-F238E27FC236}">
                  <a16:creationId xmlns:a16="http://schemas.microsoft.com/office/drawing/2014/main" xmlns="" id="{F8C8A4A7-45F2-B7AD-BBD9-7DE764572715}"/>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oogle Shape;3425;p25">
            <a:extLst>
              <a:ext uri="{FF2B5EF4-FFF2-40B4-BE49-F238E27FC236}">
                <a16:creationId xmlns:a16="http://schemas.microsoft.com/office/drawing/2014/main" xmlns="" id="{69F114FE-BBDE-717C-CD7C-D7EFBA275BEA}"/>
              </a:ext>
            </a:extLst>
          </p:cNvPr>
          <p:cNvGrpSpPr/>
          <p:nvPr/>
        </p:nvGrpSpPr>
        <p:grpSpPr>
          <a:xfrm rot="17077419" flipH="1">
            <a:off x="7025536" y="2006735"/>
            <a:ext cx="761854" cy="650369"/>
            <a:chOff x="4149214" y="8270709"/>
            <a:chExt cx="460705" cy="393288"/>
          </a:xfrm>
        </p:grpSpPr>
        <p:sp>
          <p:nvSpPr>
            <p:cNvPr id="18" name="Google Shape;3426;p25">
              <a:extLst>
                <a:ext uri="{FF2B5EF4-FFF2-40B4-BE49-F238E27FC236}">
                  <a16:creationId xmlns:a16="http://schemas.microsoft.com/office/drawing/2014/main" xmlns="" id="{0ABBE48C-5930-7176-3EFF-9591EBE8F04A}"/>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 name="Google Shape;3427;p25">
              <a:extLst>
                <a:ext uri="{FF2B5EF4-FFF2-40B4-BE49-F238E27FC236}">
                  <a16:creationId xmlns:a16="http://schemas.microsoft.com/office/drawing/2014/main" xmlns="" id="{6DDD8CC7-39E3-E97C-FCD6-E27CF971640A}"/>
                </a:ext>
              </a:extLst>
            </p:cNvPr>
            <p:cNvGrpSpPr/>
            <p:nvPr/>
          </p:nvGrpSpPr>
          <p:grpSpPr>
            <a:xfrm>
              <a:off x="4149214" y="8270808"/>
              <a:ext cx="460705" cy="392991"/>
              <a:chOff x="4792064" y="8270808"/>
              <a:chExt cx="460705" cy="392991"/>
            </a:xfrm>
          </p:grpSpPr>
          <p:sp>
            <p:nvSpPr>
              <p:cNvPr id="20" name="Google Shape;3428;p25">
                <a:extLst>
                  <a:ext uri="{FF2B5EF4-FFF2-40B4-BE49-F238E27FC236}">
                    <a16:creationId xmlns:a16="http://schemas.microsoft.com/office/drawing/2014/main" xmlns="" id="{F6321428-D956-FF52-374A-E11D694C5E14}"/>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429;p25">
                <a:extLst>
                  <a:ext uri="{FF2B5EF4-FFF2-40B4-BE49-F238E27FC236}">
                    <a16:creationId xmlns:a16="http://schemas.microsoft.com/office/drawing/2014/main" xmlns="" id="{21F5849D-3BD9-B8C8-A8DF-DD4578295747}"/>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430;p25">
                <a:extLst>
                  <a:ext uri="{FF2B5EF4-FFF2-40B4-BE49-F238E27FC236}">
                    <a16:creationId xmlns:a16="http://schemas.microsoft.com/office/drawing/2014/main" xmlns="" id="{D1051B6F-2B72-A941-3CAD-CCC5BACA47EF}"/>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431;p25">
                <a:extLst>
                  <a:ext uri="{FF2B5EF4-FFF2-40B4-BE49-F238E27FC236}">
                    <a16:creationId xmlns:a16="http://schemas.microsoft.com/office/drawing/2014/main" xmlns="" id="{6EF929B7-BAE5-A074-8514-39FA2A9AB2CF}"/>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432;p25">
                <a:extLst>
                  <a:ext uri="{FF2B5EF4-FFF2-40B4-BE49-F238E27FC236}">
                    <a16:creationId xmlns:a16="http://schemas.microsoft.com/office/drawing/2014/main" xmlns="" id="{657893B8-D3ED-049C-C484-866FB8C918CA}"/>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3433;p25">
                <a:extLst>
                  <a:ext uri="{FF2B5EF4-FFF2-40B4-BE49-F238E27FC236}">
                    <a16:creationId xmlns:a16="http://schemas.microsoft.com/office/drawing/2014/main" xmlns="" id="{0CBD476B-8915-BFBD-784A-55D12C5587FD}"/>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41265596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righ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505;p34">
            <a:extLst>
              <a:ext uri="{FF2B5EF4-FFF2-40B4-BE49-F238E27FC236}">
                <a16:creationId xmlns:a16="http://schemas.microsoft.com/office/drawing/2014/main" xmlns="" id="{0B64EBB7-F1E9-303C-631C-C99E9A7006BE}"/>
              </a:ext>
            </a:extLst>
          </p:cNvPr>
          <p:cNvGrpSpPr/>
          <p:nvPr/>
        </p:nvGrpSpPr>
        <p:grpSpPr>
          <a:xfrm>
            <a:off x="195943" y="446301"/>
            <a:ext cx="11440886" cy="5965397"/>
            <a:chOff x="1256300" y="416363"/>
            <a:chExt cx="6631400" cy="4310786"/>
          </a:xfrm>
        </p:grpSpPr>
        <p:sp>
          <p:nvSpPr>
            <p:cNvPr id="11" name="Google Shape;506;p34">
              <a:extLst>
                <a:ext uri="{FF2B5EF4-FFF2-40B4-BE49-F238E27FC236}">
                  <a16:creationId xmlns:a16="http://schemas.microsoft.com/office/drawing/2014/main" xmlns="" id="{264865FA-3EBB-BD70-A11B-9A227C907E96}"/>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8;p34">
              <a:extLst>
                <a:ext uri="{FF2B5EF4-FFF2-40B4-BE49-F238E27FC236}">
                  <a16:creationId xmlns:a16="http://schemas.microsoft.com/office/drawing/2014/main" xmlns="" id="{DD2A5321-BAF7-8BD2-1FFC-235CD01B31E8}"/>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13" name="Google Shape;510;p34">
              <a:extLst>
                <a:ext uri="{FF2B5EF4-FFF2-40B4-BE49-F238E27FC236}">
                  <a16:creationId xmlns:a16="http://schemas.microsoft.com/office/drawing/2014/main" xmlns="" id="{EFE3B64C-669E-30A0-E81F-DE8B6A0A29AE}"/>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xmlns="" id="{69CA7FE4-DBA2-0803-AEA8-5C6D1C90D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5791" y="1465993"/>
            <a:ext cx="4145279" cy="4441370"/>
          </a:xfrm>
          <a:prstGeom prst="ellipse">
            <a:avLst/>
          </a:prstGeom>
          <a:ln w="38100">
            <a:solidFill>
              <a:schemeClr val="tx1">
                <a:lumMod val="75000"/>
              </a:schemeClr>
            </a:solidFill>
          </a:ln>
        </p:spPr>
      </p:pic>
      <p:sp>
        <p:nvSpPr>
          <p:cNvPr id="3" name="TextBox 2">
            <a:extLst>
              <a:ext uri="{FF2B5EF4-FFF2-40B4-BE49-F238E27FC236}">
                <a16:creationId xmlns:a16="http://schemas.microsoft.com/office/drawing/2014/main" xmlns="" id="{A8DA919D-4A74-C174-7F53-B97F7B8A7DA3}"/>
              </a:ext>
            </a:extLst>
          </p:cNvPr>
          <p:cNvSpPr txBox="1"/>
          <p:nvPr/>
        </p:nvSpPr>
        <p:spPr>
          <a:xfrm>
            <a:off x="3038337" y="961635"/>
            <a:ext cx="3169578" cy="1200329"/>
          </a:xfrm>
          <a:prstGeom prst="rect">
            <a:avLst/>
          </a:prstGeom>
          <a:noFill/>
        </p:spPr>
        <p:txBody>
          <a:bodyPr wrap="square">
            <a:spAutoFit/>
          </a:bodyPr>
          <a:lstStyle/>
          <a:p>
            <a:r>
              <a:rPr lang="vi-VN" sz="3600" b="0" i="0" dirty="0">
                <a:solidFill>
                  <a:schemeClr val="tx1">
                    <a:lumMod val="75000"/>
                  </a:schemeClr>
                </a:solidFill>
                <a:effectLst/>
                <a:latin typeface="Times New Roman" panose="02020603050405020304" pitchFamily="18" charset="0"/>
                <a:cs typeface="Times New Roman" panose="02020603050405020304" pitchFamily="18" charset="0"/>
              </a:rPr>
              <a:t>Sác-lơ Đác-uyn</a:t>
            </a:r>
            <a:endParaRPr lang="en-US" sz="3600" b="0" i="0" dirty="0">
              <a:solidFill>
                <a:schemeClr val="tx1">
                  <a:lumMod val="75000"/>
                </a:schemeClr>
              </a:solidFill>
              <a:effectLst/>
              <a:latin typeface="Times New Roman" panose="02020603050405020304" pitchFamily="18" charset="0"/>
              <a:cs typeface="Times New Roman" panose="02020603050405020304" pitchFamily="18" charset="0"/>
            </a:endParaRPr>
          </a:p>
          <a:p>
            <a:r>
              <a:rPr lang="en-US" sz="3600" dirty="0">
                <a:solidFill>
                  <a:schemeClr val="tx1">
                    <a:lumMod val="75000"/>
                  </a:schemeClr>
                </a:solidFill>
                <a:latin typeface="Times New Roman" panose="02020603050405020304" pitchFamily="18" charset="0"/>
                <a:cs typeface="Times New Roman" panose="02020603050405020304" pitchFamily="18" charset="0"/>
              </a:rPr>
              <a:t>(1809 – 1882)</a:t>
            </a:r>
            <a:endParaRPr lang="en-US" sz="3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1742DDE6-F52D-3AE8-9432-243266D5A763}"/>
              </a:ext>
            </a:extLst>
          </p:cNvPr>
          <p:cNvSpPr txBox="1"/>
          <p:nvPr/>
        </p:nvSpPr>
        <p:spPr>
          <a:xfrm>
            <a:off x="2429700" y="4023804"/>
            <a:ext cx="4705564"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err="1">
                <a:solidFill>
                  <a:schemeClr val="tx1">
                    <a:lumMod val="50000"/>
                  </a:schemeClr>
                </a:solidFill>
                <a:latin typeface="Times New Roman" panose="02020603050405020304" pitchFamily="18" charset="0"/>
                <a:cs typeface="Times New Roman" panose="02020603050405020304" pitchFamily="18" charset="0"/>
              </a:rPr>
              <a:t>Ông</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nổi</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tiếng</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với</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những</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đóng</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góp</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lớn</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lao</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cho</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ngành</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sinh</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học</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tiến</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hóa</a:t>
            </a:r>
            <a:r>
              <a:rPr lang="en-US" sz="2800" dirty="0">
                <a:solidFill>
                  <a:schemeClr val="tx1">
                    <a:lumMod val="50000"/>
                  </a:schemeClr>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FBCD4614-02F9-CD48-AA17-F8EC1E1FBC7B}"/>
              </a:ext>
            </a:extLst>
          </p:cNvPr>
          <p:cNvSpPr txBox="1"/>
          <p:nvPr/>
        </p:nvSpPr>
        <p:spPr>
          <a:xfrm>
            <a:off x="2339132" y="2387622"/>
            <a:ext cx="4977829" cy="1384995"/>
          </a:xfrm>
          <a:prstGeom prst="rect">
            <a:avLst/>
          </a:prstGeom>
          <a:noFill/>
        </p:spPr>
        <p:txBody>
          <a:bodyPr wrap="square">
            <a:spAutoFit/>
          </a:bodyPr>
          <a:lstStyle/>
          <a:p>
            <a:pPr marL="457200" indent="-457200">
              <a:buFont typeface="Arial" panose="020B0604020202020204" pitchFamily="34" charset="0"/>
              <a:buChar char="•"/>
            </a:pPr>
            <a:r>
              <a:rPr lang="en-US" sz="2800" dirty="0" err="1">
                <a:solidFill>
                  <a:schemeClr val="tx1">
                    <a:lumMod val="50000"/>
                  </a:schemeClr>
                </a:solidFill>
                <a:latin typeface="Times New Roman" panose="02020603050405020304" pitchFamily="18" charset="0"/>
                <a:cs typeface="Times New Roman" panose="02020603050405020304" pitchFamily="18" charset="0"/>
              </a:rPr>
              <a:t>Là</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một</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nhà</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tự</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nhiên</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học</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nhà</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địa</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chất</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học</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và</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nhà</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sinh</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học</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người</a:t>
            </a:r>
            <a:r>
              <a:rPr lang="en-US" sz="2800" dirty="0">
                <a:solidFill>
                  <a:schemeClr val="tx1">
                    <a:lumMod val="50000"/>
                  </a:schemeClr>
                </a:solidFill>
                <a:latin typeface="Times New Roman" panose="02020603050405020304" pitchFamily="18" charset="0"/>
                <a:cs typeface="Times New Roman" panose="02020603050405020304" pitchFamily="18" charset="0"/>
              </a:rPr>
              <a:t> Anh.</a:t>
            </a:r>
          </a:p>
        </p:txBody>
      </p:sp>
      <p:pic>
        <p:nvPicPr>
          <p:cNvPr id="15" name="Picture 14">
            <a:extLst>
              <a:ext uri="{FF2B5EF4-FFF2-40B4-BE49-F238E27FC236}">
                <a16:creationId xmlns:a16="http://schemas.microsoft.com/office/drawing/2014/main" xmlns="" id="{188E86A4-4D72-791D-028A-9083E13825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4158" r="51548"/>
          <a:stretch/>
        </p:blipFill>
        <p:spPr>
          <a:xfrm>
            <a:off x="-311040" y="3265714"/>
            <a:ext cx="2712236" cy="3685732"/>
          </a:xfrm>
          <a:prstGeom prst="rect">
            <a:avLst/>
          </a:prstGeom>
        </p:spPr>
      </p:pic>
      <p:sp>
        <p:nvSpPr>
          <p:cNvPr id="16" name="Rectangle 15">
            <a:extLst>
              <a:ext uri="{FF2B5EF4-FFF2-40B4-BE49-F238E27FC236}">
                <a16:creationId xmlns:a16="http://schemas.microsoft.com/office/drawing/2014/main" xmlns="" id="{89485202-C057-3D15-627F-F194DDC67CCA}"/>
              </a:ext>
            </a:extLst>
          </p:cNvPr>
          <p:cNvSpPr/>
          <p:nvPr/>
        </p:nvSpPr>
        <p:spPr>
          <a:xfrm>
            <a:off x="500743" y="2873829"/>
            <a:ext cx="1600200" cy="664028"/>
          </a:xfrm>
          <a:prstGeom prst="rect">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oogle Shape;3274;p25">
            <a:extLst>
              <a:ext uri="{FF2B5EF4-FFF2-40B4-BE49-F238E27FC236}">
                <a16:creationId xmlns:a16="http://schemas.microsoft.com/office/drawing/2014/main" xmlns="" id="{2EE2E48C-E8EB-6849-6693-4831A9D18AF0}"/>
              </a:ext>
            </a:extLst>
          </p:cNvPr>
          <p:cNvGrpSpPr/>
          <p:nvPr/>
        </p:nvGrpSpPr>
        <p:grpSpPr>
          <a:xfrm flipH="1">
            <a:off x="410504" y="1853728"/>
            <a:ext cx="382516" cy="329360"/>
            <a:chOff x="792185" y="5776305"/>
            <a:chExt cx="174323" cy="150098"/>
          </a:xfrm>
        </p:grpSpPr>
        <p:sp>
          <p:nvSpPr>
            <p:cNvPr id="65" name="Google Shape;3275;p25">
              <a:extLst>
                <a:ext uri="{FF2B5EF4-FFF2-40B4-BE49-F238E27FC236}">
                  <a16:creationId xmlns:a16="http://schemas.microsoft.com/office/drawing/2014/main" xmlns="" id="{E49ED3B8-18FB-EA71-D335-0AF5E077BC20}"/>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6" name="Google Shape;3276;p25">
              <a:extLst>
                <a:ext uri="{FF2B5EF4-FFF2-40B4-BE49-F238E27FC236}">
                  <a16:creationId xmlns:a16="http://schemas.microsoft.com/office/drawing/2014/main" xmlns="" id="{A7A491B7-42E0-940E-B571-FA5788D59664}"/>
                </a:ext>
              </a:extLst>
            </p:cNvPr>
            <p:cNvGrpSpPr/>
            <p:nvPr/>
          </p:nvGrpSpPr>
          <p:grpSpPr>
            <a:xfrm>
              <a:off x="793806" y="5776305"/>
              <a:ext cx="172702" cy="149999"/>
              <a:chOff x="1488756" y="5776305"/>
              <a:chExt cx="172702" cy="149999"/>
            </a:xfrm>
          </p:grpSpPr>
          <p:sp>
            <p:nvSpPr>
              <p:cNvPr id="67" name="Google Shape;3277;p25">
                <a:extLst>
                  <a:ext uri="{FF2B5EF4-FFF2-40B4-BE49-F238E27FC236}">
                    <a16:creationId xmlns:a16="http://schemas.microsoft.com/office/drawing/2014/main" xmlns="" id="{CECD25DF-D18D-8B66-5608-088BDF89FF70}"/>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3278;p25">
                <a:extLst>
                  <a:ext uri="{FF2B5EF4-FFF2-40B4-BE49-F238E27FC236}">
                    <a16:creationId xmlns:a16="http://schemas.microsoft.com/office/drawing/2014/main" xmlns="" id="{8B744C24-F41E-2C81-C568-0225D81387C1}"/>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9" name="Google Shape;3283;p25">
            <a:extLst>
              <a:ext uri="{FF2B5EF4-FFF2-40B4-BE49-F238E27FC236}">
                <a16:creationId xmlns:a16="http://schemas.microsoft.com/office/drawing/2014/main" xmlns="" id="{A8728EDC-815F-D493-A97D-344AF29B2508}"/>
              </a:ext>
            </a:extLst>
          </p:cNvPr>
          <p:cNvGrpSpPr/>
          <p:nvPr/>
        </p:nvGrpSpPr>
        <p:grpSpPr>
          <a:xfrm rot="1103262">
            <a:off x="10430626" y="5773952"/>
            <a:ext cx="1304156" cy="901364"/>
            <a:chOff x="5966842" y="6369172"/>
            <a:chExt cx="576499" cy="398446"/>
          </a:xfrm>
        </p:grpSpPr>
        <p:sp>
          <p:nvSpPr>
            <p:cNvPr id="50" name="Google Shape;3284;p25">
              <a:extLst>
                <a:ext uri="{FF2B5EF4-FFF2-40B4-BE49-F238E27FC236}">
                  <a16:creationId xmlns:a16="http://schemas.microsoft.com/office/drawing/2014/main" xmlns="" id="{DEEE2DF7-B995-1D9B-C9FB-D66AAD7479A1}"/>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1" name="Google Shape;3285;p25">
              <a:extLst>
                <a:ext uri="{FF2B5EF4-FFF2-40B4-BE49-F238E27FC236}">
                  <a16:creationId xmlns:a16="http://schemas.microsoft.com/office/drawing/2014/main" xmlns="" id="{E3A4794F-11EC-58EF-634A-BEBFD8AB4D8E}"/>
                </a:ext>
              </a:extLst>
            </p:cNvPr>
            <p:cNvGrpSpPr/>
            <p:nvPr/>
          </p:nvGrpSpPr>
          <p:grpSpPr>
            <a:xfrm>
              <a:off x="5966842" y="6369172"/>
              <a:ext cx="576499" cy="398446"/>
              <a:chOff x="6724042" y="6369172"/>
              <a:chExt cx="576499" cy="398446"/>
            </a:xfrm>
          </p:grpSpPr>
          <p:sp>
            <p:nvSpPr>
              <p:cNvPr id="52" name="Google Shape;3286;p25">
                <a:extLst>
                  <a:ext uri="{FF2B5EF4-FFF2-40B4-BE49-F238E27FC236}">
                    <a16:creationId xmlns:a16="http://schemas.microsoft.com/office/drawing/2014/main" xmlns="" id="{4DBB0975-3EB0-B21E-A84C-37DCC835BAB3}"/>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3287;p25">
                <a:extLst>
                  <a:ext uri="{FF2B5EF4-FFF2-40B4-BE49-F238E27FC236}">
                    <a16:creationId xmlns:a16="http://schemas.microsoft.com/office/drawing/2014/main" xmlns="" id="{39A0A892-9FF3-C753-8AB8-3A6C24E279D0}"/>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3288;p25">
                <a:extLst>
                  <a:ext uri="{FF2B5EF4-FFF2-40B4-BE49-F238E27FC236}">
                    <a16:creationId xmlns:a16="http://schemas.microsoft.com/office/drawing/2014/main" xmlns="" id="{5C8A50ED-33EE-D588-1414-5253C1B01BEA}"/>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3289;p25">
                <a:extLst>
                  <a:ext uri="{FF2B5EF4-FFF2-40B4-BE49-F238E27FC236}">
                    <a16:creationId xmlns:a16="http://schemas.microsoft.com/office/drawing/2014/main" xmlns="" id="{E5A0678D-BA89-0ADF-943F-415E394CE734}"/>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3290;p25">
                <a:extLst>
                  <a:ext uri="{FF2B5EF4-FFF2-40B4-BE49-F238E27FC236}">
                    <a16:creationId xmlns:a16="http://schemas.microsoft.com/office/drawing/2014/main" xmlns="" id="{594CAA20-D83B-94AF-FD84-CC7BCFC77A4A}"/>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3291;p25">
                <a:extLst>
                  <a:ext uri="{FF2B5EF4-FFF2-40B4-BE49-F238E27FC236}">
                    <a16:creationId xmlns:a16="http://schemas.microsoft.com/office/drawing/2014/main" xmlns="" id="{80783B82-16AA-5A73-7168-5C1B952FE02B}"/>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3292;p25">
                <a:extLst>
                  <a:ext uri="{FF2B5EF4-FFF2-40B4-BE49-F238E27FC236}">
                    <a16:creationId xmlns:a16="http://schemas.microsoft.com/office/drawing/2014/main" xmlns="" id="{399B856D-5E83-8F6B-4A4B-32E66ED00D83}"/>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3293;p25">
                <a:extLst>
                  <a:ext uri="{FF2B5EF4-FFF2-40B4-BE49-F238E27FC236}">
                    <a16:creationId xmlns:a16="http://schemas.microsoft.com/office/drawing/2014/main" xmlns="" id="{CFA2463D-5270-847E-9E05-7F844E82CBFF}"/>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3294;p25">
                <a:extLst>
                  <a:ext uri="{FF2B5EF4-FFF2-40B4-BE49-F238E27FC236}">
                    <a16:creationId xmlns:a16="http://schemas.microsoft.com/office/drawing/2014/main" xmlns="" id="{D64AA678-F524-9F21-40DB-4A7A13EECD38}"/>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3295;p25">
                <a:extLst>
                  <a:ext uri="{FF2B5EF4-FFF2-40B4-BE49-F238E27FC236}">
                    <a16:creationId xmlns:a16="http://schemas.microsoft.com/office/drawing/2014/main" xmlns="" id="{36166537-EB0E-BB96-3FC6-D3722A04CA05}"/>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3296;p25">
                <a:extLst>
                  <a:ext uri="{FF2B5EF4-FFF2-40B4-BE49-F238E27FC236}">
                    <a16:creationId xmlns:a16="http://schemas.microsoft.com/office/drawing/2014/main" xmlns="" id="{2649F0B6-B156-5FBA-98DD-F1DE4469CB2E}"/>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3297;p25">
                <a:extLst>
                  <a:ext uri="{FF2B5EF4-FFF2-40B4-BE49-F238E27FC236}">
                    <a16:creationId xmlns:a16="http://schemas.microsoft.com/office/drawing/2014/main" xmlns="" id="{9F2BB6B0-0957-6F9D-449E-8B3E127ECD1D}"/>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3298;p25">
                <a:extLst>
                  <a:ext uri="{FF2B5EF4-FFF2-40B4-BE49-F238E27FC236}">
                    <a16:creationId xmlns:a16="http://schemas.microsoft.com/office/drawing/2014/main" xmlns="" id="{48683986-DEE4-E350-B9C4-ECD940BF1926}"/>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0" name="Google Shape;3304;p25">
            <a:extLst>
              <a:ext uri="{FF2B5EF4-FFF2-40B4-BE49-F238E27FC236}">
                <a16:creationId xmlns:a16="http://schemas.microsoft.com/office/drawing/2014/main" xmlns="" id="{CBC296DB-2208-339E-0733-02F0057C8489}"/>
              </a:ext>
            </a:extLst>
          </p:cNvPr>
          <p:cNvGrpSpPr/>
          <p:nvPr/>
        </p:nvGrpSpPr>
        <p:grpSpPr>
          <a:xfrm>
            <a:off x="389631" y="294652"/>
            <a:ext cx="1007221" cy="1019099"/>
            <a:chOff x="10646993" y="4948336"/>
            <a:chExt cx="1007221" cy="1019099"/>
          </a:xfrm>
        </p:grpSpPr>
        <p:grpSp>
          <p:nvGrpSpPr>
            <p:cNvPr id="41" name="Google Shape;3305;p25">
              <a:extLst>
                <a:ext uri="{FF2B5EF4-FFF2-40B4-BE49-F238E27FC236}">
                  <a16:creationId xmlns:a16="http://schemas.microsoft.com/office/drawing/2014/main" xmlns="" id="{C6AA39C8-4804-C5A9-9CFC-8A73E0374738}"/>
                </a:ext>
              </a:extLst>
            </p:cNvPr>
            <p:cNvGrpSpPr/>
            <p:nvPr/>
          </p:nvGrpSpPr>
          <p:grpSpPr>
            <a:xfrm rot="-1050381">
              <a:off x="10872056" y="5558848"/>
              <a:ext cx="338583" cy="366141"/>
              <a:chOff x="2434787" y="710447"/>
              <a:chExt cx="397074" cy="429394"/>
            </a:xfrm>
          </p:grpSpPr>
          <p:sp>
            <p:nvSpPr>
              <p:cNvPr id="48" name="Google Shape;3306;p25">
                <a:extLst>
                  <a:ext uri="{FF2B5EF4-FFF2-40B4-BE49-F238E27FC236}">
                    <a16:creationId xmlns:a16="http://schemas.microsoft.com/office/drawing/2014/main" xmlns="" id="{4C8F4AE7-A189-8EB5-4795-578E1CDB86D2}"/>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3307;p25">
                <a:extLst>
                  <a:ext uri="{FF2B5EF4-FFF2-40B4-BE49-F238E27FC236}">
                    <a16:creationId xmlns:a16="http://schemas.microsoft.com/office/drawing/2014/main" xmlns="" id="{00C6AA3C-FD19-9D01-8A51-A32F8B898DEC}"/>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 name="Google Shape;3308;p25">
              <a:extLst>
                <a:ext uri="{FF2B5EF4-FFF2-40B4-BE49-F238E27FC236}">
                  <a16:creationId xmlns:a16="http://schemas.microsoft.com/office/drawing/2014/main" xmlns="" id="{4E16B382-9814-FBF3-9F66-7FC750F87FC6}"/>
                </a:ext>
              </a:extLst>
            </p:cNvPr>
            <p:cNvGrpSpPr/>
            <p:nvPr/>
          </p:nvGrpSpPr>
          <p:grpSpPr>
            <a:xfrm rot="-1050381">
              <a:off x="10692918" y="4986704"/>
              <a:ext cx="309443" cy="352991"/>
              <a:chOff x="3146735" y="424227"/>
              <a:chExt cx="362901" cy="413972"/>
            </a:xfrm>
          </p:grpSpPr>
          <p:sp>
            <p:nvSpPr>
              <p:cNvPr id="46" name="Google Shape;3309;p25">
                <a:extLst>
                  <a:ext uri="{FF2B5EF4-FFF2-40B4-BE49-F238E27FC236}">
                    <a16:creationId xmlns:a16="http://schemas.microsoft.com/office/drawing/2014/main" xmlns="" id="{1B80AFB5-9656-61E0-7E63-6483BB369C80}"/>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3310;p25">
                <a:extLst>
                  <a:ext uri="{FF2B5EF4-FFF2-40B4-BE49-F238E27FC236}">
                    <a16:creationId xmlns:a16="http://schemas.microsoft.com/office/drawing/2014/main" xmlns="" id="{19B68ECD-829B-0664-3C42-23FD558F5C10}"/>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 name="Google Shape;3311;p25">
              <a:extLst>
                <a:ext uri="{FF2B5EF4-FFF2-40B4-BE49-F238E27FC236}">
                  <a16:creationId xmlns:a16="http://schemas.microsoft.com/office/drawing/2014/main" xmlns="" id="{3C12C76A-D7F0-27F7-964C-41ECA93D12C4}"/>
                </a:ext>
              </a:extLst>
            </p:cNvPr>
            <p:cNvGrpSpPr/>
            <p:nvPr/>
          </p:nvGrpSpPr>
          <p:grpSpPr>
            <a:xfrm rot="-1050381">
              <a:off x="11297454" y="5163919"/>
              <a:ext cx="317179" cy="311994"/>
              <a:chOff x="3550284" y="973643"/>
              <a:chExt cx="371974" cy="365892"/>
            </a:xfrm>
          </p:grpSpPr>
          <p:sp>
            <p:nvSpPr>
              <p:cNvPr id="44" name="Google Shape;3312;p25">
                <a:extLst>
                  <a:ext uri="{FF2B5EF4-FFF2-40B4-BE49-F238E27FC236}">
                    <a16:creationId xmlns:a16="http://schemas.microsoft.com/office/drawing/2014/main" xmlns="" id="{A02940FF-45C1-1209-47C4-A0CDC288E56B}"/>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3313;p25">
                <a:extLst>
                  <a:ext uri="{FF2B5EF4-FFF2-40B4-BE49-F238E27FC236}">
                    <a16:creationId xmlns:a16="http://schemas.microsoft.com/office/drawing/2014/main" xmlns="" id="{50D9022F-C641-D442-C534-453FD568DF90}"/>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 name="Google Shape;3323;p25">
            <a:extLst>
              <a:ext uri="{FF2B5EF4-FFF2-40B4-BE49-F238E27FC236}">
                <a16:creationId xmlns:a16="http://schemas.microsoft.com/office/drawing/2014/main" xmlns="" id="{CEBEAB58-FF17-9C55-B312-638F1468B6B8}"/>
              </a:ext>
            </a:extLst>
          </p:cNvPr>
          <p:cNvGrpSpPr/>
          <p:nvPr/>
        </p:nvGrpSpPr>
        <p:grpSpPr>
          <a:xfrm flipH="1">
            <a:off x="11527543" y="373605"/>
            <a:ext cx="382516" cy="329360"/>
            <a:chOff x="792185" y="5776305"/>
            <a:chExt cx="174323" cy="150098"/>
          </a:xfrm>
        </p:grpSpPr>
        <p:sp>
          <p:nvSpPr>
            <p:cNvPr id="37" name="Google Shape;3324;p25">
              <a:extLst>
                <a:ext uri="{FF2B5EF4-FFF2-40B4-BE49-F238E27FC236}">
                  <a16:creationId xmlns:a16="http://schemas.microsoft.com/office/drawing/2014/main" xmlns="" id="{45FFCB9D-9F2B-6A53-6701-E72E63C56A59}"/>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8" name="Google Shape;3325;p25">
              <a:extLst>
                <a:ext uri="{FF2B5EF4-FFF2-40B4-BE49-F238E27FC236}">
                  <a16:creationId xmlns:a16="http://schemas.microsoft.com/office/drawing/2014/main" xmlns="" id="{E98E4DAB-C84F-80AC-E2FC-20F77CA1B20C}"/>
                </a:ext>
              </a:extLst>
            </p:cNvPr>
            <p:cNvGrpSpPr/>
            <p:nvPr/>
          </p:nvGrpSpPr>
          <p:grpSpPr>
            <a:xfrm>
              <a:off x="793806" y="5776305"/>
              <a:ext cx="172702" cy="149999"/>
              <a:chOff x="1488756" y="5776305"/>
              <a:chExt cx="172702" cy="149999"/>
            </a:xfrm>
          </p:grpSpPr>
          <p:sp>
            <p:nvSpPr>
              <p:cNvPr id="39" name="Google Shape;3326;p25">
                <a:extLst>
                  <a:ext uri="{FF2B5EF4-FFF2-40B4-BE49-F238E27FC236}">
                    <a16:creationId xmlns:a16="http://schemas.microsoft.com/office/drawing/2014/main" xmlns="" id="{C6FC8FB9-1206-3EDC-F307-251C7A55A80A}"/>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327;p25">
                <a:extLst>
                  <a:ext uri="{FF2B5EF4-FFF2-40B4-BE49-F238E27FC236}">
                    <a16:creationId xmlns:a16="http://schemas.microsoft.com/office/drawing/2014/main" xmlns="" id="{0A5B6F5F-B666-16AD-AC03-B79AB1366C6F}"/>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 name="Google Shape;3329;p25">
            <a:extLst>
              <a:ext uri="{FF2B5EF4-FFF2-40B4-BE49-F238E27FC236}">
                <a16:creationId xmlns:a16="http://schemas.microsoft.com/office/drawing/2014/main" xmlns="" id="{AD2FFCAB-304B-83B0-44A2-70B7E051D168}"/>
              </a:ext>
            </a:extLst>
          </p:cNvPr>
          <p:cNvGrpSpPr/>
          <p:nvPr/>
        </p:nvGrpSpPr>
        <p:grpSpPr>
          <a:xfrm>
            <a:off x="6677867" y="6113707"/>
            <a:ext cx="221615" cy="212254"/>
            <a:chOff x="5976903" y="6075225"/>
            <a:chExt cx="221615" cy="212254"/>
          </a:xfrm>
        </p:grpSpPr>
        <p:sp>
          <p:nvSpPr>
            <p:cNvPr id="35" name="Google Shape;3330;p25">
              <a:extLst>
                <a:ext uri="{FF2B5EF4-FFF2-40B4-BE49-F238E27FC236}">
                  <a16:creationId xmlns:a16="http://schemas.microsoft.com/office/drawing/2014/main" xmlns="" id="{3A920922-B8CF-3472-F6A5-14CFB3ADE7A4}"/>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331;p25">
              <a:extLst>
                <a:ext uri="{FF2B5EF4-FFF2-40B4-BE49-F238E27FC236}">
                  <a16:creationId xmlns:a16="http://schemas.microsoft.com/office/drawing/2014/main" xmlns="" id="{1C4F26F5-FE33-7590-736B-AA0867D65CC9}"/>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 name="Google Shape;3332;p25">
            <a:extLst>
              <a:ext uri="{FF2B5EF4-FFF2-40B4-BE49-F238E27FC236}">
                <a16:creationId xmlns:a16="http://schemas.microsoft.com/office/drawing/2014/main" xmlns="" id="{317F7F33-C285-C546-157D-D8D3591620E3}"/>
              </a:ext>
            </a:extLst>
          </p:cNvPr>
          <p:cNvGrpSpPr/>
          <p:nvPr/>
        </p:nvGrpSpPr>
        <p:grpSpPr>
          <a:xfrm>
            <a:off x="2986382" y="6397032"/>
            <a:ext cx="221632" cy="235057"/>
            <a:chOff x="5252753" y="6551057"/>
            <a:chExt cx="310539" cy="329350"/>
          </a:xfrm>
        </p:grpSpPr>
        <p:sp>
          <p:nvSpPr>
            <p:cNvPr id="33" name="Google Shape;3333;p25">
              <a:extLst>
                <a:ext uri="{FF2B5EF4-FFF2-40B4-BE49-F238E27FC236}">
                  <a16:creationId xmlns:a16="http://schemas.microsoft.com/office/drawing/2014/main" xmlns="" id="{EB3CC5CE-23DA-6B4C-B82D-FDC36BEB662C}"/>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334;p25">
              <a:extLst>
                <a:ext uri="{FF2B5EF4-FFF2-40B4-BE49-F238E27FC236}">
                  <a16:creationId xmlns:a16="http://schemas.microsoft.com/office/drawing/2014/main" xmlns="" id="{186BEC90-38E7-3EC4-916D-A663859AAA08}"/>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 name="Google Shape;3425;p25">
            <a:extLst>
              <a:ext uri="{FF2B5EF4-FFF2-40B4-BE49-F238E27FC236}">
                <a16:creationId xmlns:a16="http://schemas.microsoft.com/office/drawing/2014/main" xmlns="" id="{77EC7C39-4436-9F81-205F-132072A0CBE7}"/>
              </a:ext>
            </a:extLst>
          </p:cNvPr>
          <p:cNvGrpSpPr/>
          <p:nvPr/>
        </p:nvGrpSpPr>
        <p:grpSpPr>
          <a:xfrm rot="17077419" flipH="1">
            <a:off x="6818710" y="125502"/>
            <a:ext cx="761854" cy="650369"/>
            <a:chOff x="4149214" y="8270709"/>
            <a:chExt cx="460705" cy="393288"/>
          </a:xfrm>
        </p:grpSpPr>
        <p:sp>
          <p:nvSpPr>
            <p:cNvPr id="25" name="Google Shape;3426;p25">
              <a:extLst>
                <a:ext uri="{FF2B5EF4-FFF2-40B4-BE49-F238E27FC236}">
                  <a16:creationId xmlns:a16="http://schemas.microsoft.com/office/drawing/2014/main" xmlns="" id="{1FF96A9E-F5CF-D1EE-3989-67E4C8E3B9DD}"/>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6" name="Google Shape;3427;p25">
              <a:extLst>
                <a:ext uri="{FF2B5EF4-FFF2-40B4-BE49-F238E27FC236}">
                  <a16:creationId xmlns:a16="http://schemas.microsoft.com/office/drawing/2014/main" xmlns="" id="{6A178E69-2BE4-0D36-8395-18BA2477B6C5}"/>
                </a:ext>
              </a:extLst>
            </p:cNvPr>
            <p:cNvGrpSpPr/>
            <p:nvPr/>
          </p:nvGrpSpPr>
          <p:grpSpPr>
            <a:xfrm>
              <a:off x="4149214" y="8270808"/>
              <a:ext cx="460705" cy="392991"/>
              <a:chOff x="4792064" y="8270808"/>
              <a:chExt cx="460705" cy="392991"/>
            </a:xfrm>
          </p:grpSpPr>
          <p:sp>
            <p:nvSpPr>
              <p:cNvPr id="27" name="Google Shape;3428;p25">
                <a:extLst>
                  <a:ext uri="{FF2B5EF4-FFF2-40B4-BE49-F238E27FC236}">
                    <a16:creationId xmlns:a16="http://schemas.microsoft.com/office/drawing/2014/main" xmlns="" id="{00F2B64A-5BB0-C0AA-5C1F-1AAA6E732BF2}"/>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3429;p25">
                <a:extLst>
                  <a:ext uri="{FF2B5EF4-FFF2-40B4-BE49-F238E27FC236}">
                    <a16:creationId xmlns:a16="http://schemas.microsoft.com/office/drawing/2014/main" xmlns="" id="{2E19BF46-7154-993B-54E1-923D78A83A19}"/>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430;p25">
                <a:extLst>
                  <a:ext uri="{FF2B5EF4-FFF2-40B4-BE49-F238E27FC236}">
                    <a16:creationId xmlns:a16="http://schemas.microsoft.com/office/drawing/2014/main" xmlns="" id="{76E82249-44A7-663C-0632-72DF597553D2}"/>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431;p25">
                <a:extLst>
                  <a:ext uri="{FF2B5EF4-FFF2-40B4-BE49-F238E27FC236}">
                    <a16:creationId xmlns:a16="http://schemas.microsoft.com/office/drawing/2014/main" xmlns="" id="{5E84F241-1DAE-9108-A051-A9A7C949F863}"/>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432;p25">
                <a:extLst>
                  <a:ext uri="{FF2B5EF4-FFF2-40B4-BE49-F238E27FC236}">
                    <a16:creationId xmlns:a16="http://schemas.microsoft.com/office/drawing/2014/main" xmlns="" id="{F9E353C4-DE23-55B8-4F3E-0A8B9A7BD7D0}"/>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433;p25">
                <a:extLst>
                  <a:ext uri="{FF2B5EF4-FFF2-40B4-BE49-F238E27FC236}">
                    <a16:creationId xmlns:a16="http://schemas.microsoft.com/office/drawing/2014/main" xmlns="" id="{CA799835-1C40-2C70-4731-B44C00619232}"/>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05588883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505;p34">
            <a:extLst>
              <a:ext uri="{FF2B5EF4-FFF2-40B4-BE49-F238E27FC236}">
                <a16:creationId xmlns:a16="http://schemas.microsoft.com/office/drawing/2014/main" xmlns="" id="{CBE67178-7C8D-6B2A-15B7-0E4B116159D2}"/>
              </a:ext>
            </a:extLst>
          </p:cNvPr>
          <p:cNvGrpSpPr/>
          <p:nvPr/>
        </p:nvGrpSpPr>
        <p:grpSpPr>
          <a:xfrm>
            <a:off x="1150073" y="2198914"/>
            <a:ext cx="9713870" cy="1006623"/>
            <a:chOff x="1256300" y="416363"/>
            <a:chExt cx="6631400" cy="4310786"/>
          </a:xfrm>
        </p:grpSpPr>
        <p:sp>
          <p:nvSpPr>
            <p:cNvPr id="7" name="Google Shape;506;p34">
              <a:extLst>
                <a:ext uri="{FF2B5EF4-FFF2-40B4-BE49-F238E27FC236}">
                  <a16:creationId xmlns:a16="http://schemas.microsoft.com/office/drawing/2014/main" xmlns="" id="{50BBE4CE-049E-5E67-8E8B-9D7AD335824E}"/>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8;p34">
              <a:extLst>
                <a:ext uri="{FF2B5EF4-FFF2-40B4-BE49-F238E27FC236}">
                  <a16:creationId xmlns:a16="http://schemas.microsoft.com/office/drawing/2014/main" xmlns="" id="{8B77289D-D380-0181-8FB9-3332BFEE6E57}"/>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9" name="Google Shape;510;p34">
              <a:extLst>
                <a:ext uri="{FF2B5EF4-FFF2-40B4-BE49-F238E27FC236}">
                  <a16:creationId xmlns:a16="http://schemas.microsoft.com/office/drawing/2014/main" xmlns="" id="{80A54E0E-A39D-19FE-3261-EEFBFF436DFD}"/>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xmlns="" id="{B5C368B5-239C-A410-610F-23522BC9793C}"/>
              </a:ext>
            </a:extLst>
          </p:cNvPr>
          <p:cNvSpPr txBox="1"/>
          <p:nvPr/>
        </p:nvSpPr>
        <p:spPr>
          <a:xfrm>
            <a:off x="4181582" y="554805"/>
            <a:ext cx="4161034" cy="1569660"/>
          </a:xfrm>
          <a:prstGeom prst="rect">
            <a:avLst/>
          </a:prstGeom>
          <a:noFill/>
        </p:spPr>
        <p:txBody>
          <a:bodyPr wrap="square" rtlCol="0">
            <a:spAutoFit/>
          </a:bodyPr>
          <a:lstStyle/>
          <a:p>
            <a:r>
              <a:rPr lang="en-US" sz="9600" dirty="0" err="1">
                <a:ln>
                  <a:solidFill>
                    <a:schemeClr val="bg1">
                      <a:lumMod val="50000"/>
                    </a:schemeClr>
                  </a:solidFill>
                </a:ln>
                <a:solidFill>
                  <a:srgbClr val="FFC000"/>
                </a:solidFill>
                <a:effectLst>
                  <a:glow rad="101600">
                    <a:schemeClr val="accent5">
                      <a:satMod val="175000"/>
                      <a:alpha val="40000"/>
                    </a:schemeClr>
                  </a:glow>
                </a:effectLst>
                <a:latin typeface="SVN-Aaron Script" panose="02000505070000020002" pitchFamily="50" charset="-18"/>
              </a:rPr>
              <a:t>Từ</a:t>
            </a:r>
            <a:r>
              <a:rPr lang="en-US" sz="9600" dirty="0">
                <a:ln>
                  <a:solidFill>
                    <a:schemeClr val="bg1">
                      <a:lumMod val="50000"/>
                    </a:schemeClr>
                  </a:solidFill>
                </a:ln>
                <a:solidFill>
                  <a:srgbClr val="FFC000"/>
                </a:solidFill>
                <a:effectLst>
                  <a:glow rad="101600">
                    <a:schemeClr val="accent5">
                      <a:satMod val="175000"/>
                      <a:alpha val="40000"/>
                    </a:schemeClr>
                  </a:glow>
                </a:effectLst>
                <a:latin typeface="SVN-Aaron Script" panose="02000505070000020002" pitchFamily="50" charset="-18"/>
              </a:rPr>
              <a:t> </a:t>
            </a:r>
            <a:r>
              <a:rPr lang="en-US" sz="9600" dirty="0" err="1">
                <a:ln>
                  <a:solidFill>
                    <a:schemeClr val="bg1">
                      <a:lumMod val="50000"/>
                    </a:schemeClr>
                  </a:solidFill>
                </a:ln>
                <a:solidFill>
                  <a:srgbClr val="FFC000"/>
                </a:solidFill>
                <a:effectLst>
                  <a:glow rad="101600">
                    <a:schemeClr val="accent5">
                      <a:satMod val="175000"/>
                      <a:alpha val="40000"/>
                    </a:schemeClr>
                  </a:glow>
                </a:effectLst>
                <a:latin typeface="SVN-Aaron Script" panose="02000505070000020002" pitchFamily="50" charset="-18"/>
              </a:rPr>
              <a:t>khó</a:t>
            </a:r>
            <a:endParaRPr lang="en-US" sz="9600" dirty="0">
              <a:ln>
                <a:solidFill>
                  <a:schemeClr val="bg1">
                    <a:lumMod val="50000"/>
                  </a:schemeClr>
                </a:solidFill>
              </a:ln>
              <a:solidFill>
                <a:srgbClr val="FFC000"/>
              </a:solidFill>
              <a:effectLst>
                <a:glow rad="101600">
                  <a:schemeClr val="accent5">
                    <a:satMod val="175000"/>
                    <a:alpha val="40000"/>
                  </a:schemeClr>
                </a:glow>
              </a:effectLst>
              <a:latin typeface="SVN-Aaron Script" panose="02000505070000020002" pitchFamily="50" charset="-18"/>
            </a:endParaRPr>
          </a:p>
        </p:txBody>
      </p:sp>
      <p:sp>
        <p:nvSpPr>
          <p:cNvPr id="3" name="TextBox 2">
            <a:extLst>
              <a:ext uri="{FF2B5EF4-FFF2-40B4-BE49-F238E27FC236}">
                <a16:creationId xmlns:a16="http://schemas.microsoft.com/office/drawing/2014/main" xmlns="" id="{57E75DA6-F9D4-21D0-4F91-370A16C404EC}"/>
              </a:ext>
            </a:extLst>
          </p:cNvPr>
          <p:cNvSpPr txBox="1"/>
          <p:nvPr/>
        </p:nvSpPr>
        <p:spPr>
          <a:xfrm>
            <a:off x="4633644" y="2453807"/>
            <a:ext cx="4397341" cy="584775"/>
          </a:xfrm>
          <a:prstGeom prst="rect">
            <a:avLst/>
          </a:prstGeom>
          <a:noFill/>
        </p:spPr>
        <p:txBody>
          <a:bodyPr wrap="square" rtlCol="0">
            <a:spAutoFit/>
          </a:bodyPr>
          <a:lstStyle/>
          <a:p>
            <a:r>
              <a:rPr lang="en-US" sz="3200" dirty="0" err="1">
                <a:solidFill>
                  <a:sysClr val="windowText" lastClr="000000"/>
                </a:solidFill>
                <a:latin typeface="Times New Roman" panose="02020603050405020304" pitchFamily="18" charset="0"/>
                <a:cs typeface="Times New Roman" panose="02020603050405020304" pitchFamily="18" charset="0"/>
              </a:rPr>
              <a:t>truyền</a:t>
            </a:r>
            <a:r>
              <a:rPr lang="en-US" sz="3200" dirty="0">
                <a:solidFill>
                  <a:sysClr val="windowText" lastClr="000000"/>
                </a:solidFill>
                <a:latin typeface="Times New Roman" panose="02020603050405020304" pitchFamily="18" charset="0"/>
                <a:cs typeface="Times New Roman" panose="02020603050405020304" pitchFamily="18" charset="0"/>
              </a:rPr>
              <a:t> </a:t>
            </a:r>
            <a:r>
              <a:rPr lang="en-US" sz="3200" dirty="0" err="1">
                <a:solidFill>
                  <a:sysClr val="windowText" lastClr="000000"/>
                </a:solidFill>
                <a:latin typeface="Times New Roman" panose="02020603050405020304" pitchFamily="18" charset="0"/>
                <a:cs typeface="Times New Roman" panose="02020603050405020304" pitchFamily="18" charset="0"/>
              </a:rPr>
              <a:t>thuyết</a:t>
            </a: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grpSp>
        <p:nvGrpSpPr>
          <p:cNvPr id="10" name="Google Shape;505;p34">
            <a:extLst>
              <a:ext uri="{FF2B5EF4-FFF2-40B4-BE49-F238E27FC236}">
                <a16:creationId xmlns:a16="http://schemas.microsoft.com/office/drawing/2014/main" xmlns="" id="{C52AF1DC-67B8-D9A5-7203-0F639B3F5800}"/>
              </a:ext>
            </a:extLst>
          </p:cNvPr>
          <p:cNvGrpSpPr/>
          <p:nvPr/>
        </p:nvGrpSpPr>
        <p:grpSpPr>
          <a:xfrm>
            <a:off x="1127812" y="3429000"/>
            <a:ext cx="9713870" cy="1006623"/>
            <a:chOff x="1256300" y="416363"/>
            <a:chExt cx="6631400" cy="4310786"/>
          </a:xfrm>
        </p:grpSpPr>
        <p:sp>
          <p:nvSpPr>
            <p:cNvPr id="11" name="Google Shape;506;p34">
              <a:extLst>
                <a:ext uri="{FF2B5EF4-FFF2-40B4-BE49-F238E27FC236}">
                  <a16:creationId xmlns:a16="http://schemas.microsoft.com/office/drawing/2014/main" xmlns="" id="{63FA2CA9-1DFB-2101-E8E1-02719A7BE5DF}"/>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8;p34">
              <a:extLst>
                <a:ext uri="{FF2B5EF4-FFF2-40B4-BE49-F238E27FC236}">
                  <a16:creationId xmlns:a16="http://schemas.microsoft.com/office/drawing/2014/main" xmlns="" id="{F719511D-1AC1-CB21-EC68-79B8F2BCCFE8}"/>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13" name="Google Shape;510;p34">
              <a:extLst>
                <a:ext uri="{FF2B5EF4-FFF2-40B4-BE49-F238E27FC236}">
                  <a16:creationId xmlns:a16="http://schemas.microsoft.com/office/drawing/2014/main" xmlns="" id="{5C366F3E-467A-6966-8886-844AE84DEF0A}"/>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xmlns="" id="{C5711263-45C0-75FA-319B-82552D7CC76B}"/>
              </a:ext>
            </a:extLst>
          </p:cNvPr>
          <p:cNvSpPr txBox="1"/>
          <p:nvPr/>
        </p:nvSpPr>
        <p:spPr>
          <a:xfrm>
            <a:off x="4791181" y="3666162"/>
            <a:ext cx="4397341" cy="584775"/>
          </a:xfrm>
          <a:prstGeom prst="rect">
            <a:avLst/>
          </a:prstGeom>
          <a:noFill/>
        </p:spPr>
        <p:txBody>
          <a:bodyPr wrap="square" rtlCol="0">
            <a:spAutoFit/>
          </a:bodyPr>
          <a:lstStyle/>
          <a:p>
            <a:r>
              <a:rPr lang="en-US" sz="3200" dirty="0" err="1">
                <a:solidFill>
                  <a:sysClr val="windowText" lastClr="000000"/>
                </a:solidFill>
                <a:latin typeface="Times New Roman" panose="02020603050405020304" pitchFamily="18" charset="0"/>
                <a:cs typeface="Times New Roman" panose="02020603050405020304" pitchFamily="18" charset="0"/>
              </a:rPr>
              <a:t>nghiên</a:t>
            </a:r>
            <a:r>
              <a:rPr lang="en-US" sz="3200" dirty="0">
                <a:solidFill>
                  <a:sysClr val="windowText" lastClr="000000"/>
                </a:solidFill>
                <a:latin typeface="Times New Roman" panose="02020603050405020304" pitchFamily="18" charset="0"/>
                <a:cs typeface="Times New Roman" panose="02020603050405020304" pitchFamily="18" charset="0"/>
              </a:rPr>
              <a:t> </a:t>
            </a:r>
            <a:r>
              <a:rPr lang="en-US" sz="3200" dirty="0" err="1">
                <a:solidFill>
                  <a:sysClr val="windowText" lastClr="000000"/>
                </a:solidFill>
                <a:latin typeface="Times New Roman" panose="02020603050405020304" pitchFamily="18" charset="0"/>
                <a:cs typeface="Times New Roman" panose="02020603050405020304" pitchFamily="18" charset="0"/>
              </a:rPr>
              <a:t>cứu</a:t>
            </a: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grpSp>
        <p:nvGrpSpPr>
          <p:cNvPr id="15" name="Google Shape;505;p34">
            <a:extLst>
              <a:ext uri="{FF2B5EF4-FFF2-40B4-BE49-F238E27FC236}">
                <a16:creationId xmlns:a16="http://schemas.microsoft.com/office/drawing/2014/main" xmlns="" id="{99857C0F-4378-B654-3B7D-5944C173BFF9}"/>
              </a:ext>
            </a:extLst>
          </p:cNvPr>
          <p:cNvGrpSpPr/>
          <p:nvPr/>
        </p:nvGrpSpPr>
        <p:grpSpPr>
          <a:xfrm>
            <a:off x="1136374" y="4639639"/>
            <a:ext cx="9713870" cy="1006623"/>
            <a:chOff x="1256300" y="416363"/>
            <a:chExt cx="6631400" cy="4310786"/>
          </a:xfrm>
        </p:grpSpPr>
        <p:sp>
          <p:nvSpPr>
            <p:cNvPr id="16" name="Google Shape;506;p34">
              <a:extLst>
                <a:ext uri="{FF2B5EF4-FFF2-40B4-BE49-F238E27FC236}">
                  <a16:creationId xmlns:a16="http://schemas.microsoft.com/office/drawing/2014/main" xmlns="" id="{178EE564-3D8F-8A05-1860-DB43665D5F56}"/>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08;p34">
              <a:extLst>
                <a:ext uri="{FF2B5EF4-FFF2-40B4-BE49-F238E27FC236}">
                  <a16:creationId xmlns:a16="http://schemas.microsoft.com/office/drawing/2014/main" xmlns="" id="{D4375001-F10F-A0EF-52C0-2C48BED0B229}"/>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18" name="Google Shape;510;p34">
              <a:extLst>
                <a:ext uri="{FF2B5EF4-FFF2-40B4-BE49-F238E27FC236}">
                  <a16:creationId xmlns:a16="http://schemas.microsoft.com/office/drawing/2014/main" xmlns="" id="{D0891969-152C-7A55-CDDE-8956F05AC81F}"/>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xmlns="" id="{ACDF0A69-B56D-9379-2F79-181F1CA22E0B}"/>
              </a:ext>
            </a:extLst>
          </p:cNvPr>
          <p:cNvSpPr txBox="1"/>
          <p:nvPr/>
        </p:nvSpPr>
        <p:spPr>
          <a:xfrm>
            <a:off x="4907621" y="4856253"/>
            <a:ext cx="4397341" cy="584775"/>
          </a:xfrm>
          <a:prstGeom prst="rect">
            <a:avLst/>
          </a:prstGeom>
          <a:noFill/>
        </p:spPr>
        <p:txBody>
          <a:bodyPr wrap="square" rtlCol="0">
            <a:spAutoFit/>
          </a:bodyPr>
          <a:lstStyle/>
          <a:p>
            <a:r>
              <a:rPr lang="en-US" sz="3200" dirty="0" err="1">
                <a:solidFill>
                  <a:sysClr val="windowText" lastClr="000000"/>
                </a:solidFill>
                <a:latin typeface="Times New Roman" panose="02020603050405020304" pitchFamily="18" charset="0"/>
                <a:cs typeface="Times New Roman" panose="02020603050405020304" pitchFamily="18" charset="0"/>
              </a:rPr>
              <a:t>Chúa</a:t>
            </a:r>
            <a:r>
              <a:rPr lang="en-US" sz="3200" dirty="0">
                <a:solidFill>
                  <a:sysClr val="windowText" lastClr="000000"/>
                </a:solidFill>
                <a:latin typeface="Times New Roman" panose="02020603050405020304" pitchFamily="18" charset="0"/>
                <a:cs typeface="Times New Roman" panose="02020603050405020304" pitchFamily="18" charset="0"/>
              </a:rPr>
              <a:t> </a:t>
            </a:r>
            <a:r>
              <a:rPr lang="en-US" sz="3200" dirty="0" err="1">
                <a:solidFill>
                  <a:sysClr val="windowText" lastClr="000000"/>
                </a:solidFill>
                <a:latin typeface="Times New Roman" panose="02020603050405020304" pitchFamily="18" charset="0"/>
                <a:cs typeface="Times New Roman" panose="02020603050405020304" pitchFamily="18" charset="0"/>
              </a:rPr>
              <a:t>Trời</a:t>
            </a:r>
            <a:r>
              <a:rPr lang="en-US" sz="3200" dirty="0">
                <a:solidFill>
                  <a:sysClr val="windowText" lastClr="000000"/>
                </a:solidFill>
                <a:latin typeface="Times New Roman" panose="02020603050405020304" pitchFamily="18" charset="0"/>
                <a:cs typeface="Times New Roman" panose="02020603050405020304" pitchFamily="18" charset="0"/>
              </a:rPr>
              <a:t> </a:t>
            </a:r>
          </a:p>
        </p:txBody>
      </p:sp>
      <p:grpSp>
        <p:nvGrpSpPr>
          <p:cNvPr id="19" name="Group 18">
            <a:extLst>
              <a:ext uri="{FF2B5EF4-FFF2-40B4-BE49-F238E27FC236}">
                <a16:creationId xmlns:a16="http://schemas.microsoft.com/office/drawing/2014/main" xmlns="" id="{526D02AC-1A13-3394-AF58-991FFED47B62}"/>
              </a:ext>
            </a:extLst>
          </p:cNvPr>
          <p:cNvGrpSpPr/>
          <p:nvPr/>
        </p:nvGrpSpPr>
        <p:grpSpPr>
          <a:xfrm>
            <a:off x="259689" y="259270"/>
            <a:ext cx="11672622" cy="6339460"/>
            <a:chOff x="410504" y="373605"/>
            <a:chExt cx="11672622" cy="6339460"/>
          </a:xfrm>
        </p:grpSpPr>
        <p:grpSp>
          <p:nvGrpSpPr>
            <p:cNvPr id="20" name="Google Shape;3274;p25">
              <a:extLst>
                <a:ext uri="{FF2B5EF4-FFF2-40B4-BE49-F238E27FC236}">
                  <a16:creationId xmlns:a16="http://schemas.microsoft.com/office/drawing/2014/main" xmlns="" id="{F88C11EE-7922-F482-AB72-42705204B2A8}"/>
                </a:ext>
              </a:extLst>
            </p:cNvPr>
            <p:cNvGrpSpPr/>
            <p:nvPr/>
          </p:nvGrpSpPr>
          <p:grpSpPr>
            <a:xfrm flipH="1">
              <a:off x="410504" y="1853728"/>
              <a:ext cx="382516" cy="329360"/>
              <a:chOff x="792185" y="5776305"/>
              <a:chExt cx="174323" cy="150098"/>
            </a:xfrm>
          </p:grpSpPr>
          <p:sp>
            <p:nvSpPr>
              <p:cNvPr id="67" name="Google Shape;3275;p25">
                <a:extLst>
                  <a:ext uri="{FF2B5EF4-FFF2-40B4-BE49-F238E27FC236}">
                    <a16:creationId xmlns:a16="http://schemas.microsoft.com/office/drawing/2014/main" xmlns="" id="{DDADA71E-0F41-9266-38DD-E4A764789F1E}"/>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8" name="Google Shape;3276;p25">
                <a:extLst>
                  <a:ext uri="{FF2B5EF4-FFF2-40B4-BE49-F238E27FC236}">
                    <a16:creationId xmlns:a16="http://schemas.microsoft.com/office/drawing/2014/main" xmlns="" id="{BDBA414D-1D8A-D9E9-4F9A-D5ADE07B9152}"/>
                  </a:ext>
                </a:extLst>
              </p:cNvPr>
              <p:cNvGrpSpPr/>
              <p:nvPr/>
            </p:nvGrpSpPr>
            <p:grpSpPr>
              <a:xfrm>
                <a:off x="793806" y="5776305"/>
                <a:ext cx="172702" cy="149999"/>
                <a:chOff x="1488756" y="5776305"/>
                <a:chExt cx="172702" cy="149999"/>
              </a:xfrm>
            </p:grpSpPr>
            <p:sp>
              <p:nvSpPr>
                <p:cNvPr id="69" name="Google Shape;3277;p25">
                  <a:extLst>
                    <a:ext uri="{FF2B5EF4-FFF2-40B4-BE49-F238E27FC236}">
                      <a16:creationId xmlns:a16="http://schemas.microsoft.com/office/drawing/2014/main" xmlns="" id="{6364E39B-136F-FAE8-013D-8634CEB7112D}"/>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3278;p25">
                  <a:extLst>
                    <a:ext uri="{FF2B5EF4-FFF2-40B4-BE49-F238E27FC236}">
                      <a16:creationId xmlns:a16="http://schemas.microsoft.com/office/drawing/2014/main" xmlns="" id="{0FABB23B-F2D5-3B39-AF08-A70380F8D4D3}"/>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 name="Google Shape;3283;p25">
              <a:extLst>
                <a:ext uri="{FF2B5EF4-FFF2-40B4-BE49-F238E27FC236}">
                  <a16:creationId xmlns:a16="http://schemas.microsoft.com/office/drawing/2014/main" xmlns="" id="{3F3A560B-034D-D2F5-CCCC-67C0832D70BE}"/>
                </a:ext>
              </a:extLst>
            </p:cNvPr>
            <p:cNvGrpSpPr/>
            <p:nvPr/>
          </p:nvGrpSpPr>
          <p:grpSpPr>
            <a:xfrm rot="1103262">
              <a:off x="10778970" y="5773950"/>
              <a:ext cx="1304156" cy="901364"/>
              <a:chOff x="5966842" y="6369172"/>
              <a:chExt cx="576499" cy="398446"/>
            </a:xfrm>
          </p:grpSpPr>
          <p:sp>
            <p:nvSpPr>
              <p:cNvPr id="52" name="Google Shape;3284;p25">
                <a:extLst>
                  <a:ext uri="{FF2B5EF4-FFF2-40B4-BE49-F238E27FC236}">
                    <a16:creationId xmlns:a16="http://schemas.microsoft.com/office/drawing/2014/main" xmlns="" id="{A05967DE-40AD-F0B5-FD81-7CB6B85CAD20}"/>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3" name="Google Shape;3285;p25">
                <a:extLst>
                  <a:ext uri="{FF2B5EF4-FFF2-40B4-BE49-F238E27FC236}">
                    <a16:creationId xmlns:a16="http://schemas.microsoft.com/office/drawing/2014/main" xmlns="" id="{EB404608-10EB-032E-341D-D27C74F2B769}"/>
                  </a:ext>
                </a:extLst>
              </p:cNvPr>
              <p:cNvGrpSpPr/>
              <p:nvPr/>
            </p:nvGrpSpPr>
            <p:grpSpPr>
              <a:xfrm>
                <a:off x="5966842" y="6369172"/>
                <a:ext cx="576499" cy="398446"/>
                <a:chOff x="6724042" y="6369172"/>
                <a:chExt cx="576499" cy="398446"/>
              </a:xfrm>
            </p:grpSpPr>
            <p:sp>
              <p:nvSpPr>
                <p:cNvPr id="54" name="Google Shape;3286;p25">
                  <a:extLst>
                    <a:ext uri="{FF2B5EF4-FFF2-40B4-BE49-F238E27FC236}">
                      <a16:creationId xmlns:a16="http://schemas.microsoft.com/office/drawing/2014/main" xmlns="" id="{F2F6DEB4-9538-3D24-B59D-44BDFE06A4B6}"/>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3287;p25">
                  <a:extLst>
                    <a:ext uri="{FF2B5EF4-FFF2-40B4-BE49-F238E27FC236}">
                      <a16:creationId xmlns:a16="http://schemas.microsoft.com/office/drawing/2014/main" xmlns="" id="{7AE1F9C8-3DF6-0602-DA58-1BB505C3FD73}"/>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3288;p25">
                  <a:extLst>
                    <a:ext uri="{FF2B5EF4-FFF2-40B4-BE49-F238E27FC236}">
                      <a16:creationId xmlns:a16="http://schemas.microsoft.com/office/drawing/2014/main" xmlns="" id="{AF36B237-AB89-BC77-7264-63F92772F9FA}"/>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3289;p25">
                  <a:extLst>
                    <a:ext uri="{FF2B5EF4-FFF2-40B4-BE49-F238E27FC236}">
                      <a16:creationId xmlns:a16="http://schemas.microsoft.com/office/drawing/2014/main" xmlns="" id="{39A7813A-C944-4375-7072-FEEB1C5B1E5D}"/>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3290;p25">
                  <a:extLst>
                    <a:ext uri="{FF2B5EF4-FFF2-40B4-BE49-F238E27FC236}">
                      <a16:creationId xmlns:a16="http://schemas.microsoft.com/office/drawing/2014/main" xmlns="" id="{0425F9B7-D497-F35A-40AC-A54973269856}"/>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3291;p25">
                  <a:extLst>
                    <a:ext uri="{FF2B5EF4-FFF2-40B4-BE49-F238E27FC236}">
                      <a16:creationId xmlns:a16="http://schemas.microsoft.com/office/drawing/2014/main" xmlns="" id="{4ED4F4A3-8389-8131-2F71-1F9300DA6EC5}"/>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3292;p25">
                  <a:extLst>
                    <a:ext uri="{FF2B5EF4-FFF2-40B4-BE49-F238E27FC236}">
                      <a16:creationId xmlns:a16="http://schemas.microsoft.com/office/drawing/2014/main" xmlns="" id="{3AF81F65-A3EF-C4B2-0555-5A7B4CED38AF}"/>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3293;p25">
                  <a:extLst>
                    <a:ext uri="{FF2B5EF4-FFF2-40B4-BE49-F238E27FC236}">
                      <a16:creationId xmlns:a16="http://schemas.microsoft.com/office/drawing/2014/main" xmlns="" id="{E9748DDF-BB47-B670-89D9-181E17AA782E}"/>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3294;p25">
                  <a:extLst>
                    <a:ext uri="{FF2B5EF4-FFF2-40B4-BE49-F238E27FC236}">
                      <a16:creationId xmlns:a16="http://schemas.microsoft.com/office/drawing/2014/main" xmlns="" id="{D602B6BE-E49B-B4D8-C0CF-DAD395E8B2C8}"/>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3295;p25">
                  <a:extLst>
                    <a:ext uri="{FF2B5EF4-FFF2-40B4-BE49-F238E27FC236}">
                      <a16:creationId xmlns:a16="http://schemas.microsoft.com/office/drawing/2014/main" xmlns="" id="{2348BA73-B06F-19FB-0142-7D3865ED0281}"/>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3296;p25">
                  <a:extLst>
                    <a:ext uri="{FF2B5EF4-FFF2-40B4-BE49-F238E27FC236}">
                      <a16:creationId xmlns:a16="http://schemas.microsoft.com/office/drawing/2014/main" xmlns="" id="{B5B69CE0-08E7-B7EE-0B60-96EF5829960D}"/>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3297;p25">
                  <a:extLst>
                    <a:ext uri="{FF2B5EF4-FFF2-40B4-BE49-F238E27FC236}">
                      <a16:creationId xmlns:a16="http://schemas.microsoft.com/office/drawing/2014/main" xmlns="" id="{737BCB6E-B285-A6F7-6168-7D39C1997A96}"/>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3298;p25">
                  <a:extLst>
                    <a:ext uri="{FF2B5EF4-FFF2-40B4-BE49-F238E27FC236}">
                      <a16:creationId xmlns:a16="http://schemas.microsoft.com/office/drawing/2014/main" xmlns="" id="{6BA96AED-CA00-DC7F-4805-0B0DDFA036F4}"/>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 name="Google Shape;3304;p25">
              <a:extLst>
                <a:ext uri="{FF2B5EF4-FFF2-40B4-BE49-F238E27FC236}">
                  <a16:creationId xmlns:a16="http://schemas.microsoft.com/office/drawing/2014/main" xmlns="" id="{6144CA58-FA21-0EDA-488E-3B38FF3C994F}"/>
                </a:ext>
              </a:extLst>
            </p:cNvPr>
            <p:cNvGrpSpPr/>
            <p:nvPr/>
          </p:nvGrpSpPr>
          <p:grpSpPr>
            <a:xfrm>
              <a:off x="705317" y="5693966"/>
              <a:ext cx="1007221" cy="1019099"/>
              <a:chOff x="10646993" y="4948336"/>
              <a:chExt cx="1007221" cy="1019099"/>
            </a:xfrm>
          </p:grpSpPr>
          <p:grpSp>
            <p:nvGrpSpPr>
              <p:cNvPr id="43" name="Google Shape;3305;p25">
                <a:extLst>
                  <a:ext uri="{FF2B5EF4-FFF2-40B4-BE49-F238E27FC236}">
                    <a16:creationId xmlns:a16="http://schemas.microsoft.com/office/drawing/2014/main" xmlns="" id="{20A4C493-8700-7385-4619-EB1FF2671FCD}"/>
                  </a:ext>
                </a:extLst>
              </p:cNvPr>
              <p:cNvGrpSpPr/>
              <p:nvPr/>
            </p:nvGrpSpPr>
            <p:grpSpPr>
              <a:xfrm rot="-1050381">
                <a:off x="10872056" y="5558848"/>
                <a:ext cx="338583" cy="366141"/>
                <a:chOff x="2434787" y="710447"/>
                <a:chExt cx="397074" cy="429394"/>
              </a:xfrm>
            </p:grpSpPr>
            <p:sp>
              <p:nvSpPr>
                <p:cNvPr id="50" name="Google Shape;3306;p25">
                  <a:extLst>
                    <a:ext uri="{FF2B5EF4-FFF2-40B4-BE49-F238E27FC236}">
                      <a16:creationId xmlns:a16="http://schemas.microsoft.com/office/drawing/2014/main" xmlns="" id="{30EB2F01-6490-F50C-F3CF-325106A1D53F}"/>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3307;p25">
                  <a:extLst>
                    <a:ext uri="{FF2B5EF4-FFF2-40B4-BE49-F238E27FC236}">
                      <a16:creationId xmlns:a16="http://schemas.microsoft.com/office/drawing/2014/main" xmlns="" id="{6CB587A2-E5F9-F446-9954-4C6B1EC5F894}"/>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4" name="Google Shape;3308;p25">
                <a:extLst>
                  <a:ext uri="{FF2B5EF4-FFF2-40B4-BE49-F238E27FC236}">
                    <a16:creationId xmlns:a16="http://schemas.microsoft.com/office/drawing/2014/main" xmlns="" id="{244D2A7B-359B-D5A0-BD9D-F9BFBC8089FF}"/>
                  </a:ext>
                </a:extLst>
              </p:cNvPr>
              <p:cNvGrpSpPr/>
              <p:nvPr/>
            </p:nvGrpSpPr>
            <p:grpSpPr>
              <a:xfrm rot="-1050381">
                <a:off x="10692918" y="4986704"/>
                <a:ext cx="309443" cy="352991"/>
                <a:chOff x="3146735" y="424227"/>
                <a:chExt cx="362901" cy="413972"/>
              </a:xfrm>
            </p:grpSpPr>
            <p:sp>
              <p:nvSpPr>
                <p:cNvPr id="48" name="Google Shape;3309;p25">
                  <a:extLst>
                    <a:ext uri="{FF2B5EF4-FFF2-40B4-BE49-F238E27FC236}">
                      <a16:creationId xmlns:a16="http://schemas.microsoft.com/office/drawing/2014/main" xmlns="" id="{9E18E8C2-7932-AB7D-B877-9074366CE30A}"/>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3310;p25">
                  <a:extLst>
                    <a:ext uri="{FF2B5EF4-FFF2-40B4-BE49-F238E27FC236}">
                      <a16:creationId xmlns:a16="http://schemas.microsoft.com/office/drawing/2014/main" xmlns="" id="{E7B4C0CD-2309-BF44-CBCB-F87607D7D921}"/>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3311;p25">
                <a:extLst>
                  <a:ext uri="{FF2B5EF4-FFF2-40B4-BE49-F238E27FC236}">
                    <a16:creationId xmlns:a16="http://schemas.microsoft.com/office/drawing/2014/main" xmlns="" id="{7A168FA3-9A26-8FDF-0DE5-267E6A63C131}"/>
                  </a:ext>
                </a:extLst>
              </p:cNvPr>
              <p:cNvGrpSpPr/>
              <p:nvPr/>
            </p:nvGrpSpPr>
            <p:grpSpPr>
              <a:xfrm rot="-1050381">
                <a:off x="11297454" y="5163919"/>
                <a:ext cx="317179" cy="311994"/>
                <a:chOff x="3550284" y="973643"/>
                <a:chExt cx="371974" cy="365892"/>
              </a:xfrm>
            </p:grpSpPr>
            <p:sp>
              <p:nvSpPr>
                <p:cNvPr id="46" name="Google Shape;3312;p25">
                  <a:extLst>
                    <a:ext uri="{FF2B5EF4-FFF2-40B4-BE49-F238E27FC236}">
                      <a16:creationId xmlns:a16="http://schemas.microsoft.com/office/drawing/2014/main" xmlns="" id="{2193C15F-1877-A771-465B-6E01DCA6375C}"/>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3313;p25">
                  <a:extLst>
                    <a:ext uri="{FF2B5EF4-FFF2-40B4-BE49-F238E27FC236}">
                      <a16:creationId xmlns:a16="http://schemas.microsoft.com/office/drawing/2014/main" xmlns="" id="{5B2BDD9A-432E-DCB0-602A-FA0642EDB76E}"/>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 name="Google Shape;3323;p25">
              <a:extLst>
                <a:ext uri="{FF2B5EF4-FFF2-40B4-BE49-F238E27FC236}">
                  <a16:creationId xmlns:a16="http://schemas.microsoft.com/office/drawing/2014/main" xmlns="" id="{4F6FD685-8A20-0C73-A772-6DBFC74541B4}"/>
                </a:ext>
              </a:extLst>
            </p:cNvPr>
            <p:cNvGrpSpPr/>
            <p:nvPr/>
          </p:nvGrpSpPr>
          <p:grpSpPr>
            <a:xfrm flipH="1">
              <a:off x="11527543" y="373605"/>
              <a:ext cx="382516" cy="329360"/>
              <a:chOff x="792185" y="5776305"/>
              <a:chExt cx="174323" cy="150098"/>
            </a:xfrm>
          </p:grpSpPr>
          <p:sp>
            <p:nvSpPr>
              <p:cNvPr id="39" name="Google Shape;3324;p25">
                <a:extLst>
                  <a:ext uri="{FF2B5EF4-FFF2-40B4-BE49-F238E27FC236}">
                    <a16:creationId xmlns:a16="http://schemas.microsoft.com/office/drawing/2014/main" xmlns="" id="{69903578-2941-EB49-9963-79F61634599B}"/>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0" name="Google Shape;3325;p25">
                <a:extLst>
                  <a:ext uri="{FF2B5EF4-FFF2-40B4-BE49-F238E27FC236}">
                    <a16:creationId xmlns:a16="http://schemas.microsoft.com/office/drawing/2014/main" xmlns="" id="{14F7C33D-3637-52A6-D823-F1231EC25F67}"/>
                  </a:ext>
                </a:extLst>
              </p:cNvPr>
              <p:cNvGrpSpPr/>
              <p:nvPr/>
            </p:nvGrpSpPr>
            <p:grpSpPr>
              <a:xfrm>
                <a:off x="793806" y="5776305"/>
                <a:ext cx="172702" cy="149999"/>
                <a:chOff x="1488756" y="5776305"/>
                <a:chExt cx="172702" cy="149999"/>
              </a:xfrm>
            </p:grpSpPr>
            <p:sp>
              <p:nvSpPr>
                <p:cNvPr id="41" name="Google Shape;3326;p25">
                  <a:extLst>
                    <a:ext uri="{FF2B5EF4-FFF2-40B4-BE49-F238E27FC236}">
                      <a16:creationId xmlns:a16="http://schemas.microsoft.com/office/drawing/2014/main" xmlns="" id="{3A6CE442-A6C3-DB83-DCEA-64DF3555EAD7}"/>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27;p25">
                  <a:extLst>
                    <a:ext uri="{FF2B5EF4-FFF2-40B4-BE49-F238E27FC236}">
                      <a16:creationId xmlns:a16="http://schemas.microsoft.com/office/drawing/2014/main" xmlns="" id="{396D2E65-07D0-8608-182A-52B9E3C1ED7B}"/>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4" name="Google Shape;3329;p25">
              <a:extLst>
                <a:ext uri="{FF2B5EF4-FFF2-40B4-BE49-F238E27FC236}">
                  <a16:creationId xmlns:a16="http://schemas.microsoft.com/office/drawing/2014/main" xmlns="" id="{A330ADFD-DD0E-E714-AA20-BE050F69FA64}"/>
                </a:ext>
              </a:extLst>
            </p:cNvPr>
            <p:cNvGrpSpPr/>
            <p:nvPr/>
          </p:nvGrpSpPr>
          <p:grpSpPr>
            <a:xfrm>
              <a:off x="6677867" y="6113707"/>
              <a:ext cx="221615" cy="212254"/>
              <a:chOff x="5976903" y="6075225"/>
              <a:chExt cx="221615" cy="212254"/>
            </a:xfrm>
          </p:grpSpPr>
          <p:sp>
            <p:nvSpPr>
              <p:cNvPr id="37" name="Google Shape;3330;p25">
                <a:extLst>
                  <a:ext uri="{FF2B5EF4-FFF2-40B4-BE49-F238E27FC236}">
                    <a16:creationId xmlns:a16="http://schemas.microsoft.com/office/drawing/2014/main" xmlns="" id="{8BA9C27B-A45A-8BB3-A8DB-24DECF5FAFD7}"/>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331;p25">
                <a:extLst>
                  <a:ext uri="{FF2B5EF4-FFF2-40B4-BE49-F238E27FC236}">
                    <a16:creationId xmlns:a16="http://schemas.microsoft.com/office/drawing/2014/main" xmlns="" id="{F61C9A4E-948C-C8EC-B008-83C440D37CC3}"/>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 name="Google Shape;3332;p25">
              <a:extLst>
                <a:ext uri="{FF2B5EF4-FFF2-40B4-BE49-F238E27FC236}">
                  <a16:creationId xmlns:a16="http://schemas.microsoft.com/office/drawing/2014/main" xmlns="" id="{1507B3CA-6DC5-F96B-6923-6F648F500CAD}"/>
                </a:ext>
              </a:extLst>
            </p:cNvPr>
            <p:cNvGrpSpPr/>
            <p:nvPr/>
          </p:nvGrpSpPr>
          <p:grpSpPr>
            <a:xfrm>
              <a:off x="3040810" y="442546"/>
              <a:ext cx="221632" cy="235057"/>
              <a:chOff x="5252753" y="6551057"/>
              <a:chExt cx="310539" cy="329350"/>
            </a:xfrm>
          </p:grpSpPr>
          <p:sp>
            <p:nvSpPr>
              <p:cNvPr id="35" name="Google Shape;3333;p25">
                <a:extLst>
                  <a:ext uri="{FF2B5EF4-FFF2-40B4-BE49-F238E27FC236}">
                    <a16:creationId xmlns:a16="http://schemas.microsoft.com/office/drawing/2014/main" xmlns="" id="{D4D4A78C-39CD-5772-9C0A-D2CAE2950002}"/>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334;p25">
                <a:extLst>
                  <a:ext uri="{FF2B5EF4-FFF2-40B4-BE49-F238E27FC236}">
                    <a16:creationId xmlns:a16="http://schemas.microsoft.com/office/drawing/2014/main" xmlns="" id="{8D7831C1-237C-9497-2CF8-279B6FF93DA5}"/>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 name="Google Shape;3425;p25">
              <a:extLst>
                <a:ext uri="{FF2B5EF4-FFF2-40B4-BE49-F238E27FC236}">
                  <a16:creationId xmlns:a16="http://schemas.microsoft.com/office/drawing/2014/main" xmlns="" id="{0A376449-1F8B-2B57-EE53-C182E32F2642}"/>
                </a:ext>
              </a:extLst>
            </p:cNvPr>
            <p:cNvGrpSpPr/>
            <p:nvPr/>
          </p:nvGrpSpPr>
          <p:grpSpPr>
            <a:xfrm rot="-4522581" flipH="1">
              <a:off x="10476310" y="3242299"/>
              <a:ext cx="761854" cy="650369"/>
              <a:chOff x="4149214" y="8270709"/>
              <a:chExt cx="460705" cy="393288"/>
            </a:xfrm>
          </p:grpSpPr>
          <p:sp>
            <p:nvSpPr>
              <p:cNvPr id="27" name="Google Shape;3426;p25">
                <a:extLst>
                  <a:ext uri="{FF2B5EF4-FFF2-40B4-BE49-F238E27FC236}">
                    <a16:creationId xmlns:a16="http://schemas.microsoft.com/office/drawing/2014/main" xmlns="" id="{D55B5B21-DDBA-0775-A707-3B1B8E883313}"/>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8" name="Google Shape;3427;p25">
                <a:extLst>
                  <a:ext uri="{FF2B5EF4-FFF2-40B4-BE49-F238E27FC236}">
                    <a16:creationId xmlns:a16="http://schemas.microsoft.com/office/drawing/2014/main" xmlns="" id="{A7DD520C-B567-503E-6CEE-C3B7DAA98E76}"/>
                  </a:ext>
                </a:extLst>
              </p:cNvPr>
              <p:cNvGrpSpPr/>
              <p:nvPr/>
            </p:nvGrpSpPr>
            <p:grpSpPr>
              <a:xfrm>
                <a:off x="4149214" y="8270808"/>
                <a:ext cx="460705" cy="392991"/>
                <a:chOff x="4792064" y="8270808"/>
                <a:chExt cx="460705" cy="392991"/>
              </a:xfrm>
            </p:grpSpPr>
            <p:sp>
              <p:nvSpPr>
                <p:cNvPr id="29" name="Google Shape;3428;p25">
                  <a:extLst>
                    <a:ext uri="{FF2B5EF4-FFF2-40B4-BE49-F238E27FC236}">
                      <a16:creationId xmlns:a16="http://schemas.microsoft.com/office/drawing/2014/main" xmlns="" id="{F9A01B83-8F02-F991-8AF8-523A76CD3534}"/>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429;p25">
                  <a:extLst>
                    <a:ext uri="{FF2B5EF4-FFF2-40B4-BE49-F238E27FC236}">
                      <a16:creationId xmlns:a16="http://schemas.microsoft.com/office/drawing/2014/main" xmlns="" id="{44C3934D-DC38-3D1E-46D1-E1BA3A4C7262}"/>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430;p25">
                  <a:extLst>
                    <a:ext uri="{FF2B5EF4-FFF2-40B4-BE49-F238E27FC236}">
                      <a16:creationId xmlns:a16="http://schemas.microsoft.com/office/drawing/2014/main" xmlns="" id="{BDD1D065-A4B3-8BDC-6A10-3BBE2C3C6515}"/>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431;p25">
                  <a:extLst>
                    <a:ext uri="{FF2B5EF4-FFF2-40B4-BE49-F238E27FC236}">
                      <a16:creationId xmlns:a16="http://schemas.microsoft.com/office/drawing/2014/main" xmlns="" id="{6785CC95-1E7A-B013-F8FB-0A6A3FE9CFC6}"/>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432;p25">
                  <a:extLst>
                    <a:ext uri="{FF2B5EF4-FFF2-40B4-BE49-F238E27FC236}">
                      <a16:creationId xmlns:a16="http://schemas.microsoft.com/office/drawing/2014/main" xmlns="" id="{BDD8A062-492A-038D-8280-0A2B9C6EB089}"/>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33;p25">
                  <a:extLst>
                    <a:ext uri="{FF2B5EF4-FFF2-40B4-BE49-F238E27FC236}">
                      <a16:creationId xmlns:a16="http://schemas.microsoft.com/office/drawing/2014/main" xmlns="" id="{3A23E19A-11DA-3F08-8ACF-04C0A5BB46BD}"/>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Tree>
    <p:extLst>
      <p:ext uri="{BB962C8B-B14F-4D97-AF65-F5344CB8AC3E}">
        <p14:creationId xmlns:p14="http://schemas.microsoft.com/office/powerpoint/2010/main" val="355970437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par>
                                <p:cTn id="41" presetID="53" presetClass="entr" presetSubtype="16"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B5705D1-DC8F-9F1A-03FF-BA8760AD27A7}"/>
              </a:ext>
            </a:extLst>
          </p:cNvPr>
          <p:cNvSpPr txBox="1"/>
          <p:nvPr/>
        </p:nvSpPr>
        <p:spPr>
          <a:xfrm>
            <a:off x="2597649" y="410968"/>
            <a:ext cx="7140540" cy="923330"/>
          </a:xfrm>
          <a:prstGeom prst="rect">
            <a:avLst/>
          </a:prstGeom>
          <a:noFill/>
        </p:spPr>
        <p:txBody>
          <a:bodyPr wrap="square" rtlCol="0">
            <a:spAutoFit/>
          </a:bodyPr>
          <a:lstStyle/>
          <a:p>
            <a:pPr algn="ctr"/>
            <a:r>
              <a:rPr lang="en-US" sz="5400" dirty="0">
                <a:ln>
                  <a:solidFill>
                    <a:schemeClr val="bg2">
                      <a:lumMod val="50000"/>
                    </a:schemeClr>
                  </a:solidFill>
                </a:ln>
                <a:solidFill>
                  <a:srgbClr val="FFC000"/>
                </a:solidFill>
                <a:effectLst/>
                <a:latin typeface="iCiel Pony" panose="02000000000000000000" pitchFamily="2" charset="0"/>
              </a:rPr>
              <a:t>TÊN RIÊNG TRONG BÀI</a:t>
            </a:r>
          </a:p>
        </p:txBody>
      </p:sp>
      <p:sp>
        <p:nvSpPr>
          <p:cNvPr id="12" name="Rectangle: Rounded Corners 11">
            <a:extLst>
              <a:ext uri="{FF2B5EF4-FFF2-40B4-BE49-F238E27FC236}">
                <a16:creationId xmlns:a16="http://schemas.microsoft.com/office/drawing/2014/main" xmlns="" id="{15BA2948-40F0-0788-E3CB-BF8B79943214}"/>
              </a:ext>
            </a:extLst>
          </p:cNvPr>
          <p:cNvSpPr/>
          <p:nvPr/>
        </p:nvSpPr>
        <p:spPr>
          <a:xfrm>
            <a:off x="1130157" y="1489755"/>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xmlns="" id="{F8D5B562-8FD2-E13C-AB9B-4D08C6303BB4}"/>
              </a:ext>
            </a:extLst>
          </p:cNvPr>
          <p:cNvSpPr/>
          <p:nvPr/>
        </p:nvSpPr>
        <p:spPr>
          <a:xfrm>
            <a:off x="1143857" y="4113946"/>
            <a:ext cx="3513762" cy="55480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8BE3A57E-417E-5A93-6AAE-2A8DA7F2812B}"/>
              </a:ext>
            </a:extLst>
          </p:cNvPr>
          <p:cNvSpPr/>
          <p:nvPr/>
        </p:nvSpPr>
        <p:spPr>
          <a:xfrm>
            <a:off x="1125021" y="3437564"/>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FF848A75-A1C1-BE9E-47DE-9A6FE8961D18}"/>
              </a:ext>
            </a:extLst>
          </p:cNvPr>
          <p:cNvSpPr txBox="1"/>
          <p:nvPr/>
        </p:nvSpPr>
        <p:spPr>
          <a:xfrm>
            <a:off x="1952092" y="1500029"/>
            <a:ext cx="2486344" cy="523220"/>
          </a:xfrm>
          <a:prstGeom prst="rect">
            <a:avLst/>
          </a:prstGeom>
          <a:noFill/>
        </p:spPr>
        <p:txBody>
          <a:bodyPr wrap="square" rtlCol="0">
            <a:spAutoFit/>
          </a:bodyPr>
          <a:lstStyle/>
          <a:p>
            <a:r>
              <a:rPr lang="en-US" sz="2800" dirty="0" err="1">
                <a:solidFill>
                  <a:sysClr val="windowText" lastClr="000000"/>
                </a:solidFill>
                <a:latin typeface="Times New Roman" panose="02020603050405020304" pitchFamily="18" charset="0"/>
                <a:cs typeface="Times New Roman" panose="02020603050405020304" pitchFamily="18" charset="0"/>
              </a:rPr>
              <a:t>Chúa</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Trời</a:t>
            </a:r>
            <a:endParaRPr lang="en-US" sz="2800" dirty="0">
              <a:solidFill>
                <a:sysClr val="windowText" lastClr="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8D0D0AE4-18D2-55DF-00A7-285064B52C42}"/>
              </a:ext>
            </a:extLst>
          </p:cNvPr>
          <p:cNvSpPr txBox="1"/>
          <p:nvPr/>
        </p:nvSpPr>
        <p:spPr>
          <a:xfrm>
            <a:off x="2172987" y="3467530"/>
            <a:ext cx="2958957" cy="523220"/>
          </a:xfrm>
          <a:prstGeom prst="rect">
            <a:avLst/>
          </a:prstGeom>
          <a:noFill/>
        </p:spPr>
        <p:txBody>
          <a:bodyPr wrap="square" rtlCol="0">
            <a:spAutoFit/>
          </a:bodyPr>
          <a:lstStyle/>
          <a:p>
            <a:r>
              <a:rPr lang="en-US" sz="2800" dirty="0" err="1">
                <a:solidFill>
                  <a:sysClr val="windowText" lastClr="000000"/>
                </a:solidFill>
                <a:latin typeface="Times New Roman" panose="02020603050405020304" pitchFamily="18" charset="0"/>
                <a:cs typeface="Times New Roman" panose="02020603050405020304" pitchFamily="18" charset="0"/>
              </a:rPr>
              <a:t>Ấn</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Độ</a:t>
            </a:r>
            <a:endParaRPr lang="en-US" sz="2800" dirty="0">
              <a:solidFill>
                <a:sysClr val="windowText" lastClr="000000"/>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xmlns="" id="{EB4A0469-EE5A-F42A-CDAE-C0EECB40CBDE}"/>
              </a:ext>
            </a:extLst>
          </p:cNvPr>
          <p:cNvSpPr/>
          <p:nvPr/>
        </p:nvSpPr>
        <p:spPr>
          <a:xfrm>
            <a:off x="1131870" y="4769780"/>
            <a:ext cx="3513762" cy="55480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7F704456-7895-E7F9-A693-553551B67339}"/>
              </a:ext>
            </a:extLst>
          </p:cNvPr>
          <p:cNvSpPr txBox="1"/>
          <p:nvPr/>
        </p:nvSpPr>
        <p:spPr>
          <a:xfrm>
            <a:off x="2161001" y="4133636"/>
            <a:ext cx="2958957" cy="523220"/>
          </a:xfrm>
          <a:prstGeom prst="rect">
            <a:avLst/>
          </a:prstGeom>
          <a:noFill/>
        </p:spPr>
        <p:txBody>
          <a:bodyPr wrap="square" rtlCol="0">
            <a:spAutoFit/>
          </a:bodyPr>
          <a:lstStyle/>
          <a:p>
            <a:r>
              <a:rPr lang="en-US" sz="2800" dirty="0">
                <a:solidFill>
                  <a:srgbClr val="080808"/>
                </a:solidFill>
                <a:latin typeface="Times New Roman" panose="02020603050405020304" pitchFamily="18" charset="0"/>
                <a:cs typeface="Times New Roman" panose="02020603050405020304" pitchFamily="18" charset="0"/>
              </a:rPr>
              <a:t>A-</a:t>
            </a:r>
            <a:r>
              <a:rPr lang="en-US" sz="2800" dirty="0" err="1">
                <a:solidFill>
                  <a:srgbClr val="080808"/>
                </a:solidFill>
                <a:latin typeface="Times New Roman" panose="02020603050405020304" pitchFamily="18" charset="0"/>
                <a:cs typeface="Times New Roman" panose="02020603050405020304" pitchFamily="18" charset="0"/>
              </a:rPr>
              <a:t>đam</a:t>
            </a:r>
            <a:endParaRPr lang="en-US" sz="2800" dirty="0">
              <a:solidFill>
                <a:srgbClr val="080808"/>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xmlns="" id="{43AFEFFA-7600-EC64-EC3E-8804E5CB5800}"/>
              </a:ext>
            </a:extLst>
          </p:cNvPr>
          <p:cNvSpPr/>
          <p:nvPr/>
        </p:nvSpPr>
        <p:spPr>
          <a:xfrm>
            <a:off x="1140431" y="5435888"/>
            <a:ext cx="3513762" cy="55480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xmlns="" id="{C2D67D17-3D9B-FF2B-BAA0-C84C955519F0}"/>
              </a:ext>
            </a:extLst>
          </p:cNvPr>
          <p:cNvSpPr/>
          <p:nvPr/>
        </p:nvSpPr>
        <p:spPr>
          <a:xfrm>
            <a:off x="5140574" y="1366583"/>
            <a:ext cx="6658944" cy="2579116"/>
          </a:xfrm>
          <a:prstGeom prst="roundRect">
            <a:avLst>
              <a:gd name="adj" fmla="val 5983"/>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EE5E4062-BC94-62AB-F40D-D348D3E3BF2F}"/>
              </a:ext>
            </a:extLst>
          </p:cNvPr>
          <p:cNvSpPr txBox="1"/>
          <p:nvPr/>
        </p:nvSpPr>
        <p:spPr>
          <a:xfrm>
            <a:off x="2344224" y="4768922"/>
            <a:ext cx="2958957" cy="523220"/>
          </a:xfrm>
          <a:prstGeom prst="rect">
            <a:avLst/>
          </a:prstGeom>
          <a:noFill/>
        </p:spPr>
        <p:txBody>
          <a:bodyPr wrap="square" rtlCol="0">
            <a:spAutoFit/>
          </a:bodyPr>
          <a:lstStyle/>
          <a:p>
            <a:r>
              <a:rPr lang="en-US" sz="2800" dirty="0">
                <a:solidFill>
                  <a:srgbClr val="080808"/>
                </a:solidFill>
                <a:latin typeface="Times New Roman" panose="02020603050405020304" pitchFamily="18" charset="0"/>
                <a:cs typeface="Times New Roman" panose="02020603050405020304" pitchFamily="18" charset="0"/>
              </a:rPr>
              <a:t>Ê-</a:t>
            </a:r>
            <a:r>
              <a:rPr lang="en-US" sz="2800" dirty="0" err="1">
                <a:solidFill>
                  <a:srgbClr val="080808"/>
                </a:solidFill>
                <a:latin typeface="Times New Roman" panose="02020603050405020304" pitchFamily="18" charset="0"/>
                <a:cs typeface="Times New Roman" panose="02020603050405020304" pitchFamily="18" charset="0"/>
              </a:rPr>
              <a:t>va</a:t>
            </a:r>
            <a:endParaRPr lang="en-US" sz="2800" dirty="0">
              <a:solidFill>
                <a:srgbClr val="080808"/>
              </a:solidFill>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xmlns="" id="{40D9E552-0339-01F0-789A-4A8E3173EB1B}"/>
              </a:ext>
            </a:extLst>
          </p:cNvPr>
          <p:cNvSpPr/>
          <p:nvPr/>
        </p:nvSpPr>
        <p:spPr>
          <a:xfrm>
            <a:off x="1148993" y="6091722"/>
            <a:ext cx="3513762" cy="55480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1A299153-C597-4022-89B9-95030AA6239F}"/>
              </a:ext>
            </a:extLst>
          </p:cNvPr>
          <p:cNvSpPr txBox="1"/>
          <p:nvPr/>
        </p:nvSpPr>
        <p:spPr>
          <a:xfrm>
            <a:off x="2065109" y="5435029"/>
            <a:ext cx="2958957" cy="523220"/>
          </a:xfrm>
          <a:prstGeom prst="rect">
            <a:avLst/>
          </a:prstGeom>
          <a:noFill/>
        </p:spPr>
        <p:txBody>
          <a:bodyPr wrap="square" rtlCol="0">
            <a:spAutoFit/>
          </a:bodyPr>
          <a:lstStyle/>
          <a:p>
            <a:r>
              <a:rPr lang="en-US" sz="2800" dirty="0">
                <a:solidFill>
                  <a:srgbClr val="080808"/>
                </a:solidFill>
                <a:latin typeface="Times New Roman" panose="02020603050405020304" pitchFamily="18" charset="0"/>
                <a:cs typeface="Times New Roman" panose="02020603050405020304" pitchFamily="18" charset="0"/>
              </a:rPr>
              <a:t>Bra-</a:t>
            </a:r>
            <a:r>
              <a:rPr lang="en-US" sz="2800" dirty="0" err="1">
                <a:solidFill>
                  <a:srgbClr val="080808"/>
                </a:solidFill>
                <a:latin typeface="Times New Roman" panose="02020603050405020304" pitchFamily="18" charset="0"/>
                <a:cs typeface="Times New Roman" panose="02020603050405020304" pitchFamily="18" charset="0"/>
              </a:rPr>
              <a:t>hma</a:t>
            </a:r>
            <a:endParaRPr lang="en-US" sz="2800" dirty="0">
              <a:solidFill>
                <a:srgbClr val="080808"/>
              </a:solidFill>
              <a:latin typeface="Times New Roman" panose="02020603050405020304" pitchFamily="18" charset="0"/>
              <a:cs typeface="Times New Roman" panose="02020603050405020304" pitchFamily="18" charset="0"/>
            </a:endParaRPr>
          </a:p>
        </p:txBody>
      </p:sp>
      <p:sp>
        <p:nvSpPr>
          <p:cNvPr id="77" name="Speech Bubble: Rectangle with Corners Rounded 76">
            <a:extLst>
              <a:ext uri="{FF2B5EF4-FFF2-40B4-BE49-F238E27FC236}">
                <a16:creationId xmlns:a16="http://schemas.microsoft.com/office/drawing/2014/main" xmlns="" id="{081967AC-2E6C-23D6-4B0F-BB702EC38347}"/>
              </a:ext>
            </a:extLst>
          </p:cNvPr>
          <p:cNvSpPr/>
          <p:nvPr/>
        </p:nvSpPr>
        <p:spPr>
          <a:xfrm>
            <a:off x="5320300" y="1304818"/>
            <a:ext cx="5169615" cy="2476072"/>
          </a:xfrm>
          <a:prstGeom prst="wedgeRoundRectCallout">
            <a:avLst>
              <a:gd name="adj1" fmla="val 29068"/>
              <a:gd name="adj2" fmla="val 57761"/>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peech Bubble: Rectangle with Corners Rounded 75">
            <a:extLst>
              <a:ext uri="{FF2B5EF4-FFF2-40B4-BE49-F238E27FC236}">
                <a16:creationId xmlns:a16="http://schemas.microsoft.com/office/drawing/2014/main" xmlns="" id="{90F74686-69D5-C9B6-FFCD-42DDCD3A5FC6}"/>
              </a:ext>
            </a:extLst>
          </p:cNvPr>
          <p:cNvSpPr/>
          <p:nvPr/>
        </p:nvSpPr>
        <p:spPr>
          <a:xfrm>
            <a:off x="5404206" y="1438382"/>
            <a:ext cx="5003515" cy="2167847"/>
          </a:xfrm>
          <a:prstGeom prst="wedgeRoundRectCallout">
            <a:avLst>
              <a:gd name="adj1" fmla="val 29068"/>
              <a:gd name="adj2" fmla="val 57761"/>
              <a:gd name="adj3" fmla="val 16667"/>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1D17D7B1-B6DD-A029-39E5-553A650518C2}"/>
              </a:ext>
            </a:extLst>
          </p:cNvPr>
          <p:cNvSpPr txBox="1"/>
          <p:nvPr/>
        </p:nvSpPr>
        <p:spPr>
          <a:xfrm>
            <a:off x="1559964" y="6090863"/>
            <a:ext cx="2958957" cy="523220"/>
          </a:xfrm>
          <a:prstGeom prst="rect">
            <a:avLst/>
          </a:prstGeom>
          <a:noFill/>
        </p:spPr>
        <p:txBody>
          <a:bodyPr wrap="square" rtlCol="0">
            <a:spAutoFit/>
          </a:bodyPr>
          <a:lstStyle/>
          <a:p>
            <a:r>
              <a:rPr lang="en-US" sz="2800" dirty="0" err="1">
                <a:solidFill>
                  <a:srgbClr val="080808"/>
                </a:solidFill>
                <a:latin typeface="Times New Roman" panose="02020603050405020304" pitchFamily="18" charset="0"/>
                <a:cs typeface="Times New Roman" panose="02020603050405020304" pitchFamily="18" charset="0"/>
              </a:rPr>
              <a:t>Sác-lơ</a:t>
            </a:r>
            <a:r>
              <a:rPr lang="en-US" sz="2800" dirty="0">
                <a:solidFill>
                  <a:srgbClr val="080808"/>
                </a:solidFill>
                <a:latin typeface="Times New Roman" panose="02020603050405020304" pitchFamily="18" charset="0"/>
                <a:cs typeface="Times New Roman" panose="02020603050405020304" pitchFamily="18" charset="0"/>
              </a:rPr>
              <a:t> </a:t>
            </a:r>
            <a:r>
              <a:rPr lang="en-US" sz="2800" dirty="0" err="1">
                <a:solidFill>
                  <a:srgbClr val="080808"/>
                </a:solidFill>
                <a:latin typeface="Times New Roman" panose="02020603050405020304" pitchFamily="18" charset="0"/>
                <a:cs typeface="Times New Roman" panose="02020603050405020304" pitchFamily="18" charset="0"/>
              </a:rPr>
              <a:t>Đác-uyn</a:t>
            </a:r>
            <a:endParaRPr lang="en-US" sz="2800" dirty="0">
              <a:solidFill>
                <a:srgbClr val="080808"/>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2C5DE47F-991F-9EA0-4845-C76DE4EE8BDD}"/>
              </a:ext>
            </a:extLst>
          </p:cNvPr>
          <p:cNvSpPr txBox="1"/>
          <p:nvPr/>
        </p:nvSpPr>
        <p:spPr>
          <a:xfrm>
            <a:off x="5835722" y="1726061"/>
            <a:ext cx="4582274" cy="1569660"/>
          </a:xfrm>
          <a:prstGeom prst="rect">
            <a:avLst/>
          </a:prstGeom>
          <a:noFill/>
        </p:spPr>
        <p:txBody>
          <a:bodyPr wrap="square" rtlCol="0">
            <a:spAutoFit/>
          </a:bodyPr>
          <a:lstStyle/>
          <a:p>
            <a:r>
              <a:rPr lang="en-US" sz="3200" dirty="0" err="1">
                <a:solidFill>
                  <a:schemeClr val="tx1">
                    <a:lumMod val="50000"/>
                  </a:schemeClr>
                </a:solidFill>
                <a:latin typeface="Times New Roman" panose="02020603050405020304" pitchFamily="18" charset="0"/>
                <a:cs typeface="Times New Roman" panose="02020603050405020304" pitchFamily="18" charset="0"/>
              </a:rPr>
              <a:t>Em</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hãy</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nêu</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lại</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quy</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tắc</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viết</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hoa</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tên</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người</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tên</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địa</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lý</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nước</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ngoài</a:t>
            </a:r>
            <a:r>
              <a:rPr lang="en-US" sz="3200" dirty="0">
                <a:solidFill>
                  <a:schemeClr val="tx1">
                    <a:lumMod val="50000"/>
                  </a:schemeClr>
                </a:solidFill>
                <a:latin typeface="Times New Roman" panose="02020603050405020304" pitchFamily="18" charset="0"/>
                <a:cs typeface="Times New Roman" panose="02020603050405020304" pitchFamily="18" charset="0"/>
              </a:rPr>
              <a:t>.</a:t>
            </a:r>
          </a:p>
        </p:txBody>
      </p:sp>
      <p:sp>
        <p:nvSpPr>
          <p:cNvPr id="13" name="Rectangle: Rounded Corners 12">
            <a:extLst>
              <a:ext uri="{FF2B5EF4-FFF2-40B4-BE49-F238E27FC236}">
                <a16:creationId xmlns:a16="http://schemas.microsoft.com/office/drawing/2014/main" xmlns="" id="{6C90614E-31A4-DB4E-0FCA-6EEDD10EFA0B}"/>
              </a:ext>
            </a:extLst>
          </p:cNvPr>
          <p:cNvSpPr/>
          <p:nvPr/>
        </p:nvSpPr>
        <p:spPr>
          <a:xfrm>
            <a:off x="1128445" y="2125041"/>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EDABE940-0998-30B8-DBB3-66F3AB204718}"/>
              </a:ext>
            </a:extLst>
          </p:cNvPr>
          <p:cNvSpPr txBox="1"/>
          <p:nvPr/>
        </p:nvSpPr>
        <p:spPr>
          <a:xfrm>
            <a:off x="1868185" y="2125040"/>
            <a:ext cx="2958957" cy="523220"/>
          </a:xfrm>
          <a:prstGeom prst="rect">
            <a:avLst/>
          </a:prstGeom>
          <a:noFill/>
        </p:spPr>
        <p:txBody>
          <a:bodyPr wrap="square" rtlCol="0">
            <a:spAutoFit/>
          </a:bodyPr>
          <a:lstStyle/>
          <a:p>
            <a:r>
              <a:rPr lang="en-US" sz="2800" dirty="0" err="1">
                <a:solidFill>
                  <a:sysClr val="windowText" lastClr="000000"/>
                </a:solidFill>
                <a:latin typeface="Times New Roman" panose="02020603050405020304" pitchFamily="18" charset="0"/>
                <a:cs typeface="Times New Roman" panose="02020603050405020304" pitchFamily="18" charset="0"/>
              </a:rPr>
              <a:t>Trung</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Quốc</a:t>
            </a:r>
            <a:endParaRPr lang="en-US" sz="2800" dirty="0">
              <a:solidFill>
                <a:sysClr val="windowText" lastClr="000000"/>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xmlns="" id="{45C97709-156B-67EB-2ED0-8F3C32019E5C}"/>
              </a:ext>
            </a:extLst>
          </p:cNvPr>
          <p:cNvSpPr/>
          <p:nvPr/>
        </p:nvSpPr>
        <p:spPr>
          <a:xfrm>
            <a:off x="1126733" y="2781731"/>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9E2658C-CF24-49D1-E19F-3FCE92310C11}"/>
              </a:ext>
            </a:extLst>
          </p:cNvPr>
          <p:cNvSpPr txBox="1"/>
          <p:nvPr/>
        </p:nvSpPr>
        <p:spPr>
          <a:xfrm>
            <a:off x="2195247" y="2833370"/>
            <a:ext cx="2958957" cy="523220"/>
          </a:xfrm>
          <a:prstGeom prst="rect">
            <a:avLst/>
          </a:prstGeom>
          <a:noFill/>
        </p:spPr>
        <p:txBody>
          <a:bodyPr wrap="square" rtlCol="0">
            <a:spAutoFit/>
          </a:bodyPr>
          <a:lstStyle/>
          <a:p>
            <a:r>
              <a:rPr lang="en-US" sz="2800" dirty="0" err="1">
                <a:solidFill>
                  <a:sysClr val="windowText" lastClr="000000"/>
                </a:solidFill>
                <a:latin typeface="Times New Roman" panose="02020603050405020304" pitchFamily="18" charset="0"/>
                <a:cs typeface="Times New Roman" panose="02020603050405020304" pitchFamily="18" charset="0"/>
              </a:rPr>
              <a:t>Nữ</a:t>
            </a:r>
            <a:r>
              <a:rPr lang="en-US" sz="2800" dirty="0">
                <a:solidFill>
                  <a:sysClr val="windowText" lastClr="000000"/>
                </a:solidFill>
                <a:latin typeface="Times New Roman" panose="02020603050405020304" pitchFamily="18" charset="0"/>
                <a:cs typeface="Times New Roman" panose="02020603050405020304" pitchFamily="18" charset="0"/>
              </a:rPr>
              <a:t> Oa</a:t>
            </a:r>
          </a:p>
        </p:txBody>
      </p:sp>
      <p:grpSp>
        <p:nvGrpSpPr>
          <p:cNvPr id="21" name="Google Shape;3274;p25">
            <a:extLst>
              <a:ext uri="{FF2B5EF4-FFF2-40B4-BE49-F238E27FC236}">
                <a16:creationId xmlns:a16="http://schemas.microsoft.com/office/drawing/2014/main" xmlns="" id="{F5AD18C0-AA2C-FBB9-4364-F3DA28706F5E}"/>
              </a:ext>
            </a:extLst>
          </p:cNvPr>
          <p:cNvGrpSpPr/>
          <p:nvPr/>
        </p:nvGrpSpPr>
        <p:grpSpPr>
          <a:xfrm flipH="1">
            <a:off x="259689" y="1739393"/>
            <a:ext cx="382516" cy="329360"/>
            <a:chOff x="792185" y="5776305"/>
            <a:chExt cx="174323" cy="150098"/>
          </a:xfrm>
        </p:grpSpPr>
        <p:sp>
          <p:nvSpPr>
            <p:cNvPr id="68" name="Google Shape;3275;p25">
              <a:extLst>
                <a:ext uri="{FF2B5EF4-FFF2-40B4-BE49-F238E27FC236}">
                  <a16:creationId xmlns:a16="http://schemas.microsoft.com/office/drawing/2014/main" xmlns="" id="{36C917B4-80DC-22EA-A0DE-51AB6C224B22}"/>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9" name="Google Shape;3276;p25">
              <a:extLst>
                <a:ext uri="{FF2B5EF4-FFF2-40B4-BE49-F238E27FC236}">
                  <a16:creationId xmlns:a16="http://schemas.microsoft.com/office/drawing/2014/main" xmlns="" id="{7DA23513-A9AB-AB23-7D99-4A360FB3F965}"/>
                </a:ext>
              </a:extLst>
            </p:cNvPr>
            <p:cNvGrpSpPr/>
            <p:nvPr/>
          </p:nvGrpSpPr>
          <p:grpSpPr>
            <a:xfrm>
              <a:off x="793806" y="5776305"/>
              <a:ext cx="172702" cy="149999"/>
              <a:chOff x="1488756" y="5776305"/>
              <a:chExt cx="172702" cy="149999"/>
            </a:xfrm>
          </p:grpSpPr>
          <p:sp>
            <p:nvSpPr>
              <p:cNvPr id="70" name="Google Shape;3277;p25">
                <a:extLst>
                  <a:ext uri="{FF2B5EF4-FFF2-40B4-BE49-F238E27FC236}">
                    <a16:creationId xmlns:a16="http://schemas.microsoft.com/office/drawing/2014/main" xmlns="" id="{94364DFB-620C-9414-7840-2C5614C6A1D5}"/>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3278;p25">
                <a:extLst>
                  <a:ext uri="{FF2B5EF4-FFF2-40B4-BE49-F238E27FC236}">
                    <a16:creationId xmlns:a16="http://schemas.microsoft.com/office/drawing/2014/main" xmlns="" id="{C5A1CE7F-CBBE-560D-24EA-9730C147C31C}"/>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 name="Google Shape;3304;p25">
            <a:extLst>
              <a:ext uri="{FF2B5EF4-FFF2-40B4-BE49-F238E27FC236}">
                <a16:creationId xmlns:a16="http://schemas.microsoft.com/office/drawing/2014/main" xmlns="" id="{28188454-683E-8ED1-A132-42F7351C9AB4}"/>
              </a:ext>
            </a:extLst>
          </p:cNvPr>
          <p:cNvGrpSpPr/>
          <p:nvPr/>
        </p:nvGrpSpPr>
        <p:grpSpPr>
          <a:xfrm>
            <a:off x="122988" y="5682373"/>
            <a:ext cx="1007221" cy="1019099"/>
            <a:chOff x="10646993" y="4948336"/>
            <a:chExt cx="1007221" cy="1019099"/>
          </a:xfrm>
        </p:grpSpPr>
        <p:grpSp>
          <p:nvGrpSpPr>
            <p:cNvPr id="44" name="Google Shape;3305;p25">
              <a:extLst>
                <a:ext uri="{FF2B5EF4-FFF2-40B4-BE49-F238E27FC236}">
                  <a16:creationId xmlns:a16="http://schemas.microsoft.com/office/drawing/2014/main" xmlns="" id="{E147A861-7316-BFDD-A95E-F7AE227E202A}"/>
                </a:ext>
              </a:extLst>
            </p:cNvPr>
            <p:cNvGrpSpPr/>
            <p:nvPr/>
          </p:nvGrpSpPr>
          <p:grpSpPr>
            <a:xfrm rot="-1050381">
              <a:off x="10872056" y="5558848"/>
              <a:ext cx="338583" cy="366141"/>
              <a:chOff x="2434787" y="710447"/>
              <a:chExt cx="397074" cy="429394"/>
            </a:xfrm>
          </p:grpSpPr>
          <p:sp>
            <p:nvSpPr>
              <p:cNvPr id="51" name="Google Shape;3306;p25">
                <a:extLst>
                  <a:ext uri="{FF2B5EF4-FFF2-40B4-BE49-F238E27FC236}">
                    <a16:creationId xmlns:a16="http://schemas.microsoft.com/office/drawing/2014/main" xmlns="" id="{92AEFB6E-6772-7E56-4888-EE3EBA91CECB}"/>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3307;p25">
                <a:extLst>
                  <a:ext uri="{FF2B5EF4-FFF2-40B4-BE49-F238E27FC236}">
                    <a16:creationId xmlns:a16="http://schemas.microsoft.com/office/drawing/2014/main" xmlns="" id="{261292DB-818D-6B46-DA60-F50BA1113BCE}"/>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3308;p25">
              <a:extLst>
                <a:ext uri="{FF2B5EF4-FFF2-40B4-BE49-F238E27FC236}">
                  <a16:creationId xmlns:a16="http://schemas.microsoft.com/office/drawing/2014/main" xmlns="" id="{8ED2102D-E3F4-95AA-64B9-0092E946639F}"/>
                </a:ext>
              </a:extLst>
            </p:cNvPr>
            <p:cNvGrpSpPr/>
            <p:nvPr/>
          </p:nvGrpSpPr>
          <p:grpSpPr>
            <a:xfrm rot="-1050381">
              <a:off x="10692918" y="4986704"/>
              <a:ext cx="309443" cy="352991"/>
              <a:chOff x="3146735" y="424227"/>
              <a:chExt cx="362901" cy="413972"/>
            </a:xfrm>
          </p:grpSpPr>
          <p:sp>
            <p:nvSpPr>
              <p:cNvPr id="49" name="Google Shape;3309;p25">
                <a:extLst>
                  <a:ext uri="{FF2B5EF4-FFF2-40B4-BE49-F238E27FC236}">
                    <a16:creationId xmlns:a16="http://schemas.microsoft.com/office/drawing/2014/main" xmlns="" id="{D9C5726A-87FA-1C74-5A7C-69F2EF9320C2}"/>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3310;p25">
                <a:extLst>
                  <a:ext uri="{FF2B5EF4-FFF2-40B4-BE49-F238E27FC236}">
                    <a16:creationId xmlns:a16="http://schemas.microsoft.com/office/drawing/2014/main" xmlns="" id="{74EA081D-7DCF-169E-DDA9-DF5F6FDB2829}"/>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 name="Google Shape;3311;p25">
              <a:extLst>
                <a:ext uri="{FF2B5EF4-FFF2-40B4-BE49-F238E27FC236}">
                  <a16:creationId xmlns:a16="http://schemas.microsoft.com/office/drawing/2014/main" xmlns="" id="{9A507E8C-46CC-667F-C658-6DF4ABE7E595}"/>
                </a:ext>
              </a:extLst>
            </p:cNvPr>
            <p:cNvGrpSpPr/>
            <p:nvPr/>
          </p:nvGrpSpPr>
          <p:grpSpPr>
            <a:xfrm rot="-1050381">
              <a:off x="11297454" y="5163919"/>
              <a:ext cx="317179" cy="311994"/>
              <a:chOff x="3550284" y="973643"/>
              <a:chExt cx="371974" cy="365892"/>
            </a:xfrm>
          </p:grpSpPr>
          <p:sp>
            <p:nvSpPr>
              <p:cNvPr id="47" name="Google Shape;3312;p25">
                <a:extLst>
                  <a:ext uri="{FF2B5EF4-FFF2-40B4-BE49-F238E27FC236}">
                    <a16:creationId xmlns:a16="http://schemas.microsoft.com/office/drawing/2014/main" xmlns="" id="{1CB43A95-F7CE-F7DE-923B-ACA4ABED6665}"/>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3313;p25">
                <a:extLst>
                  <a:ext uri="{FF2B5EF4-FFF2-40B4-BE49-F238E27FC236}">
                    <a16:creationId xmlns:a16="http://schemas.microsoft.com/office/drawing/2014/main" xmlns="" id="{8E556353-383F-61E4-CCD9-CBF0BFA4479E}"/>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4" name="Google Shape;3323;p25">
            <a:extLst>
              <a:ext uri="{FF2B5EF4-FFF2-40B4-BE49-F238E27FC236}">
                <a16:creationId xmlns:a16="http://schemas.microsoft.com/office/drawing/2014/main" xmlns="" id="{49808AA6-3195-3B36-6E30-CF10A19A57A5}"/>
              </a:ext>
            </a:extLst>
          </p:cNvPr>
          <p:cNvGrpSpPr/>
          <p:nvPr/>
        </p:nvGrpSpPr>
        <p:grpSpPr>
          <a:xfrm flipH="1">
            <a:off x="11376728" y="259270"/>
            <a:ext cx="382516" cy="329360"/>
            <a:chOff x="792185" y="5776305"/>
            <a:chExt cx="174323" cy="150098"/>
          </a:xfrm>
        </p:grpSpPr>
        <p:sp>
          <p:nvSpPr>
            <p:cNvPr id="40" name="Google Shape;3324;p25">
              <a:extLst>
                <a:ext uri="{FF2B5EF4-FFF2-40B4-BE49-F238E27FC236}">
                  <a16:creationId xmlns:a16="http://schemas.microsoft.com/office/drawing/2014/main" xmlns="" id="{8EA4DB9C-15B1-4B13-4E23-1B2BE41E2354}"/>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3325;p25">
              <a:extLst>
                <a:ext uri="{FF2B5EF4-FFF2-40B4-BE49-F238E27FC236}">
                  <a16:creationId xmlns:a16="http://schemas.microsoft.com/office/drawing/2014/main" xmlns="" id="{FA9F0B88-4145-3C1B-59F2-956B6949791E}"/>
                </a:ext>
              </a:extLst>
            </p:cNvPr>
            <p:cNvGrpSpPr/>
            <p:nvPr/>
          </p:nvGrpSpPr>
          <p:grpSpPr>
            <a:xfrm>
              <a:off x="793806" y="5776305"/>
              <a:ext cx="172702" cy="149999"/>
              <a:chOff x="1488756" y="5776305"/>
              <a:chExt cx="172702" cy="149999"/>
            </a:xfrm>
          </p:grpSpPr>
          <p:sp>
            <p:nvSpPr>
              <p:cNvPr id="42" name="Google Shape;3326;p25">
                <a:extLst>
                  <a:ext uri="{FF2B5EF4-FFF2-40B4-BE49-F238E27FC236}">
                    <a16:creationId xmlns:a16="http://schemas.microsoft.com/office/drawing/2014/main" xmlns="" id="{57E50E05-6326-7BD9-22EF-A481894FFC83}"/>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327;p25">
                <a:extLst>
                  <a:ext uri="{FF2B5EF4-FFF2-40B4-BE49-F238E27FC236}">
                    <a16:creationId xmlns:a16="http://schemas.microsoft.com/office/drawing/2014/main" xmlns="" id="{208BDDA0-A1CD-DE98-0EE6-8B4E946A9AA9}"/>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5" name="Google Shape;3329;p25">
            <a:extLst>
              <a:ext uri="{FF2B5EF4-FFF2-40B4-BE49-F238E27FC236}">
                <a16:creationId xmlns:a16="http://schemas.microsoft.com/office/drawing/2014/main" xmlns="" id="{B6654CA9-BB08-EF4E-36E6-B35FEEEE4357}"/>
              </a:ext>
            </a:extLst>
          </p:cNvPr>
          <p:cNvGrpSpPr/>
          <p:nvPr/>
        </p:nvGrpSpPr>
        <p:grpSpPr>
          <a:xfrm>
            <a:off x="6722261" y="6215129"/>
            <a:ext cx="221615" cy="212254"/>
            <a:chOff x="5976903" y="6075225"/>
            <a:chExt cx="221615" cy="212254"/>
          </a:xfrm>
        </p:grpSpPr>
        <p:sp>
          <p:nvSpPr>
            <p:cNvPr id="38" name="Google Shape;3330;p25">
              <a:extLst>
                <a:ext uri="{FF2B5EF4-FFF2-40B4-BE49-F238E27FC236}">
                  <a16:creationId xmlns:a16="http://schemas.microsoft.com/office/drawing/2014/main" xmlns="" id="{497AC7AB-12F5-FBC2-BBC9-9877232FB59A}"/>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331;p25">
              <a:extLst>
                <a:ext uri="{FF2B5EF4-FFF2-40B4-BE49-F238E27FC236}">
                  <a16:creationId xmlns:a16="http://schemas.microsoft.com/office/drawing/2014/main" xmlns="" id="{A8F131A4-CF50-4913-E940-1DA4CA205F17}"/>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 name="Google Shape;3332;p25">
            <a:extLst>
              <a:ext uri="{FF2B5EF4-FFF2-40B4-BE49-F238E27FC236}">
                <a16:creationId xmlns:a16="http://schemas.microsoft.com/office/drawing/2014/main" xmlns="" id="{3D7BF9A3-A521-84E3-CF39-E58D42A841D2}"/>
              </a:ext>
            </a:extLst>
          </p:cNvPr>
          <p:cNvGrpSpPr/>
          <p:nvPr/>
        </p:nvGrpSpPr>
        <p:grpSpPr>
          <a:xfrm>
            <a:off x="1800934" y="472049"/>
            <a:ext cx="221632" cy="235057"/>
            <a:chOff x="5252753" y="6551057"/>
            <a:chExt cx="310539" cy="329350"/>
          </a:xfrm>
        </p:grpSpPr>
        <p:sp>
          <p:nvSpPr>
            <p:cNvPr id="36" name="Google Shape;3333;p25">
              <a:extLst>
                <a:ext uri="{FF2B5EF4-FFF2-40B4-BE49-F238E27FC236}">
                  <a16:creationId xmlns:a16="http://schemas.microsoft.com/office/drawing/2014/main" xmlns="" id="{233C2BF0-9595-19E8-B11C-45A98244A604}"/>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34;p25">
              <a:extLst>
                <a:ext uri="{FF2B5EF4-FFF2-40B4-BE49-F238E27FC236}">
                  <a16:creationId xmlns:a16="http://schemas.microsoft.com/office/drawing/2014/main" xmlns="" id="{8E303D5B-0880-6920-FE47-8205B24CBE30}"/>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 name="Google Shape;3425;p25">
            <a:extLst>
              <a:ext uri="{FF2B5EF4-FFF2-40B4-BE49-F238E27FC236}">
                <a16:creationId xmlns:a16="http://schemas.microsoft.com/office/drawing/2014/main" xmlns="" id="{8BBAF705-2E3A-3171-AB80-22C84967B8E1}"/>
              </a:ext>
            </a:extLst>
          </p:cNvPr>
          <p:cNvGrpSpPr/>
          <p:nvPr/>
        </p:nvGrpSpPr>
        <p:grpSpPr>
          <a:xfrm rot="17077419" flipH="1">
            <a:off x="11104502" y="1325906"/>
            <a:ext cx="761854" cy="650369"/>
            <a:chOff x="4149214" y="8270709"/>
            <a:chExt cx="460705" cy="393288"/>
          </a:xfrm>
        </p:grpSpPr>
        <p:sp>
          <p:nvSpPr>
            <p:cNvPr id="28" name="Google Shape;3426;p25">
              <a:extLst>
                <a:ext uri="{FF2B5EF4-FFF2-40B4-BE49-F238E27FC236}">
                  <a16:creationId xmlns:a16="http://schemas.microsoft.com/office/drawing/2014/main" xmlns="" id="{363225A7-45F9-DAEB-2096-AC56F76995BB}"/>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9" name="Google Shape;3427;p25">
              <a:extLst>
                <a:ext uri="{FF2B5EF4-FFF2-40B4-BE49-F238E27FC236}">
                  <a16:creationId xmlns:a16="http://schemas.microsoft.com/office/drawing/2014/main" xmlns="" id="{8C6B3B20-6C9A-92F2-72BE-32241D3A4BB4}"/>
                </a:ext>
              </a:extLst>
            </p:cNvPr>
            <p:cNvGrpSpPr/>
            <p:nvPr/>
          </p:nvGrpSpPr>
          <p:grpSpPr>
            <a:xfrm>
              <a:off x="4149214" y="8270808"/>
              <a:ext cx="460705" cy="392991"/>
              <a:chOff x="4792064" y="8270808"/>
              <a:chExt cx="460705" cy="392991"/>
            </a:xfrm>
          </p:grpSpPr>
          <p:sp>
            <p:nvSpPr>
              <p:cNvPr id="30" name="Google Shape;3428;p25">
                <a:extLst>
                  <a:ext uri="{FF2B5EF4-FFF2-40B4-BE49-F238E27FC236}">
                    <a16:creationId xmlns:a16="http://schemas.microsoft.com/office/drawing/2014/main" xmlns="" id="{47C63008-2358-8490-692C-1413B8DCC135}"/>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429;p25">
                <a:extLst>
                  <a:ext uri="{FF2B5EF4-FFF2-40B4-BE49-F238E27FC236}">
                    <a16:creationId xmlns:a16="http://schemas.microsoft.com/office/drawing/2014/main" xmlns="" id="{D1E3968D-7E26-8B22-D284-834C376BA003}"/>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430;p25">
                <a:extLst>
                  <a:ext uri="{FF2B5EF4-FFF2-40B4-BE49-F238E27FC236}">
                    <a16:creationId xmlns:a16="http://schemas.microsoft.com/office/drawing/2014/main" xmlns="" id="{272751ED-4E12-720B-3299-CB33B6294CD2}"/>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431;p25">
                <a:extLst>
                  <a:ext uri="{FF2B5EF4-FFF2-40B4-BE49-F238E27FC236}">
                    <a16:creationId xmlns:a16="http://schemas.microsoft.com/office/drawing/2014/main" xmlns="" id="{003424AB-EA0D-544C-3894-3B7842011DA0}"/>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32;p25">
                <a:extLst>
                  <a:ext uri="{FF2B5EF4-FFF2-40B4-BE49-F238E27FC236}">
                    <a16:creationId xmlns:a16="http://schemas.microsoft.com/office/drawing/2014/main" xmlns="" id="{B5443E22-6E08-77E1-3FD6-125AA62B16BF}"/>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433;p25">
                <a:extLst>
                  <a:ext uri="{FF2B5EF4-FFF2-40B4-BE49-F238E27FC236}">
                    <a16:creationId xmlns:a16="http://schemas.microsoft.com/office/drawing/2014/main" xmlns="" id="{6EBA2FE1-6413-68FD-23F3-26259A5D130D}"/>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75" name="Picture 74">
            <a:extLst>
              <a:ext uri="{FF2B5EF4-FFF2-40B4-BE49-F238E27FC236}">
                <a16:creationId xmlns:a16="http://schemas.microsoft.com/office/drawing/2014/main" xmlns="" id="{5A8E2A92-66ED-57F0-5B33-985BB3A3BED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9986" r="91271">
                        <a14:foregroundMark x1="20391" y1="20855" x2="32053" y2="81795"/>
                        <a14:foregroundMark x1="27723" y1="41453" x2="18994" y2="86838"/>
                        <a14:foregroundMark x1="18994" y1="86838" x2="15642" y2="87863"/>
                        <a14:foregroundMark x1="24930" y1="20000" x2="27374" y2="47179"/>
                        <a14:foregroundMark x1="27374" y1="47179" x2="27723" y2="48120"/>
                        <a14:foregroundMark x1="31075" y1="20855" x2="28911" y2="36496"/>
                        <a14:foregroundMark x1="17807" y1="47009" x2="19204" y2="55983"/>
                        <a14:foregroundMark x1="32263" y1="42906" x2="35335" y2="56923"/>
                        <a14:foregroundMark x1="35335" y1="56923" x2="35335" y2="61795"/>
                        <a14:foregroundMark x1="31774" y1="83248" x2="35545" y2="88120"/>
                        <a14:foregroundMark x1="35126" y1="55641" x2="34846" y2="64701"/>
                        <a14:foregroundMark x1="21369" y1="56581" x2="19204" y2="66667"/>
                        <a14:foregroundMark x1="19483" y1="55641" x2="20670" y2="65812"/>
                        <a14:foregroundMark x1="31075" y1="40855" x2="34148" y2="53333"/>
                        <a14:foregroundMark x1="36034" y1="47863" x2="36034" y2="54786"/>
                        <a14:foregroundMark x1="38408" y1="49573" x2="24232" y2="51880"/>
                        <a14:foregroundMark x1="21858" y1="13333" x2="10964" y2="19402"/>
                        <a14:foregroundMark x1="10964" y1="19402" x2="10964" y2="19402"/>
                        <a14:foregroundMark x1="14944" y1="13590" x2="28492" y2="14188"/>
                        <a14:foregroundMark x1="28492" y1="14188" x2="32472" y2="23162"/>
                        <a14:foregroundMark x1="34148" y1="16838" x2="32751" y2="24359"/>
                        <a14:foregroundMark x1="78701" y1="26923" x2="65223" y2="30427"/>
                        <a14:foregroundMark x1="65223" y1="30427" x2="61383" y2="24957"/>
                        <a14:foregroundMark x1="65433" y1="34530" x2="68296" y2="39744"/>
                        <a14:foregroundMark x1="79399" y1="19145" x2="85335" y2="35043"/>
                        <a14:foregroundMark x1="90293" y1="34188" x2="91271" y2="35043"/>
                        <a14:foregroundMark x1="54260" y1="35043" x2="49581" y2="41795"/>
                        <a14:foregroundMark x1="72277" y1="50427" x2="78561" y2="87863"/>
                        <a14:foregroundMark x1="78561" y1="87863" x2="80796" y2="88120"/>
                        <a14:foregroundMark x1="68017" y1="75128" x2="63617" y2="87521"/>
                        <a14:foregroundMark x1="63617" y1="87521" x2="59497" y2="88120"/>
                        <a14:foregroundMark x1="17318" y1="12137" x2="26536" y2="11282"/>
                        <a14:foregroundMark x1="15223" y1="20000" x2="14944" y2="34786"/>
                        <a14:foregroundMark x1="14944" y1="34786" x2="14944" y2="34786"/>
                        <a14:foregroundMark x1="28003" y1="57949" x2="32053" y2="71368"/>
                        <a14:foregroundMark x1="63757" y1="84957" x2="60196" y2="87607"/>
                      </a14:backgroundRemoval>
                    </a14:imgEffect>
                  </a14:imgLayer>
                </a14:imgProps>
              </a:ext>
              <a:ext uri="{28A0092B-C50C-407E-A947-70E740481C1C}">
                <a14:useLocalDpi xmlns:a14="http://schemas.microsoft.com/office/drawing/2010/main" val="0"/>
              </a:ext>
            </a:extLst>
          </a:blip>
          <a:stretch>
            <a:fillRect/>
          </a:stretch>
        </p:blipFill>
        <p:spPr>
          <a:xfrm>
            <a:off x="7621844" y="3429000"/>
            <a:ext cx="4336870" cy="3543392"/>
          </a:xfrm>
          <a:prstGeom prst="rect">
            <a:avLst/>
          </a:prstGeom>
        </p:spPr>
      </p:pic>
      <p:sp>
        <p:nvSpPr>
          <p:cNvPr id="22" name="TextBox 21">
            <a:extLst>
              <a:ext uri="{FF2B5EF4-FFF2-40B4-BE49-F238E27FC236}">
                <a16:creationId xmlns:a16="http://schemas.microsoft.com/office/drawing/2014/main" xmlns="" id="{DD78A752-5941-ACA9-C1F1-97510EDA0D68}"/>
              </a:ext>
            </a:extLst>
          </p:cNvPr>
          <p:cNvSpPr txBox="1"/>
          <p:nvPr/>
        </p:nvSpPr>
        <p:spPr>
          <a:xfrm>
            <a:off x="5296423" y="1594154"/>
            <a:ext cx="6528148" cy="2246769"/>
          </a:xfrm>
          <a:prstGeom prst="rect">
            <a:avLst/>
          </a:prstGeom>
          <a:noFill/>
        </p:spPr>
        <p:txBody>
          <a:bodyPr wrap="square">
            <a:spAutoFit/>
          </a:bodyPr>
          <a:lstStyle/>
          <a:p>
            <a:r>
              <a:rPr lang="vi-VN" sz="2800" i="0" dirty="0">
                <a:solidFill>
                  <a:schemeClr val="tx1">
                    <a:lumMod val="50000"/>
                  </a:schemeClr>
                </a:solidFill>
                <a:effectLst/>
                <a:latin typeface="+mj-lt"/>
              </a:rPr>
              <a:t>Khi viết hoa tên người, tên địa lí nước ngoài, ta viết hoa chữ cái đầu của mỗi bộ phận tạo thành tên đó. Nếu bộ phận tạo thành tên gồm nhiều tiếng thì giữa các tiếng cần có gạch nối.</a:t>
            </a:r>
            <a:endParaRPr lang="en-US" sz="2800" dirty="0">
              <a:solidFill>
                <a:schemeClr val="tx1">
                  <a:lumMod val="50000"/>
                </a:schemeClr>
              </a:solidFill>
              <a:latin typeface="+mj-lt"/>
            </a:endParaRPr>
          </a:p>
        </p:txBody>
      </p:sp>
    </p:spTree>
    <p:extLst>
      <p:ext uri="{BB962C8B-B14F-4D97-AF65-F5344CB8AC3E}">
        <p14:creationId xmlns:p14="http://schemas.microsoft.com/office/powerpoint/2010/main" val="90680980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ppt_w</p:attrName>
                                        </p:attrNameLst>
                                      </p:cBhvr>
                                      <p:tavLst>
                                        <p:tav tm="0">
                                          <p:val>
                                            <p:fltVal val="0"/>
                                          </p:val>
                                        </p:tav>
                                        <p:tav tm="100000">
                                          <p:val>
                                            <p:strVal val="#ppt_w"/>
                                          </p:val>
                                        </p:tav>
                                      </p:tavLst>
                                    </p:anim>
                                    <p:anim calcmode="lin" valueType="num">
                                      <p:cBhvr>
                                        <p:cTn id="55" dur="500" fill="hold"/>
                                        <p:tgtEl>
                                          <p:spTgt spid="6"/>
                                        </p:tgtEl>
                                        <p:attrNameLst>
                                          <p:attrName>ppt_h</p:attrName>
                                        </p:attrNameLst>
                                      </p:cBhvr>
                                      <p:tavLst>
                                        <p:tav tm="0">
                                          <p:val>
                                            <p:fltVal val="0"/>
                                          </p:val>
                                        </p:tav>
                                        <p:tav tm="100000">
                                          <p:val>
                                            <p:strVal val="#ppt_h"/>
                                          </p:val>
                                        </p:tav>
                                      </p:tavLst>
                                    </p:anim>
                                    <p:animEffect transition="in" filter="fade">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500" fill="hold"/>
                                        <p:tgtEl>
                                          <p:spTgt spid="7"/>
                                        </p:tgtEl>
                                        <p:attrNameLst>
                                          <p:attrName>ppt_w</p:attrName>
                                        </p:attrNameLst>
                                      </p:cBhvr>
                                      <p:tavLst>
                                        <p:tav tm="0">
                                          <p:val>
                                            <p:fltVal val="0"/>
                                          </p:val>
                                        </p:tav>
                                        <p:tav tm="100000">
                                          <p:val>
                                            <p:strVal val="#ppt_w"/>
                                          </p:val>
                                        </p:tav>
                                      </p:tavLst>
                                    </p:anim>
                                    <p:anim calcmode="lin" valueType="num">
                                      <p:cBhvr>
                                        <p:cTn id="67" dur="500" fill="hold"/>
                                        <p:tgtEl>
                                          <p:spTgt spid="7"/>
                                        </p:tgtEl>
                                        <p:attrNameLst>
                                          <p:attrName>ppt_h</p:attrName>
                                        </p:attrNameLst>
                                      </p:cBhvr>
                                      <p:tavLst>
                                        <p:tav tm="0">
                                          <p:val>
                                            <p:fltVal val="0"/>
                                          </p:val>
                                        </p:tav>
                                        <p:tav tm="100000">
                                          <p:val>
                                            <p:strVal val="#ppt_h"/>
                                          </p:val>
                                        </p:tav>
                                      </p:tavLst>
                                    </p:anim>
                                    <p:animEffect transition="in" filter="fade">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p:cTn id="78" dur="500" fill="hold"/>
                                        <p:tgtEl>
                                          <p:spTgt spid="8"/>
                                        </p:tgtEl>
                                        <p:attrNameLst>
                                          <p:attrName>ppt_w</p:attrName>
                                        </p:attrNameLst>
                                      </p:cBhvr>
                                      <p:tavLst>
                                        <p:tav tm="0">
                                          <p:val>
                                            <p:fltVal val="0"/>
                                          </p:val>
                                        </p:tav>
                                        <p:tav tm="100000">
                                          <p:val>
                                            <p:strVal val="#ppt_w"/>
                                          </p:val>
                                        </p:tav>
                                      </p:tavLst>
                                    </p:anim>
                                    <p:anim calcmode="lin" valueType="num">
                                      <p:cBhvr>
                                        <p:cTn id="79" dur="500" fill="hold"/>
                                        <p:tgtEl>
                                          <p:spTgt spid="8"/>
                                        </p:tgtEl>
                                        <p:attrNameLst>
                                          <p:attrName>ppt_h</p:attrName>
                                        </p:attrNameLst>
                                      </p:cBhvr>
                                      <p:tavLst>
                                        <p:tav tm="0">
                                          <p:val>
                                            <p:fltVal val="0"/>
                                          </p:val>
                                        </p:tav>
                                        <p:tav tm="100000">
                                          <p:val>
                                            <p:strVal val="#ppt_h"/>
                                          </p:val>
                                        </p:tav>
                                      </p:tavLst>
                                    </p:anim>
                                    <p:animEffect transition="in" filter="fade">
                                      <p:cBhvr>
                                        <p:cTn id="80" dur="5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animEffect transition="in" filter="fade">
                                      <p:cBhvr>
                                        <p:cTn id="87" dur="500"/>
                                        <p:tgtEl>
                                          <p:spTgt spid="18"/>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9"/>
                                        </p:tgtEl>
                                        <p:attrNameLst>
                                          <p:attrName>style.visibility</p:attrName>
                                        </p:attrNameLst>
                                      </p:cBhvr>
                                      <p:to>
                                        <p:strVal val="visible"/>
                                      </p:to>
                                    </p:set>
                                    <p:anim calcmode="lin" valueType="num">
                                      <p:cBhvr>
                                        <p:cTn id="90" dur="500" fill="hold"/>
                                        <p:tgtEl>
                                          <p:spTgt spid="9"/>
                                        </p:tgtEl>
                                        <p:attrNameLst>
                                          <p:attrName>ppt_w</p:attrName>
                                        </p:attrNameLst>
                                      </p:cBhvr>
                                      <p:tavLst>
                                        <p:tav tm="0">
                                          <p:val>
                                            <p:fltVal val="0"/>
                                          </p:val>
                                        </p:tav>
                                        <p:tav tm="100000">
                                          <p:val>
                                            <p:strVal val="#ppt_w"/>
                                          </p:val>
                                        </p:tav>
                                      </p:tavLst>
                                    </p:anim>
                                    <p:anim calcmode="lin" valueType="num">
                                      <p:cBhvr>
                                        <p:cTn id="91" dur="500" fill="hold"/>
                                        <p:tgtEl>
                                          <p:spTgt spid="9"/>
                                        </p:tgtEl>
                                        <p:attrNameLst>
                                          <p:attrName>ppt_h</p:attrName>
                                        </p:attrNameLst>
                                      </p:cBhvr>
                                      <p:tavLst>
                                        <p:tav tm="0">
                                          <p:val>
                                            <p:fltVal val="0"/>
                                          </p:val>
                                        </p:tav>
                                        <p:tav tm="100000">
                                          <p:val>
                                            <p:strVal val="#ppt_h"/>
                                          </p:val>
                                        </p:tav>
                                      </p:tavLst>
                                    </p:anim>
                                    <p:animEffect transition="in" filter="fade">
                                      <p:cBhvr>
                                        <p:cTn id="92" dur="500"/>
                                        <p:tgtEl>
                                          <p:spTgt spid="9"/>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ppt_w</p:attrName>
                                        </p:attrNameLst>
                                      </p:cBhvr>
                                      <p:tavLst>
                                        <p:tav tm="0">
                                          <p:val>
                                            <p:fltVal val="0"/>
                                          </p:val>
                                        </p:tav>
                                        <p:tav tm="100000">
                                          <p:val>
                                            <p:strVal val="#ppt_w"/>
                                          </p:val>
                                        </p:tav>
                                      </p:tavLst>
                                    </p:anim>
                                    <p:anim calcmode="lin" valueType="num">
                                      <p:cBhvr>
                                        <p:cTn id="98" dur="500" fill="hold"/>
                                        <p:tgtEl>
                                          <p:spTgt spid="19"/>
                                        </p:tgtEl>
                                        <p:attrNameLst>
                                          <p:attrName>ppt_h</p:attrName>
                                        </p:attrNameLst>
                                      </p:cBhvr>
                                      <p:tavLst>
                                        <p:tav tm="0">
                                          <p:val>
                                            <p:fltVal val="0"/>
                                          </p:val>
                                        </p:tav>
                                        <p:tav tm="100000">
                                          <p:val>
                                            <p:strVal val="#ppt_h"/>
                                          </p:val>
                                        </p:tav>
                                      </p:tavLst>
                                    </p:anim>
                                    <p:animEffect transition="in" filter="fade">
                                      <p:cBhvr>
                                        <p:cTn id="99" dur="500"/>
                                        <p:tgtEl>
                                          <p:spTgt spid="19"/>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0"/>
                                        </p:tgtEl>
                                        <p:attrNameLst>
                                          <p:attrName>style.visibility</p:attrName>
                                        </p:attrNameLst>
                                      </p:cBhvr>
                                      <p:to>
                                        <p:strVal val="visible"/>
                                      </p:to>
                                    </p:set>
                                    <p:anim calcmode="lin" valueType="num">
                                      <p:cBhvr>
                                        <p:cTn id="102" dur="500" fill="hold"/>
                                        <p:tgtEl>
                                          <p:spTgt spid="10"/>
                                        </p:tgtEl>
                                        <p:attrNameLst>
                                          <p:attrName>ppt_w</p:attrName>
                                        </p:attrNameLst>
                                      </p:cBhvr>
                                      <p:tavLst>
                                        <p:tav tm="0">
                                          <p:val>
                                            <p:fltVal val="0"/>
                                          </p:val>
                                        </p:tav>
                                        <p:tav tm="100000">
                                          <p:val>
                                            <p:strVal val="#ppt_w"/>
                                          </p:val>
                                        </p:tav>
                                      </p:tavLst>
                                    </p:anim>
                                    <p:anim calcmode="lin" valueType="num">
                                      <p:cBhvr>
                                        <p:cTn id="103" dur="500" fill="hold"/>
                                        <p:tgtEl>
                                          <p:spTgt spid="10"/>
                                        </p:tgtEl>
                                        <p:attrNameLst>
                                          <p:attrName>ppt_h</p:attrName>
                                        </p:attrNameLst>
                                      </p:cBhvr>
                                      <p:tavLst>
                                        <p:tav tm="0">
                                          <p:val>
                                            <p:fltVal val="0"/>
                                          </p:val>
                                        </p:tav>
                                        <p:tav tm="100000">
                                          <p:val>
                                            <p:strVal val="#ppt_h"/>
                                          </p:val>
                                        </p:tav>
                                      </p:tavLst>
                                    </p:anim>
                                    <p:animEffect transition="in" filter="fade">
                                      <p:cBhvr>
                                        <p:cTn id="104" dur="500"/>
                                        <p:tgtEl>
                                          <p:spTgt spid="1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wipe(down)">
                                      <p:cBhvr>
                                        <p:cTn id="109" dur="500"/>
                                        <p:tgtEl>
                                          <p:spTgt spid="11"/>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animEffect transition="in" filter="wipe(down)">
                                      <p:cBhvr>
                                        <p:cTn id="112" dur="500"/>
                                        <p:tgtEl>
                                          <p:spTgt spid="76"/>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77"/>
                                        </p:tgtEl>
                                        <p:attrNameLst>
                                          <p:attrName>style.visibility</p:attrName>
                                        </p:attrNameLst>
                                      </p:cBhvr>
                                      <p:to>
                                        <p:strVal val="visible"/>
                                      </p:to>
                                    </p:set>
                                    <p:animEffect transition="in" filter="wipe(down)">
                                      <p:cBhvr>
                                        <p:cTn id="115" dur="500"/>
                                        <p:tgtEl>
                                          <p:spTgt spid="77"/>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xit" presetSubtype="4" fill="hold" grpId="1" nodeType="clickEffect">
                                  <p:stCondLst>
                                    <p:cond delay="0"/>
                                  </p:stCondLst>
                                  <p:childTnLst>
                                    <p:animEffect transition="out" filter="wipe(down)">
                                      <p:cBhvr>
                                        <p:cTn id="119" dur="500"/>
                                        <p:tgtEl>
                                          <p:spTgt spid="11"/>
                                        </p:tgtEl>
                                      </p:cBhvr>
                                    </p:animEffect>
                                    <p:set>
                                      <p:cBhvr>
                                        <p:cTn id="120" dur="1" fill="hold">
                                          <p:stCondLst>
                                            <p:cond delay="499"/>
                                          </p:stCondLst>
                                        </p:cTn>
                                        <p:tgtEl>
                                          <p:spTgt spid="11"/>
                                        </p:tgtEl>
                                        <p:attrNameLst>
                                          <p:attrName>style.visibility</p:attrName>
                                        </p:attrNameLst>
                                      </p:cBhvr>
                                      <p:to>
                                        <p:strVal val="hidden"/>
                                      </p:to>
                                    </p:set>
                                  </p:childTnLst>
                                </p:cTn>
                              </p:par>
                              <p:par>
                                <p:cTn id="121" presetID="22" presetClass="exit" presetSubtype="4" fill="hold" grpId="1" nodeType="withEffect">
                                  <p:stCondLst>
                                    <p:cond delay="0"/>
                                  </p:stCondLst>
                                  <p:childTnLst>
                                    <p:animEffect transition="out" filter="wipe(down)">
                                      <p:cBhvr>
                                        <p:cTn id="122" dur="500"/>
                                        <p:tgtEl>
                                          <p:spTgt spid="76"/>
                                        </p:tgtEl>
                                      </p:cBhvr>
                                    </p:animEffect>
                                    <p:set>
                                      <p:cBhvr>
                                        <p:cTn id="123" dur="1" fill="hold">
                                          <p:stCondLst>
                                            <p:cond delay="499"/>
                                          </p:stCondLst>
                                        </p:cTn>
                                        <p:tgtEl>
                                          <p:spTgt spid="76"/>
                                        </p:tgtEl>
                                        <p:attrNameLst>
                                          <p:attrName>style.visibility</p:attrName>
                                        </p:attrNameLst>
                                      </p:cBhvr>
                                      <p:to>
                                        <p:strVal val="hidden"/>
                                      </p:to>
                                    </p:set>
                                  </p:childTnLst>
                                </p:cTn>
                              </p:par>
                              <p:par>
                                <p:cTn id="124" presetID="22" presetClass="exit" presetSubtype="4" fill="hold" grpId="1" nodeType="withEffect">
                                  <p:stCondLst>
                                    <p:cond delay="0"/>
                                  </p:stCondLst>
                                  <p:childTnLst>
                                    <p:animEffect transition="out" filter="wipe(down)">
                                      <p:cBhvr>
                                        <p:cTn id="125" dur="500"/>
                                        <p:tgtEl>
                                          <p:spTgt spid="77"/>
                                        </p:tgtEl>
                                      </p:cBhvr>
                                    </p:animEffect>
                                    <p:set>
                                      <p:cBhvr>
                                        <p:cTn id="126" dur="1" fill="hold">
                                          <p:stCondLst>
                                            <p:cond delay="499"/>
                                          </p:stCondLst>
                                        </p:cTn>
                                        <p:tgtEl>
                                          <p:spTgt spid="77"/>
                                        </p:tgtEl>
                                        <p:attrNameLst>
                                          <p:attrName>style.visibility</p:attrName>
                                        </p:attrNameLst>
                                      </p:cBhvr>
                                      <p:to>
                                        <p:strVal val="hidden"/>
                                      </p:to>
                                    </p:set>
                                  </p:childTnLst>
                                </p:cTn>
                              </p:par>
                              <p:par>
                                <p:cTn id="127" presetID="22" presetClass="entr" presetSubtype="4" fill="hold" grpId="0" nodeType="withEffect">
                                  <p:stCondLst>
                                    <p:cond delay="0"/>
                                  </p:stCondLst>
                                  <p:childTnLst>
                                    <p:set>
                                      <p:cBhvr>
                                        <p:cTn id="128" dur="1" fill="hold">
                                          <p:stCondLst>
                                            <p:cond delay="0"/>
                                          </p:stCondLst>
                                        </p:cTn>
                                        <p:tgtEl>
                                          <p:spTgt spid="22"/>
                                        </p:tgtEl>
                                        <p:attrNameLst>
                                          <p:attrName>style.visibility</p:attrName>
                                        </p:attrNameLst>
                                      </p:cBhvr>
                                      <p:to>
                                        <p:strVal val="visible"/>
                                      </p:to>
                                    </p:set>
                                    <p:animEffect transition="in" filter="wipe(down)">
                                      <p:cBhvr>
                                        <p:cTn id="129" dur="500"/>
                                        <p:tgtEl>
                                          <p:spTgt spid="22"/>
                                        </p:tgtEl>
                                      </p:cBhvr>
                                    </p:animEffect>
                                  </p:childTnLst>
                                </p:cTn>
                              </p:par>
                              <p:par>
                                <p:cTn id="130" presetID="22" presetClass="entr" presetSubtype="4" fill="hold" grpId="0" nodeType="withEffect">
                                  <p:stCondLst>
                                    <p:cond delay="0"/>
                                  </p:stCondLst>
                                  <p:childTnLst>
                                    <p:set>
                                      <p:cBhvr>
                                        <p:cTn id="131" dur="1" fill="hold">
                                          <p:stCondLst>
                                            <p:cond delay="0"/>
                                          </p:stCondLst>
                                        </p:cTn>
                                        <p:tgtEl>
                                          <p:spTgt spid="53"/>
                                        </p:tgtEl>
                                        <p:attrNameLst>
                                          <p:attrName>style.visibility</p:attrName>
                                        </p:attrNameLst>
                                      </p:cBhvr>
                                      <p:to>
                                        <p:strVal val="visible"/>
                                      </p:to>
                                    </p:set>
                                    <p:animEffect transition="in" filter="wipe(down)">
                                      <p:cBhvr>
                                        <p:cTn id="13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6" grpId="0" animBg="1"/>
      <p:bldP spid="15" grpId="0" animBg="1"/>
      <p:bldP spid="3" grpId="0"/>
      <p:bldP spid="6" grpId="0"/>
      <p:bldP spid="17" grpId="0" animBg="1"/>
      <p:bldP spid="7" grpId="0"/>
      <p:bldP spid="18" grpId="0" animBg="1"/>
      <p:bldP spid="53" grpId="0" animBg="1"/>
      <p:bldP spid="8" grpId="0"/>
      <p:bldP spid="19" grpId="0" animBg="1"/>
      <p:bldP spid="9" grpId="0"/>
      <p:bldP spid="77" grpId="0" animBg="1"/>
      <p:bldP spid="77" grpId="1" animBg="1"/>
      <p:bldP spid="76" grpId="0" animBg="1"/>
      <p:bldP spid="76" grpId="1" animBg="1"/>
      <p:bldP spid="10" grpId="0"/>
      <p:bldP spid="11" grpId="0"/>
      <p:bldP spid="11" grpId="1"/>
      <p:bldP spid="13" grpId="0" animBg="1"/>
      <p:bldP spid="4" grpId="0"/>
      <p:bldP spid="14" grpId="0" animBg="1"/>
      <p:bldP spid="5"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oogle Shape;505;p34">
            <a:extLst>
              <a:ext uri="{FF2B5EF4-FFF2-40B4-BE49-F238E27FC236}">
                <a16:creationId xmlns:a16="http://schemas.microsoft.com/office/drawing/2014/main" xmlns="" id="{D7679776-BD20-DCC8-4E15-6B8C62B5E3F9}"/>
              </a:ext>
            </a:extLst>
          </p:cNvPr>
          <p:cNvGrpSpPr/>
          <p:nvPr/>
        </p:nvGrpSpPr>
        <p:grpSpPr>
          <a:xfrm>
            <a:off x="1922959" y="1273607"/>
            <a:ext cx="8346082" cy="4310786"/>
            <a:chOff x="1256300" y="416363"/>
            <a:chExt cx="6631400" cy="4310786"/>
          </a:xfrm>
        </p:grpSpPr>
        <p:sp>
          <p:nvSpPr>
            <p:cNvPr id="108" name="Google Shape;506;p34">
              <a:extLst>
                <a:ext uri="{FF2B5EF4-FFF2-40B4-BE49-F238E27FC236}">
                  <a16:creationId xmlns:a16="http://schemas.microsoft.com/office/drawing/2014/main" xmlns="" id="{72AB3EDB-4682-3F0B-D22D-583E49D31F78}"/>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08;p34">
              <a:extLst>
                <a:ext uri="{FF2B5EF4-FFF2-40B4-BE49-F238E27FC236}">
                  <a16:creationId xmlns:a16="http://schemas.microsoft.com/office/drawing/2014/main" xmlns="" id="{3E09B900-5705-B017-0743-0BDCAC7340EA}"/>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112" name="Google Shape;510;p34">
              <a:extLst>
                <a:ext uri="{FF2B5EF4-FFF2-40B4-BE49-F238E27FC236}">
                  <a16:creationId xmlns:a16="http://schemas.microsoft.com/office/drawing/2014/main" xmlns="" id="{38C1160D-ABEF-1B3F-C5B7-FE323320BF79}"/>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a:extLst>
              <a:ext uri="{FF2B5EF4-FFF2-40B4-BE49-F238E27FC236}">
                <a16:creationId xmlns:a16="http://schemas.microsoft.com/office/drawing/2014/main" xmlns="" id="{93A3BE4D-7D85-8533-06D1-A849B45D3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439220"/>
            <a:ext cx="3429000" cy="3429000"/>
          </a:xfrm>
          <a:prstGeom prst="ellipse">
            <a:avLst/>
          </a:prstGeom>
        </p:spPr>
      </p:pic>
      <p:grpSp>
        <p:nvGrpSpPr>
          <p:cNvPr id="106" name="Group 105">
            <a:extLst>
              <a:ext uri="{FF2B5EF4-FFF2-40B4-BE49-F238E27FC236}">
                <a16:creationId xmlns:a16="http://schemas.microsoft.com/office/drawing/2014/main" xmlns="" id="{99E1A924-E85F-142A-DB48-276840FAF11D}"/>
              </a:ext>
            </a:extLst>
          </p:cNvPr>
          <p:cNvGrpSpPr/>
          <p:nvPr/>
        </p:nvGrpSpPr>
        <p:grpSpPr>
          <a:xfrm>
            <a:off x="410504" y="373605"/>
            <a:ext cx="11672622" cy="6339460"/>
            <a:chOff x="410504" y="373605"/>
            <a:chExt cx="11672622" cy="6339460"/>
          </a:xfrm>
        </p:grpSpPr>
        <p:grpSp>
          <p:nvGrpSpPr>
            <p:cNvPr id="54" name="Google Shape;3274;p25">
              <a:extLst>
                <a:ext uri="{FF2B5EF4-FFF2-40B4-BE49-F238E27FC236}">
                  <a16:creationId xmlns:a16="http://schemas.microsoft.com/office/drawing/2014/main" xmlns="" id="{D96E1AC1-CB3E-5E30-BFA2-C755A5879CE2}"/>
                </a:ext>
              </a:extLst>
            </p:cNvPr>
            <p:cNvGrpSpPr/>
            <p:nvPr/>
          </p:nvGrpSpPr>
          <p:grpSpPr>
            <a:xfrm flipH="1">
              <a:off x="410504" y="1853728"/>
              <a:ext cx="382516" cy="329360"/>
              <a:chOff x="792185" y="5776305"/>
              <a:chExt cx="174323" cy="150098"/>
            </a:xfrm>
          </p:grpSpPr>
          <p:sp>
            <p:nvSpPr>
              <p:cNvPr id="55" name="Google Shape;3275;p25">
                <a:extLst>
                  <a:ext uri="{FF2B5EF4-FFF2-40B4-BE49-F238E27FC236}">
                    <a16:creationId xmlns:a16="http://schemas.microsoft.com/office/drawing/2014/main" xmlns="" id="{BCECD691-F61E-12AC-61E1-DC1EA6D12FA8}"/>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6" name="Google Shape;3276;p25">
                <a:extLst>
                  <a:ext uri="{FF2B5EF4-FFF2-40B4-BE49-F238E27FC236}">
                    <a16:creationId xmlns:a16="http://schemas.microsoft.com/office/drawing/2014/main" xmlns="" id="{B1DFB5FD-61AF-845D-20A5-793286CD9BED}"/>
                  </a:ext>
                </a:extLst>
              </p:cNvPr>
              <p:cNvGrpSpPr/>
              <p:nvPr/>
            </p:nvGrpSpPr>
            <p:grpSpPr>
              <a:xfrm>
                <a:off x="793806" y="5776305"/>
                <a:ext cx="172702" cy="149999"/>
                <a:chOff x="1488756" y="5776305"/>
                <a:chExt cx="172702" cy="149999"/>
              </a:xfrm>
            </p:grpSpPr>
            <p:sp>
              <p:nvSpPr>
                <p:cNvPr id="57" name="Google Shape;3277;p25">
                  <a:extLst>
                    <a:ext uri="{FF2B5EF4-FFF2-40B4-BE49-F238E27FC236}">
                      <a16:creationId xmlns:a16="http://schemas.microsoft.com/office/drawing/2014/main" xmlns="" id="{CDAB98B1-468D-4094-950D-1A944BC76C49}"/>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3278;p25">
                  <a:extLst>
                    <a:ext uri="{FF2B5EF4-FFF2-40B4-BE49-F238E27FC236}">
                      <a16:creationId xmlns:a16="http://schemas.microsoft.com/office/drawing/2014/main" xmlns="" id="{2CB0F13C-A76F-14B0-AE4F-0E8443B34C0D}"/>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9" name="Google Shape;3283;p25">
              <a:extLst>
                <a:ext uri="{FF2B5EF4-FFF2-40B4-BE49-F238E27FC236}">
                  <a16:creationId xmlns:a16="http://schemas.microsoft.com/office/drawing/2014/main" xmlns="" id="{0FB22FB9-258A-F470-880E-7497C9C6BEAA}"/>
                </a:ext>
              </a:extLst>
            </p:cNvPr>
            <p:cNvGrpSpPr/>
            <p:nvPr/>
          </p:nvGrpSpPr>
          <p:grpSpPr>
            <a:xfrm rot="1103262">
              <a:off x="10778970" y="5773950"/>
              <a:ext cx="1304156" cy="901364"/>
              <a:chOff x="5966842" y="6369172"/>
              <a:chExt cx="576499" cy="398446"/>
            </a:xfrm>
          </p:grpSpPr>
          <p:sp>
            <p:nvSpPr>
              <p:cNvPr id="60" name="Google Shape;3284;p25">
                <a:extLst>
                  <a:ext uri="{FF2B5EF4-FFF2-40B4-BE49-F238E27FC236}">
                    <a16:creationId xmlns:a16="http://schemas.microsoft.com/office/drawing/2014/main" xmlns="" id="{7298686B-FA57-0014-B1EC-3305696AC159}"/>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1" name="Google Shape;3285;p25">
                <a:extLst>
                  <a:ext uri="{FF2B5EF4-FFF2-40B4-BE49-F238E27FC236}">
                    <a16:creationId xmlns:a16="http://schemas.microsoft.com/office/drawing/2014/main" xmlns="" id="{9667FA9F-AEBE-CED9-0407-39C05F568CBF}"/>
                  </a:ext>
                </a:extLst>
              </p:cNvPr>
              <p:cNvGrpSpPr/>
              <p:nvPr/>
            </p:nvGrpSpPr>
            <p:grpSpPr>
              <a:xfrm>
                <a:off x="5966842" y="6369172"/>
                <a:ext cx="576499" cy="398446"/>
                <a:chOff x="6724042" y="6369172"/>
                <a:chExt cx="576499" cy="398446"/>
              </a:xfrm>
            </p:grpSpPr>
            <p:sp>
              <p:nvSpPr>
                <p:cNvPr id="62" name="Google Shape;3286;p25">
                  <a:extLst>
                    <a:ext uri="{FF2B5EF4-FFF2-40B4-BE49-F238E27FC236}">
                      <a16:creationId xmlns:a16="http://schemas.microsoft.com/office/drawing/2014/main" xmlns="" id="{4C548599-BA2C-F24F-A840-1A75D7D69FDC}"/>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3287;p25">
                  <a:extLst>
                    <a:ext uri="{FF2B5EF4-FFF2-40B4-BE49-F238E27FC236}">
                      <a16:creationId xmlns:a16="http://schemas.microsoft.com/office/drawing/2014/main" xmlns="" id="{C733D2F4-1F99-0429-5B0F-0E03D8837F5E}"/>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3288;p25">
                  <a:extLst>
                    <a:ext uri="{FF2B5EF4-FFF2-40B4-BE49-F238E27FC236}">
                      <a16:creationId xmlns:a16="http://schemas.microsoft.com/office/drawing/2014/main" xmlns="" id="{D1AE8B34-0CD1-78A0-D5BA-919B4339D19D}"/>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3289;p25">
                  <a:extLst>
                    <a:ext uri="{FF2B5EF4-FFF2-40B4-BE49-F238E27FC236}">
                      <a16:creationId xmlns:a16="http://schemas.microsoft.com/office/drawing/2014/main" xmlns="" id="{B3A6695D-1BE6-8D85-5BCC-40392A4D26B8}"/>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3290;p25">
                  <a:extLst>
                    <a:ext uri="{FF2B5EF4-FFF2-40B4-BE49-F238E27FC236}">
                      <a16:creationId xmlns:a16="http://schemas.microsoft.com/office/drawing/2014/main" xmlns="" id="{E214B3AB-2163-6530-DBCD-6ABDF95CC3E6}"/>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3291;p25">
                  <a:extLst>
                    <a:ext uri="{FF2B5EF4-FFF2-40B4-BE49-F238E27FC236}">
                      <a16:creationId xmlns:a16="http://schemas.microsoft.com/office/drawing/2014/main" xmlns="" id="{3B558A1C-6CE2-E502-D22D-74CD3F2BFD5B}"/>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3292;p25">
                  <a:extLst>
                    <a:ext uri="{FF2B5EF4-FFF2-40B4-BE49-F238E27FC236}">
                      <a16:creationId xmlns:a16="http://schemas.microsoft.com/office/drawing/2014/main" xmlns="" id="{B9CA452F-4CD7-AFA7-A968-ABB0A12CFB4F}"/>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3293;p25">
                  <a:extLst>
                    <a:ext uri="{FF2B5EF4-FFF2-40B4-BE49-F238E27FC236}">
                      <a16:creationId xmlns:a16="http://schemas.microsoft.com/office/drawing/2014/main" xmlns="" id="{232B3E76-88AF-7893-D38C-8638BF72FD79}"/>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3294;p25">
                  <a:extLst>
                    <a:ext uri="{FF2B5EF4-FFF2-40B4-BE49-F238E27FC236}">
                      <a16:creationId xmlns:a16="http://schemas.microsoft.com/office/drawing/2014/main" xmlns="" id="{F83E7B99-D8C0-07CC-B3C3-345C23C0D7C7}"/>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3295;p25">
                  <a:extLst>
                    <a:ext uri="{FF2B5EF4-FFF2-40B4-BE49-F238E27FC236}">
                      <a16:creationId xmlns:a16="http://schemas.microsoft.com/office/drawing/2014/main" xmlns="" id="{548D9CDC-F085-AE07-B79B-81937B03BC9D}"/>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3296;p25">
                  <a:extLst>
                    <a:ext uri="{FF2B5EF4-FFF2-40B4-BE49-F238E27FC236}">
                      <a16:creationId xmlns:a16="http://schemas.microsoft.com/office/drawing/2014/main" xmlns="" id="{B598D018-0B56-8C49-4748-7029208DEFBD}"/>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3297;p25">
                  <a:extLst>
                    <a:ext uri="{FF2B5EF4-FFF2-40B4-BE49-F238E27FC236}">
                      <a16:creationId xmlns:a16="http://schemas.microsoft.com/office/drawing/2014/main" xmlns="" id="{99AE047B-D26E-4AB8-7CAD-38C34CDFE8B0}"/>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3298;p25">
                  <a:extLst>
                    <a:ext uri="{FF2B5EF4-FFF2-40B4-BE49-F238E27FC236}">
                      <a16:creationId xmlns:a16="http://schemas.microsoft.com/office/drawing/2014/main" xmlns="" id="{D8D7FE3C-3758-8EED-3418-C2BD362E5C93}"/>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75" name="Google Shape;3304;p25">
              <a:extLst>
                <a:ext uri="{FF2B5EF4-FFF2-40B4-BE49-F238E27FC236}">
                  <a16:creationId xmlns:a16="http://schemas.microsoft.com/office/drawing/2014/main" xmlns="" id="{5C66247A-87FA-EAFD-42FC-94EEFCB3036C}"/>
                </a:ext>
              </a:extLst>
            </p:cNvPr>
            <p:cNvGrpSpPr/>
            <p:nvPr/>
          </p:nvGrpSpPr>
          <p:grpSpPr>
            <a:xfrm>
              <a:off x="705317" y="5693966"/>
              <a:ext cx="1007221" cy="1019099"/>
              <a:chOff x="10646993" y="4948336"/>
              <a:chExt cx="1007221" cy="1019099"/>
            </a:xfrm>
          </p:grpSpPr>
          <p:grpSp>
            <p:nvGrpSpPr>
              <p:cNvPr id="76" name="Google Shape;3305;p25">
                <a:extLst>
                  <a:ext uri="{FF2B5EF4-FFF2-40B4-BE49-F238E27FC236}">
                    <a16:creationId xmlns:a16="http://schemas.microsoft.com/office/drawing/2014/main" xmlns="" id="{F7587C0F-17F7-C4A9-AE9B-1BF0583A0329}"/>
                  </a:ext>
                </a:extLst>
              </p:cNvPr>
              <p:cNvGrpSpPr/>
              <p:nvPr/>
            </p:nvGrpSpPr>
            <p:grpSpPr>
              <a:xfrm rot="-1050381">
                <a:off x="10872056" y="5558848"/>
                <a:ext cx="338583" cy="366141"/>
                <a:chOff x="2434787" y="710447"/>
                <a:chExt cx="397074" cy="429394"/>
              </a:xfrm>
            </p:grpSpPr>
            <p:sp>
              <p:nvSpPr>
                <p:cNvPr id="83" name="Google Shape;3306;p25">
                  <a:extLst>
                    <a:ext uri="{FF2B5EF4-FFF2-40B4-BE49-F238E27FC236}">
                      <a16:creationId xmlns:a16="http://schemas.microsoft.com/office/drawing/2014/main" xmlns="" id="{668A3B59-3F12-D4C7-3924-35C736EE7B85}"/>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3307;p25">
                  <a:extLst>
                    <a:ext uri="{FF2B5EF4-FFF2-40B4-BE49-F238E27FC236}">
                      <a16:creationId xmlns:a16="http://schemas.microsoft.com/office/drawing/2014/main" xmlns="" id="{5A1B1A6B-3631-07D8-FAC1-676160FA5902}"/>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7" name="Google Shape;3308;p25">
                <a:extLst>
                  <a:ext uri="{FF2B5EF4-FFF2-40B4-BE49-F238E27FC236}">
                    <a16:creationId xmlns:a16="http://schemas.microsoft.com/office/drawing/2014/main" xmlns="" id="{991047B4-B32C-CF74-B1FE-781237DCBB39}"/>
                  </a:ext>
                </a:extLst>
              </p:cNvPr>
              <p:cNvGrpSpPr/>
              <p:nvPr/>
            </p:nvGrpSpPr>
            <p:grpSpPr>
              <a:xfrm rot="-1050381">
                <a:off x="10692918" y="4986704"/>
                <a:ext cx="309443" cy="352991"/>
                <a:chOff x="3146735" y="424227"/>
                <a:chExt cx="362901" cy="413972"/>
              </a:xfrm>
            </p:grpSpPr>
            <p:sp>
              <p:nvSpPr>
                <p:cNvPr id="81" name="Google Shape;3309;p25">
                  <a:extLst>
                    <a:ext uri="{FF2B5EF4-FFF2-40B4-BE49-F238E27FC236}">
                      <a16:creationId xmlns:a16="http://schemas.microsoft.com/office/drawing/2014/main" xmlns="" id="{F1C0D32B-A006-0D6E-6770-6140899F44B7}"/>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3310;p25">
                  <a:extLst>
                    <a:ext uri="{FF2B5EF4-FFF2-40B4-BE49-F238E27FC236}">
                      <a16:creationId xmlns:a16="http://schemas.microsoft.com/office/drawing/2014/main" xmlns="" id="{5BF42679-DD72-F6AB-1B53-20E1A5E5CEBD}"/>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8" name="Google Shape;3311;p25">
                <a:extLst>
                  <a:ext uri="{FF2B5EF4-FFF2-40B4-BE49-F238E27FC236}">
                    <a16:creationId xmlns:a16="http://schemas.microsoft.com/office/drawing/2014/main" xmlns="" id="{D5A0B775-AA8C-54E2-F2B7-3854D1908D8B}"/>
                  </a:ext>
                </a:extLst>
              </p:cNvPr>
              <p:cNvGrpSpPr/>
              <p:nvPr/>
            </p:nvGrpSpPr>
            <p:grpSpPr>
              <a:xfrm rot="-1050381">
                <a:off x="11297454" y="5163919"/>
                <a:ext cx="317179" cy="311994"/>
                <a:chOff x="3550284" y="973643"/>
                <a:chExt cx="371974" cy="365892"/>
              </a:xfrm>
            </p:grpSpPr>
            <p:sp>
              <p:nvSpPr>
                <p:cNvPr id="79" name="Google Shape;3312;p25">
                  <a:extLst>
                    <a:ext uri="{FF2B5EF4-FFF2-40B4-BE49-F238E27FC236}">
                      <a16:creationId xmlns:a16="http://schemas.microsoft.com/office/drawing/2014/main" xmlns="" id="{48DEB918-0EC5-8BBB-4E74-D16B01A74ACB}"/>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3313;p25">
                  <a:extLst>
                    <a:ext uri="{FF2B5EF4-FFF2-40B4-BE49-F238E27FC236}">
                      <a16:creationId xmlns:a16="http://schemas.microsoft.com/office/drawing/2014/main" xmlns="" id="{DA083B96-C9C8-4A8A-AD6F-E4255D8D19D6}"/>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5" name="Google Shape;3323;p25">
              <a:extLst>
                <a:ext uri="{FF2B5EF4-FFF2-40B4-BE49-F238E27FC236}">
                  <a16:creationId xmlns:a16="http://schemas.microsoft.com/office/drawing/2014/main" xmlns="" id="{F422AF18-AD78-0B6A-20E5-F22206A19BFB}"/>
                </a:ext>
              </a:extLst>
            </p:cNvPr>
            <p:cNvGrpSpPr/>
            <p:nvPr/>
          </p:nvGrpSpPr>
          <p:grpSpPr>
            <a:xfrm flipH="1">
              <a:off x="11527543" y="373605"/>
              <a:ext cx="382516" cy="329360"/>
              <a:chOff x="792185" y="5776305"/>
              <a:chExt cx="174323" cy="150098"/>
            </a:xfrm>
          </p:grpSpPr>
          <p:sp>
            <p:nvSpPr>
              <p:cNvPr id="86" name="Google Shape;3324;p25">
                <a:extLst>
                  <a:ext uri="{FF2B5EF4-FFF2-40B4-BE49-F238E27FC236}">
                    <a16:creationId xmlns:a16="http://schemas.microsoft.com/office/drawing/2014/main" xmlns="" id="{B4A5B4C0-4461-F0BE-A396-DED8B3AEEBED}"/>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7" name="Google Shape;3325;p25">
                <a:extLst>
                  <a:ext uri="{FF2B5EF4-FFF2-40B4-BE49-F238E27FC236}">
                    <a16:creationId xmlns:a16="http://schemas.microsoft.com/office/drawing/2014/main" xmlns="" id="{EE23DAD9-EB3D-D6F0-A422-35779E58DE3D}"/>
                  </a:ext>
                </a:extLst>
              </p:cNvPr>
              <p:cNvGrpSpPr/>
              <p:nvPr/>
            </p:nvGrpSpPr>
            <p:grpSpPr>
              <a:xfrm>
                <a:off x="793806" y="5776305"/>
                <a:ext cx="172702" cy="149999"/>
                <a:chOff x="1488756" y="5776305"/>
                <a:chExt cx="172702" cy="149999"/>
              </a:xfrm>
            </p:grpSpPr>
            <p:sp>
              <p:nvSpPr>
                <p:cNvPr id="88" name="Google Shape;3326;p25">
                  <a:extLst>
                    <a:ext uri="{FF2B5EF4-FFF2-40B4-BE49-F238E27FC236}">
                      <a16:creationId xmlns:a16="http://schemas.microsoft.com/office/drawing/2014/main" xmlns="" id="{AF10D3BA-26E7-4135-66E9-90C332878FC6}"/>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3327;p25">
                  <a:extLst>
                    <a:ext uri="{FF2B5EF4-FFF2-40B4-BE49-F238E27FC236}">
                      <a16:creationId xmlns:a16="http://schemas.microsoft.com/office/drawing/2014/main" xmlns="" id="{813119C3-9984-1E63-50C9-92CF52EDE578}"/>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90" name="Google Shape;3329;p25">
              <a:extLst>
                <a:ext uri="{FF2B5EF4-FFF2-40B4-BE49-F238E27FC236}">
                  <a16:creationId xmlns:a16="http://schemas.microsoft.com/office/drawing/2014/main" xmlns="" id="{10E170C6-3C5A-9EF8-D56A-B879129CAD42}"/>
                </a:ext>
              </a:extLst>
            </p:cNvPr>
            <p:cNvGrpSpPr/>
            <p:nvPr/>
          </p:nvGrpSpPr>
          <p:grpSpPr>
            <a:xfrm>
              <a:off x="6677867" y="6113707"/>
              <a:ext cx="221615" cy="212254"/>
              <a:chOff x="5976903" y="6075225"/>
              <a:chExt cx="221615" cy="212254"/>
            </a:xfrm>
          </p:grpSpPr>
          <p:sp>
            <p:nvSpPr>
              <p:cNvPr id="91" name="Google Shape;3330;p25">
                <a:extLst>
                  <a:ext uri="{FF2B5EF4-FFF2-40B4-BE49-F238E27FC236}">
                    <a16:creationId xmlns:a16="http://schemas.microsoft.com/office/drawing/2014/main" xmlns="" id="{009D8BB9-23F3-A3B7-4CF0-490BACB8A1AB}"/>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3331;p25">
                <a:extLst>
                  <a:ext uri="{FF2B5EF4-FFF2-40B4-BE49-F238E27FC236}">
                    <a16:creationId xmlns:a16="http://schemas.microsoft.com/office/drawing/2014/main" xmlns="" id="{C35C338C-3FFA-B329-D959-75209A3581D2}"/>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3" name="Google Shape;3332;p25">
              <a:extLst>
                <a:ext uri="{FF2B5EF4-FFF2-40B4-BE49-F238E27FC236}">
                  <a16:creationId xmlns:a16="http://schemas.microsoft.com/office/drawing/2014/main" xmlns="" id="{9F310FA9-B8DB-7246-4BB9-445F44027607}"/>
                </a:ext>
              </a:extLst>
            </p:cNvPr>
            <p:cNvGrpSpPr/>
            <p:nvPr/>
          </p:nvGrpSpPr>
          <p:grpSpPr>
            <a:xfrm>
              <a:off x="3040810" y="442546"/>
              <a:ext cx="221632" cy="235057"/>
              <a:chOff x="5252753" y="6551057"/>
              <a:chExt cx="310539" cy="329350"/>
            </a:xfrm>
          </p:grpSpPr>
          <p:sp>
            <p:nvSpPr>
              <p:cNvPr id="94" name="Google Shape;3333;p25">
                <a:extLst>
                  <a:ext uri="{FF2B5EF4-FFF2-40B4-BE49-F238E27FC236}">
                    <a16:creationId xmlns:a16="http://schemas.microsoft.com/office/drawing/2014/main" xmlns="" id="{8CB886F0-D2D1-27A6-97DE-93A59D13E94F}"/>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3334;p25">
                <a:extLst>
                  <a:ext uri="{FF2B5EF4-FFF2-40B4-BE49-F238E27FC236}">
                    <a16:creationId xmlns:a16="http://schemas.microsoft.com/office/drawing/2014/main" xmlns="" id="{58101D35-69B1-5DF9-15BC-F4E06841844C}"/>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6" name="Google Shape;3425;p25">
              <a:extLst>
                <a:ext uri="{FF2B5EF4-FFF2-40B4-BE49-F238E27FC236}">
                  <a16:creationId xmlns:a16="http://schemas.microsoft.com/office/drawing/2014/main" xmlns="" id="{00730A49-18ED-6A72-48FC-23C0BB525EC7}"/>
                </a:ext>
              </a:extLst>
            </p:cNvPr>
            <p:cNvGrpSpPr/>
            <p:nvPr/>
          </p:nvGrpSpPr>
          <p:grpSpPr>
            <a:xfrm rot="-4522581" flipH="1">
              <a:off x="10476310" y="3242299"/>
              <a:ext cx="761854" cy="650369"/>
              <a:chOff x="4149214" y="8270709"/>
              <a:chExt cx="460705" cy="393288"/>
            </a:xfrm>
          </p:grpSpPr>
          <p:sp>
            <p:nvSpPr>
              <p:cNvPr id="97" name="Google Shape;3426;p25">
                <a:extLst>
                  <a:ext uri="{FF2B5EF4-FFF2-40B4-BE49-F238E27FC236}">
                    <a16:creationId xmlns:a16="http://schemas.microsoft.com/office/drawing/2014/main" xmlns="" id="{EBCA4491-F661-7655-289F-5A72D47F3F5D}"/>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 name="Google Shape;3427;p25">
                <a:extLst>
                  <a:ext uri="{FF2B5EF4-FFF2-40B4-BE49-F238E27FC236}">
                    <a16:creationId xmlns:a16="http://schemas.microsoft.com/office/drawing/2014/main" xmlns="" id="{40B251FE-287B-F0F2-76D8-E8CDEDEC594E}"/>
                  </a:ext>
                </a:extLst>
              </p:cNvPr>
              <p:cNvGrpSpPr/>
              <p:nvPr/>
            </p:nvGrpSpPr>
            <p:grpSpPr>
              <a:xfrm>
                <a:off x="4149214" y="8270808"/>
                <a:ext cx="460705" cy="392991"/>
                <a:chOff x="4792064" y="8270808"/>
                <a:chExt cx="460705" cy="392991"/>
              </a:xfrm>
            </p:grpSpPr>
            <p:sp>
              <p:nvSpPr>
                <p:cNvPr id="99" name="Google Shape;3428;p25">
                  <a:extLst>
                    <a:ext uri="{FF2B5EF4-FFF2-40B4-BE49-F238E27FC236}">
                      <a16:creationId xmlns:a16="http://schemas.microsoft.com/office/drawing/2014/main" xmlns="" id="{E9FB8011-4575-2A7B-7A91-DF2C016A912C}"/>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3429;p25">
                  <a:extLst>
                    <a:ext uri="{FF2B5EF4-FFF2-40B4-BE49-F238E27FC236}">
                      <a16:creationId xmlns:a16="http://schemas.microsoft.com/office/drawing/2014/main" xmlns="" id="{0028213D-BCC4-D8D4-B83C-8786D7EE4E70}"/>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3430;p25">
                  <a:extLst>
                    <a:ext uri="{FF2B5EF4-FFF2-40B4-BE49-F238E27FC236}">
                      <a16:creationId xmlns:a16="http://schemas.microsoft.com/office/drawing/2014/main" xmlns="" id="{DA120A9B-37D6-97C9-A768-665EFFAFF0E3}"/>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3431;p25">
                  <a:extLst>
                    <a:ext uri="{FF2B5EF4-FFF2-40B4-BE49-F238E27FC236}">
                      <a16:creationId xmlns:a16="http://schemas.microsoft.com/office/drawing/2014/main" xmlns="" id="{F7B21ED0-8E79-6D02-F5BE-7F9E406B576E}"/>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3432;p25">
                  <a:extLst>
                    <a:ext uri="{FF2B5EF4-FFF2-40B4-BE49-F238E27FC236}">
                      <a16:creationId xmlns:a16="http://schemas.microsoft.com/office/drawing/2014/main" xmlns="" id="{229F7BB7-ADAE-7B9C-E2C9-2A96245C4AFA}"/>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3433;p25">
                  <a:extLst>
                    <a:ext uri="{FF2B5EF4-FFF2-40B4-BE49-F238E27FC236}">
                      <a16:creationId xmlns:a16="http://schemas.microsoft.com/office/drawing/2014/main" xmlns="" id="{33C97540-CD36-C23E-A2DB-A4DC6536376F}"/>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
        <p:nvSpPr>
          <p:cNvPr id="3" name="TextBox 2">
            <a:extLst>
              <a:ext uri="{FF2B5EF4-FFF2-40B4-BE49-F238E27FC236}">
                <a16:creationId xmlns:a16="http://schemas.microsoft.com/office/drawing/2014/main" xmlns="" id="{BA9D8BA9-C909-52B9-A273-6ECA5D7EA9ED}"/>
              </a:ext>
            </a:extLst>
          </p:cNvPr>
          <p:cNvSpPr txBox="1"/>
          <p:nvPr/>
        </p:nvSpPr>
        <p:spPr>
          <a:xfrm>
            <a:off x="2207231" y="3976099"/>
            <a:ext cx="7777537" cy="1569660"/>
          </a:xfrm>
          <a:prstGeom prst="rect">
            <a:avLst/>
          </a:prstGeom>
          <a:noFill/>
        </p:spPr>
        <p:txBody>
          <a:bodyPr wrap="square" rtlCol="0">
            <a:spAutoFit/>
          </a:bodyPr>
          <a:lstStyle/>
          <a:p>
            <a:pPr algn="ctr"/>
            <a:r>
              <a:rPr lang="en-US" sz="9600" dirty="0">
                <a:ln>
                  <a:solidFill>
                    <a:schemeClr val="bg2">
                      <a:lumMod val="50000"/>
                    </a:schemeClr>
                  </a:solidFill>
                </a:ln>
                <a:solidFill>
                  <a:schemeClr val="accent2"/>
                </a:solidFill>
                <a:effectLst>
                  <a:glow rad="101600">
                    <a:schemeClr val="accent2">
                      <a:satMod val="175000"/>
                      <a:alpha val="40000"/>
                    </a:schemeClr>
                  </a:glow>
                </a:effectLst>
                <a:latin typeface="#9Slide07 IcielKoni" pitchFamily="2" charset="0"/>
              </a:rPr>
              <a:t>NGHE – VIẾT</a:t>
            </a:r>
          </a:p>
        </p:txBody>
      </p:sp>
    </p:spTree>
    <p:extLst>
      <p:ext uri="{BB962C8B-B14F-4D97-AF65-F5344CB8AC3E}">
        <p14:creationId xmlns:p14="http://schemas.microsoft.com/office/powerpoint/2010/main" val="366815978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1_Office Theme">
  <a:themeElements>
    <a:clrScheme name="Custom 53">
      <a:dk1>
        <a:srgbClr val="767171"/>
      </a:dk1>
      <a:lt1>
        <a:srgbClr val="AFE2DB"/>
      </a:lt1>
      <a:dk2>
        <a:srgbClr val="FDDACA"/>
      </a:dk2>
      <a:lt2>
        <a:srgbClr val="767171"/>
      </a:lt2>
      <a:accent1>
        <a:srgbClr val="97D3C9"/>
      </a:accent1>
      <a:accent2>
        <a:srgbClr val="FF8888"/>
      </a:accent2>
      <a:accent3>
        <a:srgbClr val="FFDB69"/>
      </a:accent3>
      <a:accent4>
        <a:srgbClr val="BC8662"/>
      </a:accent4>
      <a:accent5>
        <a:srgbClr val="637B94"/>
      </a:accent5>
      <a:accent6>
        <a:srgbClr val="92D0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371</TotalTime>
  <Words>662</Words>
  <Application>Microsoft Office PowerPoint</Application>
  <PresentationFormat>Widescreen</PresentationFormat>
  <Paragraphs>90</Paragraphs>
  <Slides>20</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#9Slide07 IcielKoni</vt:lpstr>
      <vt:lpstr>Arial</vt:lpstr>
      <vt:lpstr>Calibri</vt:lpstr>
      <vt:lpstr>Calibri Light</vt:lpstr>
      <vt:lpstr>Cordia New</vt:lpstr>
      <vt:lpstr>iCiel Cadena</vt:lpstr>
      <vt:lpstr>iCiel Pony</vt:lpstr>
      <vt:lpstr>SVN-Aaron Script</vt:lpstr>
      <vt:lpstr>SVN-Poky's</vt:lpstr>
      <vt:lpstr>Tahoma</vt:lpstr>
      <vt:lpstr>Times New Roman</vt:lpstr>
      <vt:lpstr>UTM Avo</vt:lpstr>
      <vt:lpstr>VNI-Times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HP</dc:creator>
  <dc:description>9Slide.vn</dc:description>
  <cp:lastModifiedBy>Admin</cp:lastModifiedBy>
  <cp:revision>10</cp:revision>
  <dcterms:created xsi:type="dcterms:W3CDTF">2022-08-22T08:46:00Z</dcterms:created>
  <dcterms:modified xsi:type="dcterms:W3CDTF">2024-02-26T05:00:16Z</dcterms:modified>
  <cp:category>9Slide.vn</cp:category>
</cp:coreProperties>
</file>