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940" r:id="rId1"/>
  </p:sldMasterIdLst>
  <p:notesMasterIdLst>
    <p:notesMasterId r:id="rId22"/>
  </p:notesMasterIdLst>
  <p:handoutMasterIdLst>
    <p:handoutMasterId r:id="rId23"/>
  </p:handoutMasterIdLst>
  <p:sldIdLst>
    <p:sldId id="3252" r:id="rId2"/>
    <p:sldId id="3254" r:id="rId3"/>
    <p:sldId id="3255" r:id="rId4"/>
    <p:sldId id="3274" r:id="rId5"/>
    <p:sldId id="3275" r:id="rId6"/>
    <p:sldId id="3277" r:id="rId7"/>
    <p:sldId id="3295" r:id="rId8"/>
    <p:sldId id="3300" r:id="rId9"/>
    <p:sldId id="3279" r:id="rId10"/>
    <p:sldId id="3280" r:id="rId11"/>
    <p:sldId id="3308" r:id="rId12"/>
    <p:sldId id="3282" r:id="rId13"/>
    <p:sldId id="3278" r:id="rId14"/>
    <p:sldId id="3272" r:id="rId15"/>
    <p:sldId id="3285" r:id="rId16"/>
    <p:sldId id="3288" r:id="rId17"/>
    <p:sldId id="3289" r:id="rId18"/>
    <p:sldId id="3290" r:id="rId19"/>
    <p:sldId id="3286" r:id="rId20"/>
    <p:sldId id="3287" r:id="rId21"/>
  </p:sldIdLst>
  <p:sldSz cx="9145588" cy="5145088"/>
  <p:notesSz cx="6858000" cy="9144000"/>
  <p:embeddedFontLst>
    <p:embeddedFont>
      <p:font typeface="#9Slide03 AmpleSoft Bold" panose="02000000000000000000" pitchFamily="2" charset="0"/>
      <p:regular r:id="rId24"/>
    </p:embeddedFont>
    <p:embeddedFont>
      <p:font typeface="#9Slide05 SVNShintia Script" panose="02000804000000020003" pitchFamily="2" charset="0"/>
      <p:regular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Prompt Bold" panose="020B0604020202020204" charset="0"/>
      <p:regular r:id="rId34"/>
    </p:embeddedFont>
    <p:embeddedFont>
      <p:font typeface="Prompt Light" panose="00000400000000000000" pitchFamily="2" charset="-34"/>
      <p:regular r:id="rId35"/>
      <p:italic r:id="rId36"/>
    </p:embeddedFont>
  </p:embeddedFontLst>
  <p:custDataLst>
    <p:tags r:id="rId37"/>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4999" indent="-129839"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2256" indent="-26193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69514" indent="-394032"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6771" indent="-52612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1625803"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195096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227612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2601285"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5" orient="horz" pos="4183" userDrawn="1">
          <p15:clr>
            <a:srgbClr val="A4A3A4"/>
          </p15:clr>
        </p15:guide>
        <p15:guide id="6" pos="7588" userDrawn="1">
          <p15:clr>
            <a:srgbClr val="A4A3A4"/>
          </p15:clr>
        </p15:guide>
        <p15:guide id="7" pos="376" userDrawn="1">
          <p15:clr>
            <a:srgbClr val="A4A3A4"/>
          </p15:clr>
        </p15:guide>
        <p15:guide id="8" pos="1350" userDrawn="1">
          <p15:clr>
            <a:srgbClr val="A4A3A4"/>
          </p15:clr>
        </p15:guide>
        <p15:guide id="9" orient="horz" pos="233">
          <p15:clr>
            <a:srgbClr val="A4A3A4"/>
          </p15:clr>
        </p15:guide>
        <p15:guide id="10" orient="horz" pos="2976">
          <p15:clr>
            <a:srgbClr val="A4A3A4"/>
          </p15:clr>
        </p15:guide>
        <p15:guide id="11" pos="2881">
          <p15:clr>
            <a:srgbClr val="A4A3A4"/>
          </p15:clr>
        </p15:guide>
        <p15:guide id="12" pos="5397">
          <p15:clr>
            <a:srgbClr val="A4A3A4"/>
          </p15:clr>
        </p15:guide>
        <p15:guide id="13" pos="267">
          <p15:clr>
            <a:srgbClr val="A4A3A4"/>
          </p15:clr>
        </p15:guide>
        <p15:guide id="14" pos="9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AEA9"/>
    <a:srgbClr val="3FCF8E"/>
    <a:srgbClr val="EC206C"/>
    <a:srgbClr val="BC148E"/>
    <a:srgbClr val="0A1A3B"/>
    <a:srgbClr val="CE000D"/>
    <a:srgbClr val="FE67BE"/>
    <a:srgbClr val="84004C"/>
    <a:srgbClr val="8B2FC3"/>
    <a:srgbClr val="C924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2986" autoAdjust="0"/>
  </p:normalViewPr>
  <p:slideViewPr>
    <p:cSldViewPr>
      <p:cViewPr varScale="1">
        <p:scale>
          <a:sx n="81" d="100"/>
          <a:sy n="81" d="100"/>
        </p:scale>
        <p:origin x="808" y="60"/>
      </p:cViewPr>
      <p:guideLst>
        <p:guide orient="horz" pos="328"/>
        <p:guide pos="4050"/>
        <p:guide orient="horz" pos="4183"/>
        <p:guide pos="7588"/>
        <p:guide pos="376"/>
        <p:guide pos="1350"/>
        <p:guide orient="horz" pos="233"/>
        <p:guide orient="horz" pos="2976"/>
        <p:guide pos="2881"/>
        <p:guide pos="5397"/>
        <p:guide pos="267"/>
        <p:guide pos="96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75" d="100"/>
        <a:sy n="75" d="100"/>
      </p:scale>
      <p:origin x="0" y="0"/>
    </p:cViewPr>
  </p:sorterViewPr>
  <p:notesViewPr>
    <p:cSldViewPr showGuides="1">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字魂59号-创粗黑" panose="00000500000000000000" pitchFamily="2"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latin typeface="字魂59号-创粗黑" panose="00000500000000000000" pitchFamily="2" charset="-122"/>
              </a:rPr>
              <a:pPr/>
              <a:t>2022/3/12</a:t>
            </a:fld>
            <a:endParaRPr lang="zh-CN" altLang="en-US" dirty="0">
              <a:latin typeface="字魂59号-创粗黑" panose="00000500000000000000" pitchFamily="2"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字魂59号-创粗黑" panose="00000500000000000000" pitchFamily="2"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latin typeface="字魂59号-创粗黑" panose="00000500000000000000" pitchFamily="2" charset="-122"/>
              </a:rPr>
              <a:pPr/>
              <a:t>‹#›</a:t>
            </a:fld>
            <a:endParaRPr lang="zh-CN" altLang="en-US" dirty="0">
              <a:latin typeface="字魂59号-创粗黑" panose="00000500000000000000" pitchFamily="2" charset="-122"/>
            </a:endParaRPr>
          </a:p>
        </p:txBody>
      </p:sp>
    </p:spTree>
    <p:extLst>
      <p:ext uri="{BB962C8B-B14F-4D97-AF65-F5344CB8AC3E}">
        <p14:creationId xmlns:p14="http://schemas.microsoft.com/office/powerpoint/2010/main"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字魂59号-创粗黑" panose="00000500000000000000" pitchFamily="2" charset="-122"/>
              </a:defRPr>
            </a:lvl1pPr>
          </a:lstStyle>
          <a:p>
            <a:pPr>
              <a:defRPr/>
            </a:pPr>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字魂59号-创粗黑" panose="00000500000000000000" pitchFamily="2" charset="-122"/>
              </a:defRPr>
            </a:lvl1pPr>
          </a:lstStyle>
          <a:p>
            <a:pPr>
              <a:defRPr/>
            </a:pPr>
            <a:fld id="{06024D97-E667-405D-B634-E583E2108D71}" type="datetimeFigureOut">
              <a:rPr lang="zh-CN" altLang="en-US" smtClean="0"/>
              <a:pPr>
                <a:defRPr/>
              </a:pPr>
              <a:t>2022/3/12</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字魂59号-创粗黑" panose="00000500000000000000" pitchFamily="2" charset="-122"/>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字魂59号-创粗黑" panose="00000500000000000000" pitchFamily="2" charset="-122"/>
              </a:defRPr>
            </a:lvl1pPr>
          </a:lstStyle>
          <a:p>
            <a:fld id="{418F03C3-53C1-4F10-8DAF-D1F318E96C6E}" type="slidenum">
              <a:rPr lang="zh-CN" altLang="en-US" smtClean="0"/>
              <a:pPr/>
              <a:t>‹#›</a:t>
            </a:fld>
            <a:endParaRPr lang="zh-CN" altLang="en-US" dirty="0"/>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字魂59号-创粗黑" panose="00000500000000000000" pitchFamily="2" charset="-122"/>
        <a:ea typeface="+mn-ea"/>
        <a:cs typeface="+mn-cs"/>
      </a:defRPr>
    </a:lvl1pPr>
    <a:lvl2pPr marL="324032" algn="l" rtl="0" eaLnBrk="0" fontAlgn="base" hangingPunct="0">
      <a:spcBef>
        <a:spcPct val="30000"/>
      </a:spcBef>
      <a:spcAft>
        <a:spcPct val="0"/>
      </a:spcAft>
      <a:defRPr sz="900" kern="1200">
        <a:solidFill>
          <a:schemeClr val="tx1"/>
        </a:solidFill>
        <a:latin typeface="字魂59号-创粗黑" panose="00000500000000000000" pitchFamily="2" charset="-122"/>
        <a:ea typeface="+mn-ea"/>
        <a:cs typeface="+mn-cs"/>
      </a:defRPr>
    </a:lvl2pPr>
    <a:lvl3pPr marL="649193" algn="l" rtl="0" eaLnBrk="0" fontAlgn="base" hangingPunct="0">
      <a:spcBef>
        <a:spcPct val="30000"/>
      </a:spcBef>
      <a:spcAft>
        <a:spcPct val="0"/>
      </a:spcAft>
      <a:defRPr sz="900" kern="1200">
        <a:solidFill>
          <a:schemeClr val="tx1"/>
        </a:solidFill>
        <a:latin typeface="字魂59号-创粗黑" panose="00000500000000000000" pitchFamily="2" charset="-122"/>
        <a:ea typeface="+mn-ea"/>
        <a:cs typeface="+mn-cs"/>
      </a:defRPr>
    </a:lvl3pPr>
    <a:lvl4pPr marL="974353" algn="l" rtl="0" eaLnBrk="0" fontAlgn="base" hangingPunct="0">
      <a:spcBef>
        <a:spcPct val="30000"/>
      </a:spcBef>
      <a:spcAft>
        <a:spcPct val="0"/>
      </a:spcAft>
      <a:defRPr sz="900" kern="1200">
        <a:solidFill>
          <a:schemeClr val="tx1"/>
        </a:solidFill>
        <a:latin typeface="字魂59号-创粗黑" panose="00000500000000000000" pitchFamily="2" charset="-122"/>
        <a:ea typeface="+mn-ea"/>
        <a:cs typeface="+mn-cs"/>
      </a:defRPr>
    </a:lvl4pPr>
    <a:lvl5pPr marL="1299514" algn="l" rtl="0" eaLnBrk="0" fontAlgn="base" hangingPunct="0">
      <a:spcBef>
        <a:spcPct val="30000"/>
      </a:spcBef>
      <a:spcAft>
        <a:spcPct val="0"/>
      </a:spcAft>
      <a:defRPr sz="900" kern="1200">
        <a:solidFill>
          <a:schemeClr val="tx1"/>
        </a:solidFill>
        <a:latin typeface="字魂59号-创粗黑" panose="00000500000000000000" pitchFamily="2" charset="-122"/>
        <a:ea typeface="+mn-ea"/>
        <a:cs typeface="+mn-cs"/>
      </a:defRPr>
    </a:lvl5pPr>
    <a:lvl6pPr marL="1625443" algn="l" defTabSz="650177" rtl="0" eaLnBrk="1" latinLnBrk="0" hangingPunct="1">
      <a:defRPr sz="900" kern="1200">
        <a:solidFill>
          <a:schemeClr val="tx1"/>
        </a:solidFill>
        <a:latin typeface="+mn-lt"/>
        <a:ea typeface="+mn-ea"/>
        <a:cs typeface="+mn-cs"/>
      </a:defRPr>
    </a:lvl6pPr>
    <a:lvl7pPr marL="1950531" algn="l" defTabSz="650177" rtl="0" eaLnBrk="1" latinLnBrk="0" hangingPunct="1">
      <a:defRPr sz="900" kern="1200">
        <a:solidFill>
          <a:schemeClr val="tx1"/>
        </a:solidFill>
        <a:latin typeface="+mn-lt"/>
        <a:ea typeface="+mn-ea"/>
        <a:cs typeface="+mn-cs"/>
      </a:defRPr>
    </a:lvl7pPr>
    <a:lvl8pPr marL="2275621" algn="l" defTabSz="650177" rtl="0" eaLnBrk="1" latinLnBrk="0" hangingPunct="1">
      <a:defRPr sz="900" kern="1200">
        <a:solidFill>
          <a:schemeClr val="tx1"/>
        </a:solidFill>
        <a:latin typeface="+mn-lt"/>
        <a:ea typeface="+mn-ea"/>
        <a:cs typeface="+mn-cs"/>
      </a:defRPr>
    </a:lvl8pPr>
    <a:lvl9pPr marL="2600708" algn="l" defTabSz="650177"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p:cNvSpPr>
            <a:spLocks noGrp="1"/>
          </p:cNvSpPr>
          <p:nvPr>
            <p:ph type="sldNum" sz="quarter" idx="5"/>
          </p:nvPr>
        </p:nvSpPr>
        <p:spPr/>
        <p:txBody>
          <a:bodyPr/>
          <a:lstStyle/>
          <a:p>
            <a:pPr>
              <a:defRPr/>
            </a:pPr>
            <a:fld id="{527A4236-C10F-43FA-88A5-C03CB769AAA5}" type="slidenum">
              <a:rPr lang="zh-CN" altLang="en-US" smtClean="0"/>
              <a:pPr>
                <a:defRPr/>
              </a:pPr>
              <a:t>1</a:t>
            </a:fld>
            <a:endParaRPr lang="zh-CN" altLang="en-US"/>
          </a:p>
        </p:txBody>
      </p:sp>
    </p:spTree>
    <p:extLst>
      <p:ext uri="{BB962C8B-B14F-4D97-AF65-F5344CB8AC3E}">
        <p14:creationId xmlns:p14="http://schemas.microsoft.com/office/powerpoint/2010/main" val="3240758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Nhấp</a:t>
            </a:r>
            <a:r>
              <a:rPr lang="en-US" altLang="zh-CN" baseline="0"/>
              <a:t> chọn vào dấu mũi tay để quay lại slide 16</a:t>
            </a:r>
            <a:endParaRPr lang="zh-CN" altLang="en-US"/>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10</a:t>
            </a:fld>
            <a:endParaRPr lang="zh-CN" altLang="en-US" dirty="0"/>
          </a:p>
        </p:txBody>
      </p:sp>
    </p:spTree>
    <p:extLst>
      <p:ext uri="{BB962C8B-B14F-4D97-AF65-F5344CB8AC3E}">
        <p14:creationId xmlns:p14="http://schemas.microsoft.com/office/powerpoint/2010/main" val="2882082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Nhấp</a:t>
            </a:r>
            <a:r>
              <a:rPr lang="en-US" altLang="zh-CN" baseline="0"/>
              <a:t> chọn vào dấu mũi tay để quay lại slide 16</a:t>
            </a:r>
            <a:endParaRPr lang="zh-CN" altLang="en-US"/>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11</a:t>
            </a:fld>
            <a:endParaRPr lang="zh-CN" altLang="en-US" dirty="0"/>
          </a:p>
        </p:txBody>
      </p:sp>
    </p:spTree>
    <p:extLst>
      <p:ext uri="{BB962C8B-B14F-4D97-AF65-F5344CB8AC3E}">
        <p14:creationId xmlns:p14="http://schemas.microsoft.com/office/powerpoint/2010/main" val="1919009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a:t>Nhấp</a:t>
            </a:r>
            <a:r>
              <a:rPr lang="en-US" altLang="zh-CN" baseline="0"/>
              <a:t> chọn vào chữ hamburger học tập để quay lại slide 16</a:t>
            </a:r>
            <a:endParaRPr lang="zh-CN" altLang="en-US"/>
          </a:p>
          <a:p>
            <a:endParaRPr lang="en-US" dirty="0"/>
          </a:p>
        </p:txBody>
      </p:sp>
    </p:spTree>
    <p:extLst>
      <p:ext uri="{BB962C8B-B14F-4D97-AF65-F5344CB8AC3E}">
        <p14:creationId xmlns:p14="http://schemas.microsoft.com/office/powerpoint/2010/main" val="1470694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13</a:t>
            </a:fld>
            <a:endParaRPr lang="zh-CN" altLang="en-US" dirty="0"/>
          </a:p>
        </p:txBody>
      </p:sp>
    </p:spTree>
    <p:extLst>
      <p:ext uri="{BB962C8B-B14F-4D97-AF65-F5344CB8AC3E}">
        <p14:creationId xmlns:p14="http://schemas.microsoft.com/office/powerpoint/2010/main" val="176257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14</a:t>
            </a:fld>
            <a:endParaRPr lang="zh-CN" altLang="en-US" dirty="0"/>
          </a:p>
        </p:txBody>
      </p:sp>
    </p:spTree>
    <p:extLst>
      <p:ext uri="{BB962C8B-B14F-4D97-AF65-F5344CB8AC3E}">
        <p14:creationId xmlns:p14="http://schemas.microsoft.com/office/powerpoint/2010/main" val="137968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15</a:t>
            </a:fld>
            <a:endParaRPr lang="zh-CN" altLang="en-US" dirty="0"/>
          </a:p>
        </p:txBody>
      </p:sp>
    </p:spTree>
    <p:extLst>
      <p:ext uri="{BB962C8B-B14F-4D97-AF65-F5344CB8AC3E}">
        <p14:creationId xmlns:p14="http://schemas.microsoft.com/office/powerpoint/2010/main" val="2056815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16</a:t>
            </a:fld>
            <a:endParaRPr lang="zh-CN" altLang="en-US" dirty="0"/>
          </a:p>
        </p:txBody>
      </p:sp>
    </p:spTree>
    <p:extLst>
      <p:ext uri="{BB962C8B-B14F-4D97-AF65-F5344CB8AC3E}">
        <p14:creationId xmlns:p14="http://schemas.microsoft.com/office/powerpoint/2010/main" val="1121687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17</a:t>
            </a:fld>
            <a:endParaRPr lang="zh-CN" altLang="en-US" dirty="0"/>
          </a:p>
        </p:txBody>
      </p:sp>
    </p:spTree>
    <p:extLst>
      <p:ext uri="{BB962C8B-B14F-4D97-AF65-F5344CB8AC3E}">
        <p14:creationId xmlns:p14="http://schemas.microsoft.com/office/powerpoint/2010/main" val="3819481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18</a:t>
            </a:fld>
            <a:endParaRPr lang="zh-CN" altLang="en-US" dirty="0"/>
          </a:p>
        </p:txBody>
      </p:sp>
    </p:spTree>
    <p:extLst>
      <p:ext uri="{BB962C8B-B14F-4D97-AF65-F5344CB8AC3E}">
        <p14:creationId xmlns:p14="http://schemas.microsoft.com/office/powerpoint/2010/main" val="266639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D5FBD168-C750-4B2D-BD34-048741EBEE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05C70C1D-6986-412D-8569-4C3D7F2B58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9220" name="灯片编号占位符 3">
            <a:extLst>
              <a:ext uri="{FF2B5EF4-FFF2-40B4-BE49-F238E27FC236}">
                <a16:creationId xmlns:a16="http://schemas.microsoft.com/office/drawing/2014/main" id="{8FC0656D-7B1B-478B-B1D2-D3438FD8FB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FAD391EA-2A13-4B8E-9401-CC64AF663A5C}" type="slidenum">
              <a:rPr lang="zh-CN" altLang="en-US" smtClean="0">
                <a:latin typeface="字魂59号-创粗黑" panose="00000500000000000000" pitchFamily="2" charset="-122"/>
              </a:rPr>
              <a:pPr>
                <a:spcBef>
                  <a:spcPct val="0"/>
                </a:spcBef>
              </a:pPr>
              <a:t>19</a:t>
            </a:fld>
            <a:endParaRPr lang="zh-CN" altLang="en-US" dirty="0">
              <a:latin typeface="字魂59号-创粗黑" panose="00000500000000000000" pitchFamily="2" charset="-122"/>
            </a:endParaRPr>
          </a:p>
        </p:txBody>
      </p:sp>
    </p:spTree>
    <p:extLst>
      <p:ext uri="{BB962C8B-B14F-4D97-AF65-F5344CB8AC3E}">
        <p14:creationId xmlns:p14="http://schemas.microsoft.com/office/powerpoint/2010/main" val="421557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D5FBD168-C750-4B2D-BD34-048741EBEE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05C70C1D-6986-412D-8569-4C3D7F2B58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9220" name="灯片编号占位符 3">
            <a:extLst>
              <a:ext uri="{FF2B5EF4-FFF2-40B4-BE49-F238E27FC236}">
                <a16:creationId xmlns:a16="http://schemas.microsoft.com/office/drawing/2014/main" id="{8FC0656D-7B1B-478B-B1D2-D3438FD8FB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FAD391EA-2A13-4B8E-9401-CC64AF663A5C}" type="slidenum">
              <a:rPr lang="zh-CN" altLang="en-US" smtClean="0">
                <a:latin typeface="字魂59号-创粗黑" panose="00000500000000000000" pitchFamily="2" charset="-122"/>
              </a:rPr>
              <a:pPr>
                <a:spcBef>
                  <a:spcPct val="0"/>
                </a:spcBef>
              </a:pPr>
              <a:t>2</a:t>
            </a:fld>
            <a:endParaRPr lang="zh-CN" altLang="en-US" dirty="0">
              <a:latin typeface="字魂59号-创粗黑" panose="00000500000000000000" pitchFamily="2" charset="-122"/>
            </a:endParaRPr>
          </a:p>
        </p:txBody>
      </p:sp>
    </p:spTree>
    <p:extLst>
      <p:ext uri="{BB962C8B-B14F-4D97-AF65-F5344CB8AC3E}">
        <p14:creationId xmlns:p14="http://schemas.microsoft.com/office/powerpoint/2010/main" val="3256738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p:cNvSpPr>
            <a:spLocks noGrp="1"/>
          </p:cNvSpPr>
          <p:nvPr>
            <p:ph type="sldNum" sz="quarter" idx="5"/>
          </p:nvPr>
        </p:nvSpPr>
        <p:spPr/>
        <p:txBody>
          <a:bodyPr/>
          <a:lstStyle/>
          <a:p>
            <a:pPr>
              <a:defRPr/>
            </a:pPr>
            <a:fld id="{527A4236-C10F-43FA-88A5-C03CB769AAA5}" type="slidenum">
              <a:rPr lang="zh-CN" altLang="en-US" smtClean="0"/>
              <a:pPr>
                <a:defRPr/>
              </a:pPr>
              <a:t>20</a:t>
            </a:fld>
            <a:endParaRPr lang="zh-CN" altLang="en-US"/>
          </a:p>
        </p:txBody>
      </p:sp>
    </p:spTree>
    <p:extLst>
      <p:ext uri="{BB962C8B-B14F-4D97-AF65-F5344CB8AC3E}">
        <p14:creationId xmlns:p14="http://schemas.microsoft.com/office/powerpoint/2010/main" val="1169447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a:extLst>
              <a:ext uri="{FF2B5EF4-FFF2-40B4-BE49-F238E27FC236}">
                <a16:creationId xmlns:a16="http://schemas.microsoft.com/office/drawing/2014/main" id="{A3A57379-D83C-47DE-BCB1-8664C20CF8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备注占位符 2">
            <a:extLst>
              <a:ext uri="{FF2B5EF4-FFF2-40B4-BE49-F238E27FC236}">
                <a16:creationId xmlns:a16="http://schemas.microsoft.com/office/drawing/2014/main" id="{652C4F41-0C1D-4592-AD50-D5531964BE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1268" name="灯片编号占位符 3">
            <a:extLst>
              <a:ext uri="{FF2B5EF4-FFF2-40B4-BE49-F238E27FC236}">
                <a16:creationId xmlns:a16="http://schemas.microsoft.com/office/drawing/2014/main" id="{10CD43B7-74F7-4005-AB92-29314E1AD4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FA027B54-85FF-491F-9926-82D8AFC3D7BF}" type="slidenum">
              <a:rPr lang="zh-CN" altLang="en-US" smtClean="0">
                <a:latin typeface="字魂59号-创粗黑" panose="00000500000000000000" pitchFamily="2" charset="-122"/>
              </a:rPr>
              <a:pPr>
                <a:spcBef>
                  <a:spcPct val="0"/>
                </a:spcBef>
              </a:pPr>
              <a:t>3</a:t>
            </a:fld>
            <a:endParaRPr lang="zh-CN" altLang="en-US" dirty="0">
              <a:latin typeface="字魂59号-创粗黑" panose="00000500000000000000" pitchFamily="2" charset="-122"/>
            </a:endParaRPr>
          </a:p>
        </p:txBody>
      </p:sp>
    </p:spTree>
    <p:extLst>
      <p:ext uri="{BB962C8B-B14F-4D97-AF65-F5344CB8AC3E}">
        <p14:creationId xmlns:p14="http://schemas.microsoft.com/office/powerpoint/2010/main" val="152523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Nhấp</a:t>
            </a:r>
            <a:r>
              <a:rPr lang="en-US" altLang="zh-CN" baseline="0"/>
              <a:t> chọn vào hình bạn bè để quay lại slide 6</a:t>
            </a:r>
            <a:endParaRPr lang="zh-CN" altLang="en-US"/>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4</a:t>
            </a:fld>
            <a:endParaRPr lang="zh-CN" altLang="en-US" dirty="0"/>
          </a:p>
        </p:txBody>
      </p:sp>
    </p:spTree>
    <p:extLst>
      <p:ext uri="{BB962C8B-B14F-4D97-AF65-F5344CB8AC3E}">
        <p14:creationId xmlns:p14="http://schemas.microsoft.com/office/powerpoint/2010/main" val="1144960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a:t>Nhấp</a:t>
            </a:r>
            <a:r>
              <a:rPr lang="en-US" altLang="zh-CN" baseline="0"/>
              <a:t> chọn vào hình đám mây để quay lại slide 6</a:t>
            </a:r>
            <a:endParaRPr lang="zh-CN" altLang="en-US"/>
          </a:p>
          <a:p>
            <a:endParaRPr lang="zh-CN" altLang="en-US"/>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5</a:t>
            </a:fld>
            <a:endParaRPr lang="zh-CN" altLang="en-US" dirty="0"/>
          </a:p>
        </p:txBody>
      </p:sp>
    </p:spTree>
    <p:extLst>
      <p:ext uri="{BB962C8B-B14F-4D97-AF65-F5344CB8AC3E}">
        <p14:creationId xmlns:p14="http://schemas.microsoft.com/office/powerpoint/2010/main" val="1069961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6</a:t>
            </a:fld>
            <a:endParaRPr lang="zh-CN" altLang="en-US" dirty="0"/>
          </a:p>
        </p:txBody>
      </p:sp>
    </p:spTree>
    <p:extLst>
      <p:ext uri="{BB962C8B-B14F-4D97-AF65-F5344CB8AC3E}">
        <p14:creationId xmlns:p14="http://schemas.microsoft.com/office/powerpoint/2010/main" val="4234950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Nhấp chọn</a:t>
            </a:r>
            <a:r>
              <a:rPr lang="en-US" baseline="0"/>
              <a:t> vào đáp án đúng B, sau đó nhấp vào hình bạn gái để quay lại slide 11. </a:t>
            </a:r>
            <a:endParaRPr lang="en-US"/>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pPr/>
              <a:t>7</a:t>
            </a:fld>
            <a:endParaRPr lang="zh-CN" altLang="en-US" dirty="0"/>
          </a:p>
        </p:txBody>
      </p:sp>
    </p:spTree>
    <p:extLst>
      <p:ext uri="{BB962C8B-B14F-4D97-AF65-F5344CB8AC3E}">
        <p14:creationId xmlns:p14="http://schemas.microsoft.com/office/powerpoint/2010/main" val="345530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Nhấp chọn</a:t>
            </a:r>
            <a:r>
              <a:rPr lang="en-US" baseline="0"/>
              <a:t> vào đáp án đúng C, sau đó nhấp vào hình bạn gái để quay lại slide 11. </a:t>
            </a:r>
            <a:endParaRPr lang="en-US"/>
          </a:p>
          <a:p>
            <a:endParaRPr lang="en-US"/>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pPr/>
              <a:t>8</a:t>
            </a:fld>
            <a:endParaRPr lang="zh-CN" altLang="en-US" dirty="0"/>
          </a:p>
        </p:txBody>
      </p:sp>
    </p:spTree>
    <p:extLst>
      <p:ext uri="{BB962C8B-B14F-4D97-AF65-F5344CB8AC3E}">
        <p14:creationId xmlns:p14="http://schemas.microsoft.com/office/powerpoint/2010/main" val="1538328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9</a:t>
            </a:fld>
            <a:endParaRPr lang="zh-CN" altLang="en-US" dirty="0"/>
          </a:p>
        </p:txBody>
      </p:sp>
    </p:spTree>
    <p:extLst>
      <p:ext uri="{BB962C8B-B14F-4D97-AF65-F5344CB8AC3E}">
        <p14:creationId xmlns:p14="http://schemas.microsoft.com/office/powerpoint/2010/main" val="2953674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3_空白">
    <p:bg>
      <p:bgRef idx="1001">
        <a:schemeClr val="bg1"/>
      </p:bgRef>
    </p:bg>
    <p:spTree>
      <p:nvGrpSpPr>
        <p:cNvPr id="1" name=""/>
        <p:cNvGrpSpPr/>
        <p:nvPr/>
      </p:nvGrpSpPr>
      <p:grpSpPr>
        <a:xfrm>
          <a:off x="0" y="0"/>
          <a:ext cx="0" cy="0"/>
          <a:chOff x="0" y="0"/>
          <a:chExt cx="0" cy="0"/>
        </a:xfrm>
      </p:grpSpPr>
      <p:grpSp>
        <p:nvGrpSpPr>
          <p:cNvPr id="5" name="组合 127"/>
          <p:cNvGrpSpPr>
            <a:grpSpLocks noChangeAspect="1"/>
          </p:cNvGrpSpPr>
          <p:nvPr userDrawn="1"/>
        </p:nvGrpSpPr>
        <p:grpSpPr>
          <a:xfrm>
            <a:off x="756341" y="484312"/>
            <a:ext cx="216053" cy="216024"/>
            <a:chOff x="304800" y="673100"/>
            <a:chExt cx="4000500" cy="4000500"/>
          </a:xfrm>
          <a:effectLst>
            <a:outerShdw blurRad="444500" dist="254000" dir="8100000" algn="tr" rotWithShape="0">
              <a:prstClr val="black">
                <a:alpha val="24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字魂59号-创粗黑" panose="00000500000000000000" pitchFamily="2" charset="-122"/>
              </a:endParaRPr>
            </a:p>
          </p:txBody>
        </p:sp>
        <p:sp>
          <p:nvSpPr>
            <p:cNvPr id="7" name="椭圆 6"/>
            <p:cNvSpPr/>
            <p:nvPr/>
          </p:nvSpPr>
          <p:spPr>
            <a:xfrm>
              <a:off x="392100" y="760400"/>
              <a:ext cx="3825879" cy="382587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grpSp>
      <p:cxnSp>
        <p:nvCxnSpPr>
          <p:cNvPr id="11" name="直接连接符 10"/>
          <p:cNvCxnSpPr/>
          <p:nvPr userDrawn="1"/>
        </p:nvCxnSpPr>
        <p:spPr>
          <a:xfrm>
            <a:off x="1043581" y="700336"/>
            <a:ext cx="708496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Text Box 18"/>
          <p:cNvSpPr txBox="1">
            <a:spLocks noChangeArrowheads="1"/>
          </p:cNvSpPr>
          <p:nvPr userDrawn="1"/>
        </p:nvSpPr>
        <p:spPr bwMode="gray">
          <a:xfrm>
            <a:off x="972394" y="423337"/>
            <a:ext cx="28104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1200" b="0" dirty="0">
                <a:solidFill>
                  <a:schemeClr val="bg1">
                    <a:lumMod val="50000"/>
                  </a:schemeClr>
                </a:solidFill>
                <a:latin typeface="字魂59号-创粗黑" panose="00000500000000000000" pitchFamily="2" charset="-122"/>
                <a:ea typeface="字魂59号-创粗黑" panose="00000500000000000000" pitchFamily="2" charset="-122"/>
              </a:rPr>
              <a:t>添加您想要的标题</a:t>
            </a:r>
          </a:p>
        </p:txBody>
      </p:sp>
    </p:spTree>
    <p:extLst>
      <p:ext uri="{BB962C8B-B14F-4D97-AF65-F5344CB8AC3E}">
        <p14:creationId xmlns:p14="http://schemas.microsoft.com/office/powerpoint/2010/main" val="40636906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300"/>
                                        <p:tgtEl>
                                          <p:spTgt spid="11"/>
                                        </p:tgtEl>
                                      </p:cBhvr>
                                    </p:animEffect>
                                  </p:childTnLst>
                                </p:cTn>
                              </p:par>
                            </p:childTnLst>
                          </p:cTn>
                        </p:par>
                        <p:par>
                          <p:cTn id="12" fill="hold">
                            <p:stCondLst>
                              <p:cond delay="8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69068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11723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469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 y="0"/>
            <a:ext cx="9145087" cy="5145088"/>
          </a:xfrm>
          <a:prstGeom prst="rect">
            <a:avLst/>
          </a:prstGeom>
        </p:spPr>
      </p:pic>
      <p:grpSp>
        <p:nvGrpSpPr>
          <p:cNvPr id="2" name="组合 3"/>
          <p:cNvGrpSpPr/>
          <p:nvPr userDrawn="1"/>
        </p:nvGrpSpPr>
        <p:grpSpPr bwMode="auto">
          <a:xfrm flipH="1">
            <a:off x="-1" y="248094"/>
            <a:ext cx="1797478" cy="507363"/>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cs typeface="+mn-ea"/>
                <a:sym typeface="+mn-lt"/>
              </a:endParaRPr>
            </a:p>
          </p:txBody>
        </p:sp>
      </p:grpSp>
      <p:sp>
        <p:nvSpPr>
          <p:cNvPr id="6" name="文本框 12"/>
          <p:cNvSpPr txBox="1">
            <a:spLocks noChangeArrowheads="1"/>
          </p:cNvSpPr>
          <p:nvPr userDrawn="1"/>
        </p:nvSpPr>
        <p:spPr bwMode="auto">
          <a:xfrm>
            <a:off x="-1" y="370410"/>
            <a:ext cx="1796402" cy="61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32" tIns="32516" rIns="65032" bIns="32516">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dirty="0">
                <a:solidFill>
                  <a:schemeClr val="bg1"/>
                </a:solidFill>
                <a:latin typeface="字魂59号-创粗黑" panose="00000500000000000000" pitchFamily="2" charset="-122"/>
                <a:ea typeface="字魂59号-创粗黑" panose="00000500000000000000" pitchFamily="2" charset="-122"/>
                <a:cs typeface="+mn-ea"/>
                <a:sym typeface="+mn-lt"/>
              </a:rPr>
              <a:t>点击添加相关标题文字</a:t>
            </a:r>
          </a:p>
        </p:txBody>
      </p:sp>
    </p:spTree>
    <p:extLst>
      <p:ext uri="{BB962C8B-B14F-4D97-AF65-F5344CB8AC3E}">
        <p14:creationId xmlns:p14="http://schemas.microsoft.com/office/powerpoint/2010/main" val="2116808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3940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919" y="1598314"/>
            <a:ext cx="7773750" cy="1102859"/>
          </a:xfrm>
        </p:spPr>
        <p:txBody>
          <a:bodyPr/>
          <a:lstStyle/>
          <a:p>
            <a:r>
              <a:rPr lang="zh-CN" altLang="en-US"/>
              <a:t>单击此处编辑母版标题样式</a:t>
            </a:r>
          </a:p>
        </p:txBody>
      </p:sp>
      <p:sp>
        <p:nvSpPr>
          <p:cNvPr id="3" name="副标题 2"/>
          <p:cNvSpPr>
            <a:spLocks noGrp="1"/>
          </p:cNvSpPr>
          <p:nvPr>
            <p:ph type="subTitle" idx="1"/>
          </p:nvPr>
        </p:nvSpPr>
        <p:spPr>
          <a:xfrm>
            <a:off x="1371838" y="2915550"/>
            <a:ext cx="6401912"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8B9E2915-BD5E-4280-AD15-EDCF71F261CB}"/>
              </a:ext>
            </a:extLst>
          </p:cNvPr>
          <p:cNvSpPr>
            <a:spLocks noGrp="1"/>
          </p:cNvSpPr>
          <p:nvPr>
            <p:ph type="dt" sz="half" idx="10"/>
          </p:nvPr>
        </p:nvSpPr>
        <p:spPr/>
        <p:txBody>
          <a:bodyPr/>
          <a:lstStyle>
            <a:lvl1pPr>
              <a:defRPr/>
            </a:lvl1pPr>
          </a:lstStyle>
          <a:p>
            <a:pPr>
              <a:defRPr/>
            </a:pPr>
            <a:fld id="{418811C0-251A-4BA1-BEA4-34AB0E971282}" type="datetimeFigureOut">
              <a:rPr lang="zh-CN" altLang="en-US"/>
              <a:pPr>
                <a:defRPr/>
              </a:pPr>
              <a:t>2022/3/12</a:t>
            </a:fld>
            <a:endParaRPr lang="zh-CN" altLang="en-US"/>
          </a:p>
        </p:txBody>
      </p:sp>
      <p:sp>
        <p:nvSpPr>
          <p:cNvPr id="5" name="页脚占位符 4">
            <a:extLst>
              <a:ext uri="{FF2B5EF4-FFF2-40B4-BE49-F238E27FC236}">
                <a16:creationId xmlns:a16="http://schemas.microsoft.com/office/drawing/2014/main" id="{79D5BF36-6A36-40CA-A8A3-2892E51165DE}"/>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4E7E171-5AA4-43AF-8A27-E3B355599168}"/>
              </a:ext>
            </a:extLst>
          </p:cNvPr>
          <p:cNvSpPr>
            <a:spLocks noGrp="1"/>
          </p:cNvSpPr>
          <p:nvPr>
            <p:ph type="sldNum" sz="quarter" idx="12"/>
          </p:nvPr>
        </p:nvSpPr>
        <p:spPr/>
        <p:txBody>
          <a:bodyPr/>
          <a:lstStyle>
            <a:lvl1pPr>
              <a:defRPr/>
            </a:lvl1pPr>
          </a:lstStyle>
          <a:p>
            <a:pPr>
              <a:defRPr/>
            </a:pPr>
            <a:fld id="{5337AB64-44EF-4F97-A132-6D37F8449923}" type="slidenum">
              <a:rPr lang="zh-CN" altLang="en-US"/>
              <a:pPr>
                <a:defRPr/>
              </a:pPr>
              <a:t>‹#›</a:t>
            </a:fld>
            <a:endParaRPr lang="zh-CN" altLang="en-US"/>
          </a:p>
        </p:txBody>
      </p:sp>
    </p:spTree>
    <p:extLst>
      <p:ext uri="{BB962C8B-B14F-4D97-AF65-F5344CB8AC3E}">
        <p14:creationId xmlns:p14="http://schemas.microsoft.com/office/powerpoint/2010/main" val="1350740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6FCF0C86-793D-47F3-A581-CC32849F2C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6" y="0"/>
            <a:ext cx="9139237"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2">
            <a:extLst>
              <a:ext uri="{FF2B5EF4-FFF2-40B4-BE49-F238E27FC236}">
                <a16:creationId xmlns:a16="http://schemas.microsoft.com/office/drawing/2014/main" id="{5E096D92-E0D5-48F8-9161-2C88382455B9}"/>
              </a:ext>
            </a:extLst>
          </p:cNvPr>
          <p:cNvSpPr>
            <a:spLocks noGrp="1"/>
          </p:cNvSpPr>
          <p:nvPr>
            <p:ph type="dt" sz="half" idx="10"/>
          </p:nvPr>
        </p:nvSpPr>
        <p:spPr/>
        <p:txBody>
          <a:bodyPr/>
          <a:lstStyle>
            <a:lvl1pPr>
              <a:defRPr/>
            </a:lvl1pPr>
          </a:lstStyle>
          <a:p>
            <a:pPr>
              <a:defRPr/>
            </a:pPr>
            <a:fld id="{2E3B68A8-17C6-456F-8B0B-A4B1DAB81E6F}" type="datetimeFigureOut">
              <a:rPr lang="zh-CN" altLang="en-US"/>
              <a:pPr>
                <a:defRPr/>
              </a:pPr>
              <a:t>2022/3/12</a:t>
            </a:fld>
            <a:endParaRPr lang="zh-CN" altLang="en-US"/>
          </a:p>
        </p:txBody>
      </p:sp>
      <p:sp>
        <p:nvSpPr>
          <p:cNvPr id="4" name="页脚占位符 3">
            <a:extLst>
              <a:ext uri="{FF2B5EF4-FFF2-40B4-BE49-F238E27FC236}">
                <a16:creationId xmlns:a16="http://schemas.microsoft.com/office/drawing/2014/main" id="{BA0B0985-DAB8-4614-BEA7-A4AA1099CA1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4">
            <a:extLst>
              <a:ext uri="{FF2B5EF4-FFF2-40B4-BE49-F238E27FC236}">
                <a16:creationId xmlns:a16="http://schemas.microsoft.com/office/drawing/2014/main" id="{3C48B42D-C7B2-4F5C-A30F-2E4C490CFDA8}"/>
              </a:ext>
            </a:extLst>
          </p:cNvPr>
          <p:cNvSpPr>
            <a:spLocks noGrp="1"/>
          </p:cNvSpPr>
          <p:nvPr>
            <p:ph type="sldNum" sz="quarter" idx="12"/>
          </p:nvPr>
        </p:nvSpPr>
        <p:spPr/>
        <p:txBody>
          <a:bodyPr/>
          <a:lstStyle>
            <a:lvl1pPr>
              <a:defRPr/>
            </a:lvl1pPr>
          </a:lstStyle>
          <a:p>
            <a:pPr>
              <a:defRPr/>
            </a:pPr>
            <a:fld id="{D7F76F07-A7F0-4903-A360-D5A2EA47EDE8}" type="slidenum">
              <a:rPr lang="zh-CN" altLang="en-US"/>
              <a:pPr>
                <a:defRPr/>
              </a:pPr>
              <a:t>‹#›</a:t>
            </a:fld>
            <a:endParaRPr lang="zh-CN" altLang="en-US"/>
          </a:p>
        </p:txBody>
      </p:sp>
    </p:spTree>
    <p:extLst>
      <p:ext uri="{BB962C8B-B14F-4D97-AF65-F5344CB8AC3E}">
        <p14:creationId xmlns:p14="http://schemas.microsoft.com/office/powerpoint/2010/main" val="1397198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759" y="273929"/>
            <a:ext cx="7888070" cy="99447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759" y="1369642"/>
            <a:ext cx="7888070" cy="32645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759" y="4768735"/>
            <a:ext cx="2057757" cy="273928"/>
          </a:xfrm>
          <a:prstGeom prst="rect">
            <a:avLst/>
          </a:prstGeom>
        </p:spPr>
        <p:txBody>
          <a:bodyPr/>
          <a:lstStyle/>
          <a:p>
            <a:fld id="{407D2D3F-F6EE-4342-B15D-A007304891E3}" type="datetimeFigureOut">
              <a:rPr lang="en-US" smtClean="0"/>
              <a:t>3/12/2022</a:t>
            </a:fld>
            <a:endParaRPr lang="en-US"/>
          </a:p>
        </p:txBody>
      </p:sp>
      <p:sp>
        <p:nvSpPr>
          <p:cNvPr id="5" name="Footer Placeholder 4"/>
          <p:cNvSpPr>
            <a:spLocks noGrp="1"/>
          </p:cNvSpPr>
          <p:nvPr>
            <p:ph type="ftr" sz="quarter" idx="11"/>
          </p:nvPr>
        </p:nvSpPr>
        <p:spPr>
          <a:xfrm>
            <a:off x="3029476" y="4768735"/>
            <a:ext cx="3086636" cy="273928"/>
          </a:xfrm>
          <a:prstGeom prst="rect">
            <a:avLst/>
          </a:prstGeom>
        </p:spPr>
        <p:txBody>
          <a:bodyPr/>
          <a:lstStyle/>
          <a:p>
            <a:endParaRPr lang="en-US"/>
          </a:p>
        </p:txBody>
      </p:sp>
      <p:sp>
        <p:nvSpPr>
          <p:cNvPr id="6" name="Slide Number Placeholder 5"/>
          <p:cNvSpPr>
            <a:spLocks noGrp="1"/>
          </p:cNvSpPr>
          <p:nvPr>
            <p:ph type="sldNum" sz="quarter" idx="12"/>
          </p:nvPr>
        </p:nvSpPr>
        <p:spPr>
          <a:xfrm>
            <a:off x="6459072" y="4768735"/>
            <a:ext cx="2057757" cy="273928"/>
          </a:xfrm>
          <a:prstGeom prst="rect">
            <a:avLst/>
          </a:prstGeom>
        </p:spPr>
        <p:txBody>
          <a:bodyPr/>
          <a:lstStyle/>
          <a:p>
            <a:fld id="{DAAC08DB-2200-4CFA-87FD-342DBCF00702}" type="slidenum">
              <a:rPr lang="en-US" smtClean="0"/>
              <a:t>‹#›</a:t>
            </a:fld>
            <a:endParaRPr lang="en-US"/>
          </a:p>
        </p:txBody>
      </p:sp>
    </p:spTree>
    <p:extLst>
      <p:ext uri="{BB962C8B-B14F-4D97-AF65-F5344CB8AC3E}">
        <p14:creationId xmlns:p14="http://schemas.microsoft.com/office/powerpoint/2010/main" val="4044853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901" y="274420"/>
            <a:ext cx="7887787" cy="993783"/>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901" y="1369841"/>
            <a:ext cx="7887787" cy="3264804"/>
          </a:xfrm>
          <a:prstGeom prst="rect">
            <a:avLst/>
          </a:prstGeom>
        </p:spPr>
        <p:txBody>
          <a:bodyPr vert="horz" lIns="65032" tIns="32516" rIns="65032" bIns="325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901" y="4769032"/>
            <a:ext cx="2057193" cy="273290"/>
          </a:xfrm>
          <a:prstGeom prst="rect">
            <a:avLst/>
          </a:prstGeom>
        </p:spPr>
        <p:txBody>
          <a:bodyPr vert="horz" lIns="65032" tIns="32516" rIns="65032" bIns="32516" rtlCol="0" anchor="ctr"/>
          <a:lstStyle>
            <a:lvl1pPr algn="l">
              <a:defRPr sz="900">
                <a:solidFill>
                  <a:schemeClr val="tx1">
                    <a:tint val="75000"/>
                  </a:schemeClr>
                </a:solidFill>
                <a:latin typeface="字魂59号-创粗黑" panose="00000500000000000000" pitchFamily="2" charset="-122"/>
              </a:defRPr>
            </a:lvl1pPr>
          </a:lstStyle>
          <a:p>
            <a:fld id="{43A93E93-166D-47F5-9EF1-ACEABE24AEEA}" type="datetimeFigureOut">
              <a:rPr lang="zh-CN" altLang="en-US" smtClean="0"/>
              <a:pPr/>
              <a:t>2022/3/12</a:t>
            </a:fld>
            <a:endParaRPr lang="zh-CN" altLang="en-US" dirty="0"/>
          </a:p>
        </p:txBody>
      </p:sp>
      <p:sp>
        <p:nvSpPr>
          <p:cNvPr id="5" name="页脚占位符 4"/>
          <p:cNvSpPr>
            <a:spLocks noGrp="1"/>
          </p:cNvSpPr>
          <p:nvPr>
            <p:ph type="ftr" sz="quarter" idx="3"/>
          </p:nvPr>
        </p:nvSpPr>
        <p:spPr>
          <a:xfrm>
            <a:off x="3029336" y="4769032"/>
            <a:ext cx="3086918" cy="273290"/>
          </a:xfrm>
          <a:prstGeom prst="rect">
            <a:avLst/>
          </a:prstGeom>
        </p:spPr>
        <p:txBody>
          <a:bodyPr vert="horz" lIns="65032" tIns="32516" rIns="65032" bIns="32516" rtlCol="0" anchor="ctr"/>
          <a:lstStyle>
            <a:lvl1pPr algn="ctr">
              <a:defRPr sz="900">
                <a:solidFill>
                  <a:schemeClr val="tx1">
                    <a:tint val="75000"/>
                  </a:schemeClr>
                </a:solidFill>
                <a:latin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6459496" y="4769032"/>
            <a:ext cx="2057193" cy="273290"/>
          </a:xfrm>
          <a:prstGeom prst="rect">
            <a:avLst/>
          </a:prstGeom>
        </p:spPr>
        <p:txBody>
          <a:bodyPr vert="horz" lIns="65032" tIns="32516" rIns="65032" bIns="32516" rtlCol="0" anchor="ctr"/>
          <a:lstStyle>
            <a:lvl1pPr algn="r">
              <a:defRPr sz="900">
                <a:solidFill>
                  <a:schemeClr val="tx1">
                    <a:tint val="75000"/>
                  </a:schemeClr>
                </a:solidFill>
                <a:latin typeface="字魂59号-创粗黑" panose="00000500000000000000" pitchFamily="2" charset="-122"/>
              </a:defRPr>
            </a:lvl1pPr>
          </a:lstStyle>
          <a:p>
            <a:fld id="{118D5ACA-62CA-46DB-AD6B-12EDD6D51A23}" type="slidenum">
              <a:rPr lang="zh-CN" altLang="en-US" smtClean="0"/>
              <a:pPr/>
              <a:t>‹#›</a:t>
            </a:fld>
            <a:endParaRPr lang="zh-CN" altLang="en-US" dirty="0"/>
          </a:p>
        </p:txBody>
      </p:sp>
    </p:spTree>
    <p:extLst>
      <p:ext uri="{BB962C8B-B14F-4D97-AF65-F5344CB8AC3E}">
        <p14:creationId xmlns:p14="http://schemas.microsoft.com/office/powerpoint/2010/main" val="278975340"/>
      </p:ext>
    </p:extLst>
  </p:cSld>
  <p:clrMap bg1="lt1" tx1="dk1" bg2="lt2" tx2="dk2" accent1="accent1" accent2="accent2" accent3="accent3" accent4="accent4" accent5="accent5" accent6="accent6" hlink="hlink" folHlink="folHlink"/>
  <p:sldLayoutIdLst>
    <p:sldLayoutId id="2147483980" r:id="rId1"/>
    <p:sldLayoutId id="2147483983" r:id="rId2"/>
    <p:sldLayoutId id="2147483985" r:id="rId3"/>
    <p:sldLayoutId id="2147483991" r:id="rId4"/>
    <p:sldLayoutId id="2147483992" r:id="rId5"/>
    <p:sldLayoutId id="2147483993" r:id="rId6"/>
    <p:sldLayoutId id="2147483994" r:id="rId7"/>
    <p:sldLayoutId id="2147483995" r:id="rId8"/>
    <p:sldLayoutId id="2147483996" r:id="rId9"/>
  </p:sldLayoutIdLst>
  <p:txStyles>
    <p:titleStyle>
      <a:lvl1pPr algn="l" defTabSz="650321"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80" indent="-162580" algn="l" defTabSz="650321" rtl="0" eaLnBrk="1" latinLnBrk="0" hangingPunct="1">
        <a:lnSpc>
          <a:spcPct val="90000"/>
        </a:lnSpc>
        <a:spcBef>
          <a:spcPts val="711"/>
        </a:spcBef>
        <a:buFont typeface="Arial" panose="020B0604020202020204" pitchFamily="34" charset="0"/>
        <a:buChar char="•"/>
        <a:defRPr sz="2000" kern="1200">
          <a:solidFill>
            <a:schemeClr val="tx1"/>
          </a:solidFill>
          <a:latin typeface="+mn-lt"/>
          <a:ea typeface="+mn-ea"/>
          <a:cs typeface="+mn-cs"/>
        </a:defRPr>
      </a:lvl1pPr>
      <a:lvl2pPr marL="487741" indent="-162580" algn="l" defTabSz="650321" rtl="0" eaLnBrk="1" latinLnBrk="0" hangingPunct="1">
        <a:lnSpc>
          <a:spcPct val="90000"/>
        </a:lnSpc>
        <a:spcBef>
          <a:spcPts val="356"/>
        </a:spcBef>
        <a:buFont typeface="Arial" panose="020B0604020202020204" pitchFamily="34" charset="0"/>
        <a:buChar char="•"/>
        <a:defRPr sz="1700" kern="1200">
          <a:solidFill>
            <a:schemeClr val="tx1"/>
          </a:solidFill>
          <a:latin typeface="+mn-lt"/>
          <a:ea typeface="+mn-ea"/>
          <a:cs typeface="+mn-cs"/>
        </a:defRPr>
      </a:lvl2pPr>
      <a:lvl3pPr marL="812902" indent="-162580" algn="l" defTabSz="650321" rtl="0" eaLnBrk="1" latinLnBrk="0" hangingPunct="1">
        <a:lnSpc>
          <a:spcPct val="90000"/>
        </a:lnSpc>
        <a:spcBef>
          <a:spcPts val="356"/>
        </a:spcBef>
        <a:buFont typeface="Arial" panose="020B0604020202020204" pitchFamily="34" charset="0"/>
        <a:buChar char="•"/>
        <a:defRPr sz="1400" kern="1200">
          <a:solidFill>
            <a:schemeClr val="tx1"/>
          </a:solidFill>
          <a:latin typeface="+mn-lt"/>
          <a:ea typeface="+mn-ea"/>
          <a:cs typeface="+mn-cs"/>
        </a:defRPr>
      </a:lvl3pPr>
      <a:lvl4pPr marL="1138062"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4pPr>
      <a:lvl5pPr marL="1463223"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5pPr>
      <a:lvl6pPr marL="178838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6pPr>
      <a:lvl7pPr marL="211354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7pPr>
      <a:lvl8pPr marL="243870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8pPr>
      <a:lvl9pPr marL="276386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321" rtl="0" eaLnBrk="1" latinLnBrk="0" hangingPunct="1">
        <a:defRPr sz="1300" kern="1200">
          <a:solidFill>
            <a:schemeClr val="tx1"/>
          </a:solidFill>
          <a:latin typeface="+mn-lt"/>
          <a:ea typeface="+mn-ea"/>
          <a:cs typeface="+mn-cs"/>
        </a:defRPr>
      </a:lvl1pPr>
      <a:lvl2pPr marL="325161" algn="l" defTabSz="650321" rtl="0" eaLnBrk="1" latinLnBrk="0" hangingPunct="1">
        <a:defRPr sz="1300" kern="1200">
          <a:solidFill>
            <a:schemeClr val="tx1"/>
          </a:solidFill>
          <a:latin typeface="+mn-lt"/>
          <a:ea typeface="+mn-ea"/>
          <a:cs typeface="+mn-cs"/>
        </a:defRPr>
      </a:lvl2pPr>
      <a:lvl3pPr marL="650321" algn="l" defTabSz="650321" rtl="0" eaLnBrk="1" latinLnBrk="0" hangingPunct="1">
        <a:defRPr sz="1300" kern="1200">
          <a:solidFill>
            <a:schemeClr val="tx1"/>
          </a:solidFill>
          <a:latin typeface="+mn-lt"/>
          <a:ea typeface="+mn-ea"/>
          <a:cs typeface="+mn-cs"/>
        </a:defRPr>
      </a:lvl3pPr>
      <a:lvl4pPr marL="975482" algn="l" defTabSz="650321" rtl="0" eaLnBrk="1" latinLnBrk="0" hangingPunct="1">
        <a:defRPr sz="1300" kern="1200">
          <a:solidFill>
            <a:schemeClr val="tx1"/>
          </a:solidFill>
          <a:latin typeface="+mn-lt"/>
          <a:ea typeface="+mn-ea"/>
          <a:cs typeface="+mn-cs"/>
        </a:defRPr>
      </a:lvl4pPr>
      <a:lvl5pPr marL="1300643" algn="l" defTabSz="650321" rtl="0" eaLnBrk="1" latinLnBrk="0" hangingPunct="1">
        <a:defRPr sz="1300" kern="1200">
          <a:solidFill>
            <a:schemeClr val="tx1"/>
          </a:solidFill>
          <a:latin typeface="+mn-lt"/>
          <a:ea typeface="+mn-ea"/>
          <a:cs typeface="+mn-cs"/>
        </a:defRPr>
      </a:lvl5pPr>
      <a:lvl6pPr marL="1625803" algn="l" defTabSz="650321" rtl="0" eaLnBrk="1" latinLnBrk="0" hangingPunct="1">
        <a:defRPr sz="1300" kern="1200">
          <a:solidFill>
            <a:schemeClr val="tx1"/>
          </a:solidFill>
          <a:latin typeface="+mn-lt"/>
          <a:ea typeface="+mn-ea"/>
          <a:cs typeface="+mn-cs"/>
        </a:defRPr>
      </a:lvl6pPr>
      <a:lvl7pPr marL="1950964" algn="l" defTabSz="650321" rtl="0" eaLnBrk="1" latinLnBrk="0" hangingPunct="1">
        <a:defRPr sz="1300" kern="1200">
          <a:solidFill>
            <a:schemeClr val="tx1"/>
          </a:solidFill>
          <a:latin typeface="+mn-lt"/>
          <a:ea typeface="+mn-ea"/>
          <a:cs typeface="+mn-cs"/>
        </a:defRPr>
      </a:lvl7pPr>
      <a:lvl8pPr marL="2276124" algn="l" defTabSz="650321" rtl="0" eaLnBrk="1" latinLnBrk="0" hangingPunct="1">
        <a:defRPr sz="1300" kern="1200">
          <a:solidFill>
            <a:schemeClr val="tx1"/>
          </a:solidFill>
          <a:latin typeface="+mn-lt"/>
          <a:ea typeface="+mn-ea"/>
          <a:cs typeface="+mn-cs"/>
        </a:defRPr>
      </a:lvl8pPr>
      <a:lvl9pPr marL="2601285" algn="l" defTabSz="650321"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slide" Target="slide16.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28.png"/><Relationship Id="rId3" Type="http://schemas.openxmlformats.org/officeDocument/2006/relationships/slide" Target="slide16.xml"/><Relationship Id="rId7" Type="http://schemas.openxmlformats.org/officeDocument/2006/relationships/image" Target="../media/image25.png"/><Relationship Id="rId12" Type="http://schemas.microsoft.com/office/2007/relationships/hdphoto" Target="../media/hdphoto15.wdp"/><Relationship Id="rId17" Type="http://schemas.openxmlformats.org/officeDocument/2006/relationships/image" Target="../media/image30.png"/><Relationship Id="rId2" Type="http://schemas.openxmlformats.org/officeDocument/2006/relationships/notesSlide" Target="../notesSlides/notesSlide12.xml"/><Relationship Id="rId16" Type="http://schemas.microsoft.com/office/2007/relationships/hdphoto" Target="../media/hdphoto17.wdp"/><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microsoft.com/office/2007/relationships/hdphoto" Target="../media/hdphoto14.wdp"/><Relationship Id="rId4" Type="http://schemas.openxmlformats.org/officeDocument/2006/relationships/image" Target="../media/image23.png"/><Relationship Id="rId9" Type="http://schemas.openxmlformats.org/officeDocument/2006/relationships/image" Target="../media/image26.png"/><Relationship Id="rId14" Type="http://schemas.microsoft.com/office/2007/relationships/hdphoto" Target="../media/hdphoto16.wdp"/></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1.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19.wdp"/><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9.wdp"/><Relationship Id="rId3" Type="http://schemas.openxmlformats.org/officeDocument/2006/relationships/image" Target="../media/image6.jpg"/><Relationship Id="rId7" Type="http://schemas.microsoft.com/office/2007/relationships/hdphoto" Target="../media/hdphoto6.wdp"/><Relationship Id="rId12" Type="http://schemas.openxmlformats.org/officeDocument/2006/relationships/image" Target="../media/image15.png"/><Relationship Id="rId2" Type="http://schemas.openxmlformats.org/officeDocument/2006/relationships/notesSlide" Target="../notesSlides/notesSlide5.xml"/><Relationship Id="rId16" Type="http://schemas.microsoft.com/office/2007/relationships/hdphoto" Target="../media/hdphoto1.wdp"/><Relationship Id="rId1" Type="http://schemas.openxmlformats.org/officeDocument/2006/relationships/slideLayout" Target="../slideLayouts/slideLayout8.xml"/><Relationship Id="rId6" Type="http://schemas.openxmlformats.org/officeDocument/2006/relationships/image" Target="../media/image12.png"/><Relationship Id="rId11" Type="http://schemas.microsoft.com/office/2007/relationships/hdphoto" Target="../media/hdphoto8.wdp"/><Relationship Id="rId5" Type="http://schemas.microsoft.com/office/2007/relationships/hdphoto" Target="../media/hdphoto5.wdp"/><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7.wdp"/><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microsoft.com/office/2007/relationships/hdphoto" Target="../media/hdphoto10.wdp"/><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slide" Target="slide11.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microsoft.com/office/2007/relationships/hdphoto" Target="../media/hdphoto10.wdp"/><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slide" Target="slide1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1.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A01A72F-74BB-4E58-932A-41FC3DDFD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 y="0"/>
            <a:ext cx="913765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6A99E2C1-8D21-4A2C-A0FB-564F1B6191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18153" y="230789"/>
            <a:ext cx="3309281" cy="736752"/>
          </a:xfrm>
          <a:prstGeom prst="rect">
            <a:avLst/>
          </a:prstGeom>
        </p:spPr>
      </p:pic>
      <p:sp>
        <p:nvSpPr>
          <p:cNvPr id="20" name="TextBox 19">
            <a:extLst>
              <a:ext uri="{FF2B5EF4-FFF2-40B4-BE49-F238E27FC236}">
                <a16:creationId xmlns:a16="http://schemas.microsoft.com/office/drawing/2014/main" id="{C038473A-80E7-431D-B332-652A3ED58596}"/>
              </a:ext>
            </a:extLst>
          </p:cNvPr>
          <p:cNvSpPr txBox="1"/>
          <p:nvPr/>
        </p:nvSpPr>
        <p:spPr>
          <a:xfrm>
            <a:off x="3264743" y="300807"/>
            <a:ext cx="2616101" cy="615553"/>
          </a:xfrm>
          <a:prstGeom prst="rect">
            <a:avLst/>
          </a:prstGeom>
          <a:noFill/>
        </p:spPr>
        <p:txBody>
          <a:bodyPr wrap="none" lIns="0" tIns="0" rIns="0" bIns="0" rtlCol="0">
            <a:spAutoFit/>
          </a:bodyPr>
          <a:lstStyle/>
          <a:p>
            <a:pPr algn="ctr"/>
            <a:r>
              <a:rPr lang="en-US" sz="4000" dirty="0">
                <a:solidFill>
                  <a:schemeClr val="bg1"/>
                </a:solidFill>
                <a:latin typeface="Cambria" panose="02040503050406030204" pitchFamily="18" charset="0"/>
                <a:ea typeface="Cambria" panose="02040503050406030204" pitchFamily="18" charset="0"/>
              </a:rPr>
              <a:t>TIẾNG VIỆT</a:t>
            </a:r>
          </a:p>
        </p:txBody>
      </p:sp>
      <p:pic>
        <p:nvPicPr>
          <p:cNvPr id="26" name="Picture 2" descr="Không có mô tả ảnh.">
            <a:extLst>
              <a:ext uri="{FF2B5EF4-FFF2-40B4-BE49-F238E27FC236}">
                <a16:creationId xmlns:a16="http://schemas.microsoft.com/office/drawing/2014/main" id="{D8C0EB5C-4D18-433F-AAE6-E81897A9FBB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4407" b="79153" l="34562" r="92331"/>
                    </a14:imgEffect>
                  </a14:imgLayer>
                </a14:imgProps>
              </a:ext>
              <a:ext uri="{28A0092B-C50C-407E-A947-70E740481C1C}">
                <a14:useLocalDpi xmlns:a14="http://schemas.microsoft.com/office/drawing/2010/main" val="0"/>
              </a:ext>
            </a:extLst>
          </a:blip>
          <a:srcRect l="34166" t="22173" r="7917" b="20790"/>
          <a:stretch/>
        </p:blipFill>
        <p:spPr bwMode="auto">
          <a:xfrm>
            <a:off x="1648522" y="844352"/>
            <a:ext cx="5303850" cy="293810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29"/>
          <p:cNvSpPr txBox="1"/>
          <p:nvPr/>
        </p:nvSpPr>
        <p:spPr>
          <a:xfrm>
            <a:off x="885546" y="1492424"/>
            <a:ext cx="7089775" cy="1446550"/>
          </a:xfrm>
          <a:prstGeom prst="rect">
            <a:avLst/>
          </a:prstGeom>
          <a:noFill/>
        </p:spPr>
        <p:txBody>
          <a:bodyPr lIns="91440" tIns="45720" rIns="91440" bIns="45720">
            <a:spAutoFit/>
          </a:bodyPr>
          <a:lstStyle/>
          <a:p>
            <a:pPr algn="ctr" fontAlgn="auto">
              <a:defRPr/>
            </a:pPr>
            <a:r>
              <a:rPr lang="en-US" altLang="zh-CN" sz="4400" b="1" spc="-300" noProof="1">
                <a:ln>
                  <a:solidFill>
                    <a:schemeClr val="bg1"/>
                  </a:solidFill>
                </a:ln>
                <a:solidFill>
                  <a:srgbClr val="42210F"/>
                </a:solidFill>
                <a:effectLst>
                  <a:outerShdw dist="63500" dir="2700000" algn="tl">
                    <a:srgbClr val="F5AC47">
                      <a:alpha val="100000"/>
                    </a:srgbClr>
                  </a:outerShdw>
                </a:effectLst>
                <a:latin typeface="Cambria" panose="02040503050406030204" pitchFamily="18" charset="0"/>
                <a:ea typeface="Cambria" panose="02040503050406030204" pitchFamily="18" charset="0"/>
                <a:cs typeface="Open Sans Light" pitchFamily="34" charset="0"/>
                <a:sym typeface="+mn-lt"/>
              </a:rPr>
              <a:t>KIỂM TRA GKII </a:t>
            </a:r>
          </a:p>
          <a:p>
            <a:pPr algn="ctr" fontAlgn="auto">
              <a:defRPr/>
            </a:pPr>
            <a:r>
              <a:rPr lang="en-US" altLang="zh-CN" sz="4400" b="1" spc="-300" noProof="1">
                <a:ln>
                  <a:solidFill>
                    <a:schemeClr val="bg1"/>
                  </a:solidFill>
                </a:ln>
                <a:solidFill>
                  <a:srgbClr val="42210F"/>
                </a:solidFill>
                <a:effectLst>
                  <a:outerShdw dist="63500" dir="2700000" algn="tl">
                    <a:srgbClr val="F5AC47">
                      <a:alpha val="100000"/>
                    </a:srgbClr>
                  </a:outerShdw>
                </a:effectLst>
                <a:latin typeface="Cambria" panose="02040503050406030204" pitchFamily="18" charset="0"/>
                <a:ea typeface="Cambria" panose="02040503050406030204" pitchFamily="18" charset="0"/>
                <a:cs typeface="Open Sans Light" pitchFamily="34" charset="0"/>
                <a:sym typeface="+mn-lt"/>
              </a:rPr>
              <a:t>(KIỂM TRA VIẾT)</a:t>
            </a:r>
          </a:p>
        </p:txBody>
      </p:sp>
      <p:sp>
        <p:nvSpPr>
          <p:cNvPr id="18" name="TextBox 17">
            <a:extLst>
              <a:ext uri="{FF2B5EF4-FFF2-40B4-BE49-F238E27FC236}">
                <a16:creationId xmlns:a16="http://schemas.microsoft.com/office/drawing/2014/main" id="{0FC842CC-7F70-464A-A03F-58574C6AE4CB}"/>
              </a:ext>
            </a:extLst>
          </p:cNvPr>
          <p:cNvSpPr txBox="1"/>
          <p:nvPr/>
        </p:nvSpPr>
        <p:spPr>
          <a:xfrm>
            <a:off x="3806722" y="2806717"/>
            <a:ext cx="987450" cy="553998"/>
          </a:xfrm>
          <a:prstGeom prst="rect">
            <a:avLst/>
          </a:prstGeom>
          <a:noFill/>
        </p:spPr>
        <p:txBody>
          <a:bodyPr wrap="none" lIns="0" tIns="0" rIns="0" bIns="0" rtlCol="0">
            <a:spAutoFit/>
          </a:bodyPr>
          <a:lstStyle/>
          <a:p>
            <a:pPr algn="ctr"/>
            <a:r>
              <a:rPr lang="en-US" sz="3600" dirty="0" err="1">
                <a:solidFill>
                  <a:srgbClr val="FF0000"/>
                </a:solidFill>
                <a:latin typeface="#9Slide05 SVNShintia Script" panose="02000804000000020003" pitchFamily="2" charset="0"/>
                <a:cs typeface="Calibri" panose="020F0502020204030204" pitchFamily="34" charset="0"/>
              </a:rPr>
              <a:t>Tiết</a:t>
            </a:r>
            <a:r>
              <a:rPr lang="en-US" sz="3600" dirty="0">
                <a:solidFill>
                  <a:srgbClr val="FF0000"/>
                </a:solidFill>
                <a:latin typeface="#9Slide05 SVNShintia Script" panose="02000804000000020003" pitchFamily="2" charset="0"/>
                <a:cs typeface="Calibri" panose="020F0502020204030204" pitchFamily="34" charset="0"/>
              </a:rPr>
              <a:t> 8</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strVal val="#ppt_w+.3"/>
                                              </p:val>
                                            </p:tav>
                                            <p:tav tm="100000">
                                              <p:val>
                                                <p:strVal val="#ppt_w"/>
                                              </p:val>
                                            </p:tav>
                                          </p:tavLst>
                                        </p:anim>
                                        <p:anim calcmode="lin" valueType="num">
                                          <p:cBhvr>
                                            <p:cTn id="11" dur="1000" fill="hold"/>
                                            <p:tgtEl>
                                              <p:spTgt spid="9"/>
                                            </p:tgtEl>
                                            <p:attrNameLst>
                                              <p:attrName>ppt_h</p:attrName>
                                            </p:attrNameLst>
                                          </p:cBhvr>
                                          <p:tavLst>
                                            <p:tav tm="0">
                                              <p:val>
                                                <p:strVal val="#ppt_h"/>
                                              </p:val>
                                            </p:tav>
                                            <p:tav tm="100000">
                                              <p:val>
                                                <p:strVal val="#ppt_h"/>
                                              </p:val>
                                            </p:tav>
                                          </p:tavLst>
                                        </p:anim>
                                        <p:animEffect transition="in" filter="fade">
                                          <p:cBhvr>
                                            <p:cTn id="12" dur="1000"/>
                                            <p:tgtEl>
                                              <p:spTgt spid="9"/>
                                            </p:tgtEl>
                                          </p:cBhvr>
                                        </p:animEffect>
                                      </p:childTnLst>
                                    </p:cTn>
                                  </p:par>
                                  <p:par>
                                    <p:cTn id="13" presetID="2" presetClass="entr" presetSubtype="4" fill="hold" grpId="0" nodeType="withEffect" p14:presetBounceEnd="70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70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par>
                                    <p:cTn id="22" presetID="23"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7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70000">
                                          <p:cBhvr additive="base">
                                            <p:cTn id="30" dur="1000" fill="hold"/>
                                            <p:tgtEl>
                                              <p:spTgt spid="18"/>
                                            </p:tgtEl>
                                            <p:attrNameLst>
                                              <p:attrName>ppt_x</p:attrName>
                                            </p:attrNameLst>
                                          </p:cBhvr>
                                          <p:tavLst>
                                            <p:tav tm="0">
                                              <p:val>
                                                <p:strVal val="#ppt_x"/>
                                              </p:val>
                                            </p:tav>
                                            <p:tav tm="100000">
                                              <p:val>
                                                <p:strVal val="#ppt_x"/>
                                              </p:val>
                                            </p:tav>
                                          </p:tavLst>
                                        </p:anim>
                                        <p:anim calcmode="lin" valueType="num" p14:bounceEnd="70000">
                                          <p:cBhvr additive="base">
                                            <p:cTn id="31"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p:bldP spid="17" grpId="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strVal val="#ppt_w+.3"/>
                                              </p:val>
                                            </p:tav>
                                            <p:tav tm="100000">
                                              <p:val>
                                                <p:strVal val="#ppt_w"/>
                                              </p:val>
                                            </p:tav>
                                          </p:tavLst>
                                        </p:anim>
                                        <p:anim calcmode="lin" valueType="num">
                                          <p:cBhvr>
                                            <p:cTn id="11" dur="1000" fill="hold"/>
                                            <p:tgtEl>
                                              <p:spTgt spid="9"/>
                                            </p:tgtEl>
                                            <p:attrNameLst>
                                              <p:attrName>ppt_h</p:attrName>
                                            </p:attrNameLst>
                                          </p:cBhvr>
                                          <p:tavLst>
                                            <p:tav tm="0">
                                              <p:val>
                                                <p:strVal val="#ppt_h"/>
                                              </p:val>
                                            </p:tav>
                                            <p:tav tm="100000">
                                              <p:val>
                                                <p:strVal val="#ppt_h"/>
                                              </p:val>
                                            </p:tav>
                                          </p:tavLst>
                                        </p:anim>
                                        <p:animEffect transition="in" filter="fade">
                                          <p:cBhvr>
                                            <p:cTn id="12" dur="1000"/>
                                            <p:tgtEl>
                                              <p:spTgt spid="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par>
                                    <p:cTn id="22" presetID="23"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1000" fill="hold"/>
                                            <p:tgtEl>
                                              <p:spTgt spid="18"/>
                                            </p:tgtEl>
                                            <p:attrNameLst>
                                              <p:attrName>ppt_x</p:attrName>
                                            </p:attrNameLst>
                                          </p:cBhvr>
                                          <p:tavLst>
                                            <p:tav tm="0">
                                              <p:val>
                                                <p:strVal val="#ppt_x"/>
                                              </p:val>
                                            </p:tav>
                                            <p:tav tm="100000">
                                              <p:val>
                                                <p:strVal val="#ppt_x"/>
                                              </p:val>
                                            </p:tav>
                                          </p:tavLst>
                                        </p:anim>
                                        <p:anim calcmode="lin" valueType="num">
                                          <p:cBhvr additive="base">
                                            <p:cTn id="31"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p:bldP spid="17" grpId="1"/>
          <p:bldP spid="1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椭圆 22">
            <a:extLst>
              <a:ext uri="{FF2B5EF4-FFF2-40B4-BE49-F238E27FC236}">
                <a16:creationId xmlns:a16="http://schemas.microsoft.com/office/drawing/2014/main" id="{D4C9D919-B103-4D03-9AD7-FCBC250BCFAD}"/>
              </a:ext>
            </a:extLst>
          </p:cNvPr>
          <p:cNvSpPr>
            <a:spLocks noChangeArrowheads="1"/>
          </p:cNvSpPr>
          <p:nvPr/>
        </p:nvSpPr>
        <p:spPr bwMode="auto">
          <a:xfrm>
            <a:off x="1102482" y="362243"/>
            <a:ext cx="576064" cy="55114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sz="1799">
              <a:solidFill>
                <a:srgbClr val="FFFFFF"/>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6" name="Group 19">
            <a:hlinkClick r:id="rId4" action="ppaction://hlinksldjump"/>
            <a:extLst>
              <a:ext uri="{FF2B5EF4-FFF2-40B4-BE49-F238E27FC236}">
                <a16:creationId xmlns:a16="http://schemas.microsoft.com/office/drawing/2014/main" id="{BB296A21-53B6-43F2-960E-E989EBA347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237504" y="377780"/>
            <a:ext cx="384853" cy="41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4"/>
          <p:cNvSpPr txBox="1"/>
          <p:nvPr/>
        </p:nvSpPr>
        <p:spPr>
          <a:xfrm>
            <a:off x="1508489" y="342817"/>
            <a:ext cx="6912768" cy="564257"/>
          </a:xfrm>
          <a:prstGeom prst="rect">
            <a:avLst/>
          </a:prstGeom>
        </p:spPr>
        <p:txBody>
          <a:bodyPr wrap="square" lIns="0" tIns="0" rIns="0" bIns="0" rtlCol="0" anchor="t">
            <a:spAutoFit/>
          </a:bodyPr>
          <a:lstStyle/>
          <a:p>
            <a:pPr algn="ctr">
              <a:lnSpc>
                <a:spcPts val="4401"/>
              </a:lnSpc>
            </a:pPr>
            <a:r>
              <a:rPr lang="en-US" sz="2800">
                <a:solidFill>
                  <a:srgbClr val="FF0000"/>
                </a:solidFill>
                <a:latin typeface="#9Slide05 SVNShintia Script" panose="02000804000000020003" pitchFamily="2" charset="0"/>
                <a:cs typeface="Calibri" panose="020F0502020204030204" pitchFamily="34" charset="0"/>
              </a:rPr>
              <a:t>BÀI VĂN TẢ NGƯỜI GÒM CÓ MẤY PHẦN?</a:t>
            </a:r>
            <a:endParaRPr lang="en-US" sz="2800" b="1" spc="80" dirty="0">
              <a:solidFill>
                <a:srgbClr val="FF0000"/>
              </a:solidFill>
              <a:latin typeface="Prompt Bold"/>
            </a:endParaRPr>
          </a:p>
        </p:txBody>
      </p:sp>
      <p:sp>
        <p:nvSpPr>
          <p:cNvPr id="13" name="Rectangle: Rounded Corners 18">
            <a:extLst>
              <a:ext uri="{FF2B5EF4-FFF2-40B4-BE49-F238E27FC236}">
                <a16:creationId xmlns:a16="http://schemas.microsoft.com/office/drawing/2014/main" id="{C12AF386-10E7-4C03-91B5-7499842FAE72}"/>
              </a:ext>
            </a:extLst>
          </p:cNvPr>
          <p:cNvSpPr/>
          <p:nvPr/>
        </p:nvSpPr>
        <p:spPr>
          <a:xfrm>
            <a:off x="900385" y="1060376"/>
            <a:ext cx="7488833" cy="3744416"/>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4" name="TextBox 13">
            <a:extLst>
              <a:ext uri="{FF2B5EF4-FFF2-40B4-BE49-F238E27FC236}">
                <a16:creationId xmlns:a16="http://schemas.microsoft.com/office/drawing/2014/main" id="{F76F2850-B70A-466F-AA17-A17915C65593}"/>
              </a:ext>
            </a:extLst>
          </p:cNvPr>
          <p:cNvSpPr txBox="1"/>
          <p:nvPr/>
        </p:nvSpPr>
        <p:spPr>
          <a:xfrm>
            <a:off x="1107140" y="1204392"/>
            <a:ext cx="7199166" cy="3447098"/>
          </a:xfrm>
          <a:prstGeom prst="rect">
            <a:avLst/>
          </a:prstGeom>
          <a:noFill/>
        </p:spPr>
        <p:txBody>
          <a:bodyPr wrap="square" lIns="0" tIns="0" rIns="0" bIns="0" rtlCol="0">
            <a:spAutoFit/>
          </a:bodyPr>
          <a:lstStyle/>
          <a:p>
            <a:pPr algn="just"/>
            <a:r>
              <a:rPr lang="en-US" sz="3200">
                <a:latin typeface="#9Slide05 SVNShintia Script" panose="02000804000000020003" pitchFamily="2" charset="0"/>
                <a:cs typeface="Calibri" panose="020F0502020204030204" pitchFamily="34" charset="0"/>
              </a:rPr>
              <a:t>MB: Giới thiệu người định tả. </a:t>
            </a:r>
          </a:p>
          <a:p>
            <a:pPr algn="just"/>
            <a:r>
              <a:rPr lang="en-US" sz="3200">
                <a:latin typeface="#9Slide05 SVNShintia Script" panose="02000804000000020003" pitchFamily="2" charset="0"/>
                <a:cs typeface="Calibri" panose="020F0502020204030204" pitchFamily="34" charset="0"/>
              </a:rPr>
              <a:t>TB: </a:t>
            </a:r>
          </a:p>
          <a:p>
            <a:pPr algn="just"/>
            <a:r>
              <a:rPr lang="en-US" sz="3200">
                <a:latin typeface="#9Slide05 SVNShintia Script" panose="02000804000000020003" pitchFamily="2" charset="0"/>
                <a:cs typeface="Calibri" panose="020F0502020204030204" pitchFamily="34" charset="0"/>
              </a:rPr>
              <a:t>+ Tả ngoại hình: đặc điểm nổi bật về tầm vóc, cách ăn mặc, khuôn mặt, mái tóc, cặp mắt, hàm răng,..</a:t>
            </a:r>
          </a:p>
          <a:p>
            <a:pPr algn="just"/>
            <a:r>
              <a:rPr lang="en-US" sz="3200">
                <a:latin typeface="#9Slide05 SVNShintia Script" panose="02000804000000020003" pitchFamily="2" charset="0"/>
                <a:cs typeface="Calibri" panose="020F0502020204030204" pitchFamily="34" charset="0"/>
              </a:rPr>
              <a:t>+ Tả tính cách, hoạt động: lời nói, cử chỉ, thói quen, cách cư xử với người khác,… </a:t>
            </a:r>
          </a:p>
          <a:p>
            <a:pPr algn="just"/>
            <a:r>
              <a:rPr lang="en-US" sz="3200">
                <a:latin typeface="#9Slide05 SVNShintia Script" panose="02000804000000020003" pitchFamily="2" charset="0"/>
                <a:cs typeface="Calibri" panose="020F0502020204030204" pitchFamily="34" charset="0"/>
              </a:rPr>
              <a:t>KB: Nêu cảm nghĩ về người được tả. </a:t>
            </a:r>
          </a:p>
        </p:txBody>
      </p:sp>
    </p:spTree>
    <p:extLst>
      <p:ext uri="{BB962C8B-B14F-4D97-AF65-F5344CB8AC3E}">
        <p14:creationId xmlns:p14="http://schemas.microsoft.com/office/powerpoint/2010/main" val="1927095914"/>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500"/>
                                        <p:tgtEl>
                                          <p:spTgt spid="1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fade">
                                      <p:cBhvr>
                                        <p:cTn id="29" dur="500"/>
                                        <p:tgtEl>
                                          <p:spTgt spid="1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fade">
                                      <p:cBhvr>
                                        <p:cTn id="34" dur="500"/>
                                        <p:tgtEl>
                                          <p:spTgt spid="1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xEl>
                                              <p:pRg st="4" end="4"/>
                                            </p:txEl>
                                          </p:spTgt>
                                        </p:tgtEl>
                                        <p:attrNameLst>
                                          <p:attrName>style.visibility</p:attrName>
                                        </p:attrNameLst>
                                      </p:cBhvr>
                                      <p:to>
                                        <p:strVal val="visible"/>
                                      </p:to>
                                    </p:set>
                                    <p:animEffect transition="in" filter="fade">
                                      <p:cBhvr>
                                        <p:cTn id="39"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utoUpdateAnimBg="0"/>
      <p:bldP spid="1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椭圆 22">
            <a:extLst>
              <a:ext uri="{FF2B5EF4-FFF2-40B4-BE49-F238E27FC236}">
                <a16:creationId xmlns:a16="http://schemas.microsoft.com/office/drawing/2014/main" id="{D4C9D919-B103-4D03-9AD7-FCBC250BCFAD}"/>
              </a:ext>
            </a:extLst>
          </p:cNvPr>
          <p:cNvSpPr>
            <a:spLocks noChangeArrowheads="1"/>
          </p:cNvSpPr>
          <p:nvPr/>
        </p:nvSpPr>
        <p:spPr bwMode="auto">
          <a:xfrm>
            <a:off x="1786210" y="5172"/>
            <a:ext cx="576064" cy="55114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sz="1799">
              <a:solidFill>
                <a:srgbClr val="FFFFFF"/>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6" name="Group 19">
            <a:hlinkClick r:id="rId4" action="ppaction://hlinksldjump"/>
            <a:extLst>
              <a:ext uri="{FF2B5EF4-FFF2-40B4-BE49-F238E27FC236}">
                <a16:creationId xmlns:a16="http://schemas.microsoft.com/office/drawing/2014/main" id="{BB296A21-53B6-43F2-960E-E989EBA347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921232" y="20709"/>
            <a:ext cx="384853" cy="41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4"/>
          <p:cNvSpPr txBox="1"/>
          <p:nvPr/>
        </p:nvSpPr>
        <p:spPr>
          <a:xfrm>
            <a:off x="540346" y="-32368"/>
            <a:ext cx="8442866" cy="516680"/>
          </a:xfrm>
          <a:prstGeom prst="rect">
            <a:avLst/>
          </a:prstGeom>
        </p:spPr>
        <p:txBody>
          <a:bodyPr wrap="square" lIns="0" tIns="0" rIns="0" bIns="0" rtlCol="0" anchor="t">
            <a:spAutoFit/>
          </a:bodyPr>
          <a:lstStyle/>
          <a:p>
            <a:pPr algn="ctr">
              <a:lnSpc>
                <a:spcPts val="4401"/>
              </a:lnSpc>
            </a:pPr>
            <a:r>
              <a:rPr lang="en-US" sz="3200">
                <a:solidFill>
                  <a:srgbClr val="FF0000"/>
                </a:solidFill>
                <a:latin typeface="#9Slide05 SVNShintia Script" panose="02000804000000020003" pitchFamily="2" charset="0"/>
                <a:cs typeface="Calibri" panose="020F0502020204030204" pitchFamily="34" charset="0"/>
              </a:rPr>
              <a:t>DÀN Ý THAM KHẢO</a:t>
            </a:r>
            <a:endParaRPr lang="en-US" sz="3200" b="1" spc="80" dirty="0">
              <a:solidFill>
                <a:srgbClr val="FF0000"/>
              </a:solidFill>
              <a:latin typeface="Prompt Bold"/>
            </a:endParaRPr>
          </a:p>
        </p:txBody>
      </p:sp>
      <p:sp>
        <p:nvSpPr>
          <p:cNvPr id="28" name="Freeform 27"/>
          <p:cNvSpPr/>
          <p:nvPr/>
        </p:nvSpPr>
        <p:spPr>
          <a:xfrm>
            <a:off x="386805" y="2707975"/>
            <a:ext cx="8433338" cy="1880793"/>
          </a:xfrm>
          <a:custGeom>
            <a:avLst/>
            <a:gdLst>
              <a:gd name="connsiteX0" fmla="*/ 0 w 12192000"/>
              <a:gd name="connsiteY0" fmla="*/ 479221 h 4792206"/>
              <a:gd name="connsiteX1" fmla="*/ 479221 w 12192000"/>
              <a:gd name="connsiteY1" fmla="*/ 0 h 4792206"/>
              <a:gd name="connsiteX2" fmla="*/ 11712779 w 12192000"/>
              <a:gd name="connsiteY2" fmla="*/ 0 h 4792206"/>
              <a:gd name="connsiteX3" fmla="*/ 12192000 w 12192000"/>
              <a:gd name="connsiteY3" fmla="*/ 479221 h 4792206"/>
              <a:gd name="connsiteX4" fmla="*/ 12192000 w 12192000"/>
              <a:gd name="connsiteY4" fmla="*/ 4312985 h 4792206"/>
              <a:gd name="connsiteX5" fmla="*/ 11712779 w 12192000"/>
              <a:gd name="connsiteY5" fmla="*/ 4792206 h 4792206"/>
              <a:gd name="connsiteX6" fmla="*/ 479221 w 12192000"/>
              <a:gd name="connsiteY6" fmla="*/ 4792206 h 4792206"/>
              <a:gd name="connsiteX7" fmla="*/ 0 w 12192000"/>
              <a:gd name="connsiteY7" fmla="*/ 4312985 h 4792206"/>
              <a:gd name="connsiteX8" fmla="*/ 0 w 12192000"/>
              <a:gd name="connsiteY8" fmla="*/ 479221 h 47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792206">
                <a:moveTo>
                  <a:pt x="0" y="479221"/>
                </a:moveTo>
                <a:cubicBezTo>
                  <a:pt x="0" y="214555"/>
                  <a:pt x="214555" y="0"/>
                  <a:pt x="479221" y="0"/>
                </a:cubicBezTo>
                <a:lnTo>
                  <a:pt x="11712779" y="0"/>
                </a:lnTo>
                <a:cubicBezTo>
                  <a:pt x="11977445" y="0"/>
                  <a:pt x="12192000" y="214555"/>
                  <a:pt x="12192000" y="479221"/>
                </a:cubicBezTo>
                <a:lnTo>
                  <a:pt x="12192000" y="4312985"/>
                </a:lnTo>
                <a:cubicBezTo>
                  <a:pt x="12192000" y="4577651"/>
                  <a:pt x="11977445" y="4792206"/>
                  <a:pt x="11712779" y="4792206"/>
                </a:cubicBezTo>
                <a:lnTo>
                  <a:pt x="479221" y="4792206"/>
                </a:lnTo>
                <a:cubicBezTo>
                  <a:pt x="214555" y="4792206"/>
                  <a:pt x="0" y="4577651"/>
                  <a:pt x="0" y="4312985"/>
                </a:cubicBezTo>
                <a:lnTo>
                  <a:pt x="0" y="479221"/>
                </a:lnTo>
                <a:close/>
              </a:path>
            </a:pathLst>
          </a:custGeom>
          <a:solidFill>
            <a:srgbClr val="92D050">
              <a:alpha val="40000"/>
            </a:srgbClr>
          </a:solidFill>
          <a:ln>
            <a:solidFill>
              <a:srgbClr val="5A901B"/>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2870" tIns="60971" rIns="60971" bIns="60971" numCol="1" spcCol="1270" anchor="ctr" anchorCtr="0">
            <a:noAutofit/>
          </a:bodyPr>
          <a:lstStyle/>
          <a:p>
            <a:pPr defTabSz="711342">
              <a:lnSpc>
                <a:spcPct val="90000"/>
              </a:lnSpc>
              <a:spcAft>
                <a:spcPct val="35000"/>
              </a:spcAft>
            </a:pPr>
            <a:r>
              <a:rPr lang="en-US" dirty="0">
                <a:solidFill>
                  <a:schemeClr val="tx2">
                    <a:lumMod val="50000"/>
                  </a:schemeClr>
                </a:solidFill>
                <a:latin typeface="Arial" panose="020B0604020202020204" pitchFamily="34" charset="0"/>
                <a:cs typeface="Arial" panose="020B0604020202020204" pitchFamily="34" charset="0"/>
              </a:rPr>
              <a:t>b) </a:t>
            </a:r>
            <a:r>
              <a:rPr lang="en-US" err="1">
                <a:solidFill>
                  <a:schemeClr val="tx2">
                    <a:lumMod val="50000"/>
                  </a:schemeClr>
                </a:solidFill>
                <a:latin typeface="Arial" panose="020B0604020202020204" pitchFamily="34" charset="0"/>
                <a:cs typeface="Arial" panose="020B0604020202020204" pitchFamily="34" charset="0"/>
              </a:rPr>
              <a:t>Tả</a:t>
            </a:r>
            <a:r>
              <a:rPr lang="en-US">
                <a:solidFill>
                  <a:schemeClr val="tx2">
                    <a:lumMod val="50000"/>
                  </a:schemeClr>
                </a:solidFill>
                <a:latin typeface="Arial" panose="020B0604020202020204" pitchFamily="34" charset="0"/>
                <a:cs typeface="Arial" panose="020B0604020202020204" pitchFamily="34" charset="0"/>
              </a:rPr>
              <a:t> tính cách, hoạt động của bạn thân </a:t>
            </a:r>
            <a:endParaRPr lang="en-US" dirty="0">
              <a:solidFill>
                <a:schemeClr val="tx2">
                  <a:lumMod val="50000"/>
                </a:schemeClr>
              </a:solidFill>
              <a:latin typeface="Arial" panose="020B0604020202020204" pitchFamily="34" charset="0"/>
              <a:cs typeface="Arial" panose="020B0604020202020204" pitchFamily="34" charset="0"/>
            </a:endParaRPr>
          </a:p>
          <a:p>
            <a:pPr marL="285750" indent="-285750" defTabSz="711342">
              <a:lnSpc>
                <a:spcPct val="90000"/>
              </a:lnSpc>
              <a:spcAft>
                <a:spcPct val="35000"/>
              </a:spcAft>
              <a:buFontTx/>
              <a:buChar char="-"/>
            </a:pPr>
            <a:r>
              <a:rPr lang="en-US">
                <a:solidFill>
                  <a:schemeClr val="tx2">
                    <a:lumMod val="50000"/>
                  </a:schemeClr>
                </a:solidFill>
                <a:latin typeface="Arial" panose="020B0604020202020204" pitchFamily="34" charset="0"/>
                <a:cs typeface="Arial" panose="020B0604020202020204" pitchFamily="34" charset="0"/>
              </a:rPr>
              <a:t>Kể một vài chi tiết chứng minh tính cách của bạn. </a:t>
            </a:r>
          </a:p>
          <a:p>
            <a:pPr marL="285750" indent="-285750" defTabSz="711342">
              <a:lnSpc>
                <a:spcPct val="90000"/>
              </a:lnSpc>
              <a:spcAft>
                <a:spcPct val="35000"/>
              </a:spcAft>
              <a:buFontTx/>
              <a:buChar char="-"/>
            </a:pPr>
            <a:r>
              <a:rPr lang="en-US">
                <a:solidFill>
                  <a:schemeClr val="tx2">
                    <a:lumMod val="50000"/>
                  </a:schemeClr>
                </a:solidFill>
                <a:latin typeface="Arial" panose="020B0604020202020204" pitchFamily="34" charset="0"/>
                <a:cs typeface="Arial" panose="020B0604020202020204" pitchFamily="34" charset="0"/>
              </a:rPr>
              <a:t>Hoạt động của bạn khi ở trường và ngoài giờ học.</a:t>
            </a:r>
          </a:p>
          <a:p>
            <a:pPr marL="285750" indent="-285750" defTabSz="711342">
              <a:lnSpc>
                <a:spcPct val="90000"/>
              </a:lnSpc>
              <a:spcAft>
                <a:spcPct val="35000"/>
              </a:spcAft>
              <a:buFontTx/>
              <a:buChar char="-"/>
            </a:pPr>
            <a:r>
              <a:rPr lang="en-US">
                <a:solidFill>
                  <a:schemeClr val="tx2">
                    <a:lumMod val="50000"/>
                  </a:schemeClr>
                </a:solidFill>
                <a:latin typeface="Arial" panose="020B0604020202020204" pitchFamily="34" charset="0"/>
                <a:cs typeface="Arial" panose="020B0604020202020204" pitchFamily="34" charset="0"/>
              </a:rPr>
              <a:t>Mối quan hệ của bạn ấy với thầy cô và bạn bè ở trường. </a:t>
            </a:r>
          </a:p>
          <a:p>
            <a:pPr marL="285750" indent="-285750" defTabSz="711342">
              <a:lnSpc>
                <a:spcPct val="90000"/>
              </a:lnSpc>
              <a:spcAft>
                <a:spcPct val="35000"/>
              </a:spcAft>
              <a:buFontTx/>
              <a:buChar char="-"/>
            </a:pPr>
            <a:r>
              <a:rPr lang="en-US">
                <a:solidFill>
                  <a:schemeClr val="tx2">
                    <a:lumMod val="50000"/>
                  </a:schemeClr>
                </a:solidFill>
                <a:latin typeface="Arial" panose="020B0604020202020204" pitchFamily="34" charset="0"/>
                <a:cs typeface="Arial" panose="020B0604020202020204" pitchFamily="34" charset="0"/>
              </a:rPr>
              <a:t>Kể một vài kỉ niệm hoặc hoạt động chung của hai người khiến em nhớ mãi.</a:t>
            </a:r>
            <a:endParaRPr lang="en-US" dirty="0">
              <a:solidFill>
                <a:schemeClr val="tx2">
                  <a:lumMod val="50000"/>
                </a:schemeClr>
              </a:solidFill>
              <a:latin typeface="Arial" panose="020B0604020202020204" pitchFamily="34" charset="0"/>
              <a:cs typeface="Arial" panose="020B0604020202020204" pitchFamily="34" charset="0"/>
            </a:endParaRPr>
          </a:p>
        </p:txBody>
      </p:sp>
      <p:grpSp>
        <p:nvGrpSpPr>
          <p:cNvPr id="29" name="Group 28"/>
          <p:cNvGrpSpPr/>
          <p:nvPr/>
        </p:nvGrpSpPr>
        <p:grpSpPr>
          <a:xfrm>
            <a:off x="396331" y="372813"/>
            <a:ext cx="8433339" cy="471539"/>
            <a:chOff x="838200" y="1487246"/>
            <a:chExt cx="16863751" cy="1291998"/>
          </a:xfrm>
        </p:grpSpPr>
        <p:sp>
          <p:nvSpPr>
            <p:cNvPr id="30" name="Flowchart: Delay 29"/>
            <p:cNvSpPr/>
            <p:nvPr/>
          </p:nvSpPr>
          <p:spPr>
            <a:xfrm rot="16200000">
              <a:off x="8766022" y="-6340249"/>
              <a:ext cx="1008108" cy="16863751"/>
            </a:xfrm>
            <a:prstGeom prst="flowChartDelay">
              <a:avLst/>
            </a:prstGeom>
            <a:solidFill>
              <a:srgbClr val="E7822A">
                <a:alpha val="40000"/>
              </a:srgbClr>
            </a:solidFill>
            <a:ln>
              <a:solidFill>
                <a:srgbClr val="E67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857251" y="1487246"/>
              <a:ext cx="14249401" cy="1291998"/>
            </a:xfrm>
            <a:custGeom>
              <a:avLst/>
              <a:gdLst>
                <a:gd name="connsiteX0" fmla="*/ 0 w 12192000"/>
                <a:gd name="connsiteY0" fmla="*/ 129200 h 1291998"/>
                <a:gd name="connsiteX1" fmla="*/ 129200 w 12192000"/>
                <a:gd name="connsiteY1" fmla="*/ 0 h 1291998"/>
                <a:gd name="connsiteX2" fmla="*/ 12062800 w 12192000"/>
                <a:gd name="connsiteY2" fmla="*/ 0 h 1291998"/>
                <a:gd name="connsiteX3" fmla="*/ 12192000 w 12192000"/>
                <a:gd name="connsiteY3" fmla="*/ 129200 h 1291998"/>
                <a:gd name="connsiteX4" fmla="*/ 12192000 w 12192000"/>
                <a:gd name="connsiteY4" fmla="*/ 1162798 h 1291998"/>
                <a:gd name="connsiteX5" fmla="*/ 12062800 w 12192000"/>
                <a:gd name="connsiteY5" fmla="*/ 1291998 h 1291998"/>
                <a:gd name="connsiteX6" fmla="*/ 129200 w 12192000"/>
                <a:gd name="connsiteY6" fmla="*/ 1291998 h 1291998"/>
                <a:gd name="connsiteX7" fmla="*/ 0 w 12192000"/>
                <a:gd name="connsiteY7" fmla="*/ 1162798 h 1291998"/>
                <a:gd name="connsiteX8" fmla="*/ 0 w 12192000"/>
                <a:gd name="connsiteY8" fmla="*/ 129200 h 12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291998">
                  <a:moveTo>
                    <a:pt x="0" y="129200"/>
                  </a:moveTo>
                  <a:cubicBezTo>
                    <a:pt x="0" y="57845"/>
                    <a:pt x="57845" y="0"/>
                    <a:pt x="129200" y="0"/>
                  </a:cubicBezTo>
                  <a:lnTo>
                    <a:pt x="12062800" y="0"/>
                  </a:lnTo>
                  <a:cubicBezTo>
                    <a:pt x="12134155" y="0"/>
                    <a:pt x="12192000" y="57845"/>
                    <a:pt x="12192000" y="129200"/>
                  </a:cubicBezTo>
                  <a:lnTo>
                    <a:pt x="12192000" y="1162798"/>
                  </a:lnTo>
                  <a:cubicBezTo>
                    <a:pt x="12192000" y="1234153"/>
                    <a:pt x="12134155" y="1291998"/>
                    <a:pt x="12062800" y="1291998"/>
                  </a:cubicBezTo>
                  <a:lnTo>
                    <a:pt x="129200" y="1291998"/>
                  </a:lnTo>
                  <a:cubicBezTo>
                    <a:pt x="57845" y="1291998"/>
                    <a:pt x="0" y="1234153"/>
                    <a:pt x="0" y="1162798"/>
                  </a:cubicBezTo>
                  <a:lnTo>
                    <a:pt x="0" y="12920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69059" tIns="57160" rIns="57160" bIns="57160" numCol="1" spcCol="1270" anchor="ctr" anchorCtr="0">
              <a:noAutofit/>
            </a:bodyPr>
            <a:lstStyle/>
            <a:p>
              <a:pPr defTabSz="666883">
                <a:lnSpc>
                  <a:spcPct val="90000"/>
                </a:lnSpc>
                <a:spcAft>
                  <a:spcPct val="35000"/>
                </a:spcAft>
              </a:pPr>
              <a:r>
                <a:rPr lang="en-US" b="1" dirty="0">
                  <a:solidFill>
                    <a:schemeClr val="tx2">
                      <a:lumMod val="50000"/>
                    </a:schemeClr>
                  </a:solidFill>
                  <a:latin typeface="Arial" panose="020B0604020202020204" pitchFamily="34" charset="0"/>
                  <a:cs typeface="Arial" panose="020B0604020202020204" pitchFamily="34" charset="0"/>
                </a:rPr>
                <a:t>I. </a:t>
              </a:r>
              <a:r>
                <a:rPr lang="en-US" b="1" err="1">
                  <a:solidFill>
                    <a:schemeClr val="tx2">
                      <a:lumMod val="50000"/>
                    </a:schemeClr>
                  </a:solidFill>
                  <a:latin typeface="Arial" panose="020B0604020202020204" pitchFamily="34" charset="0"/>
                  <a:cs typeface="Arial" panose="020B0604020202020204" pitchFamily="34" charset="0"/>
                </a:rPr>
                <a:t>Mở</a:t>
              </a:r>
              <a:r>
                <a:rPr lang="en-US" b="1">
                  <a:solidFill>
                    <a:schemeClr val="tx2">
                      <a:lumMod val="50000"/>
                    </a:schemeClr>
                  </a:solidFill>
                  <a:latin typeface="Arial" panose="020B0604020202020204" pitchFamily="34" charset="0"/>
                  <a:cs typeface="Arial" panose="020B0604020202020204" pitchFamily="34" charset="0"/>
                </a:rPr>
                <a:t> bài</a:t>
              </a:r>
              <a:r>
                <a:rPr lang="en-US" b="1" dirty="0">
                  <a:solidFill>
                    <a:schemeClr val="tx2">
                      <a:lumMod val="50000"/>
                    </a:schemeClr>
                  </a:solidFill>
                  <a:latin typeface="Arial" panose="020B0604020202020204" pitchFamily="34" charset="0"/>
                  <a:cs typeface="Arial" panose="020B0604020202020204" pitchFamily="34" charset="0"/>
                </a:rPr>
                <a:t> </a:t>
              </a:r>
              <a:r>
                <a:rPr lang="en-US">
                  <a:solidFill>
                    <a:schemeClr val="tx2">
                      <a:lumMod val="50000"/>
                    </a:schemeClr>
                  </a:solidFill>
                  <a:latin typeface="Arial" panose="020B0604020202020204" pitchFamily="34" charset="0"/>
                  <a:cs typeface="Arial" panose="020B0604020202020204" pitchFamily="34" charset="0"/>
                </a:rPr>
                <a:t>Giới </a:t>
              </a:r>
              <a:r>
                <a:rPr lang="en-US" err="1">
                  <a:solidFill>
                    <a:schemeClr val="tx2">
                      <a:lumMod val="50000"/>
                    </a:schemeClr>
                  </a:solidFill>
                  <a:latin typeface="Arial" panose="020B0604020202020204" pitchFamily="34" charset="0"/>
                  <a:cs typeface="Arial" panose="020B0604020202020204" pitchFamily="34" charset="0"/>
                </a:rPr>
                <a:t>thiệu</a:t>
              </a:r>
              <a:r>
                <a:rPr lang="en-US">
                  <a:solidFill>
                    <a:schemeClr val="tx2">
                      <a:lumMod val="50000"/>
                    </a:schemeClr>
                  </a:solidFill>
                  <a:latin typeface="Arial" panose="020B0604020202020204" pitchFamily="34" charset="0"/>
                  <a:cs typeface="Arial" panose="020B0604020202020204" pitchFamily="34" charset="0"/>
                </a:rPr>
                <a:t> người bạn thân của em.</a:t>
              </a:r>
              <a:endParaRPr lang="en-US" dirty="0">
                <a:solidFill>
                  <a:schemeClr val="tx2">
                    <a:lumMod val="50000"/>
                  </a:schemeClr>
                </a:solidFill>
                <a:latin typeface="Arial" panose="020B0604020202020204" pitchFamily="34" charset="0"/>
                <a:cs typeface="Arial" panose="020B0604020202020204" pitchFamily="34" charset="0"/>
              </a:endParaRPr>
            </a:p>
          </p:txBody>
        </p:sp>
      </p:grpSp>
      <p:sp>
        <p:nvSpPr>
          <p:cNvPr id="32" name="Freeform 31"/>
          <p:cNvSpPr/>
          <p:nvPr/>
        </p:nvSpPr>
        <p:spPr>
          <a:xfrm>
            <a:off x="396331" y="844352"/>
            <a:ext cx="8442865" cy="1760327"/>
          </a:xfrm>
          <a:custGeom>
            <a:avLst/>
            <a:gdLst>
              <a:gd name="connsiteX0" fmla="*/ 0 w 12192000"/>
              <a:gd name="connsiteY0" fmla="*/ 479221 h 4792206"/>
              <a:gd name="connsiteX1" fmla="*/ 479221 w 12192000"/>
              <a:gd name="connsiteY1" fmla="*/ 0 h 4792206"/>
              <a:gd name="connsiteX2" fmla="*/ 11712779 w 12192000"/>
              <a:gd name="connsiteY2" fmla="*/ 0 h 4792206"/>
              <a:gd name="connsiteX3" fmla="*/ 12192000 w 12192000"/>
              <a:gd name="connsiteY3" fmla="*/ 479221 h 4792206"/>
              <a:gd name="connsiteX4" fmla="*/ 12192000 w 12192000"/>
              <a:gd name="connsiteY4" fmla="*/ 4312985 h 4792206"/>
              <a:gd name="connsiteX5" fmla="*/ 11712779 w 12192000"/>
              <a:gd name="connsiteY5" fmla="*/ 4792206 h 4792206"/>
              <a:gd name="connsiteX6" fmla="*/ 479221 w 12192000"/>
              <a:gd name="connsiteY6" fmla="*/ 4792206 h 4792206"/>
              <a:gd name="connsiteX7" fmla="*/ 0 w 12192000"/>
              <a:gd name="connsiteY7" fmla="*/ 4312985 h 4792206"/>
              <a:gd name="connsiteX8" fmla="*/ 0 w 12192000"/>
              <a:gd name="connsiteY8" fmla="*/ 479221 h 47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792206">
                <a:moveTo>
                  <a:pt x="0" y="479221"/>
                </a:moveTo>
                <a:cubicBezTo>
                  <a:pt x="0" y="214555"/>
                  <a:pt x="214555" y="0"/>
                  <a:pt x="479221" y="0"/>
                </a:cubicBezTo>
                <a:lnTo>
                  <a:pt x="11712779" y="0"/>
                </a:lnTo>
                <a:cubicBezTo>
                  <a:pt x="11977445" y="0"/>
                  <a:pt x="12192000" y="214555"/>
                  <a:pt x="12192000" y="479221"/>
                </a:cubicBezTo>
                <a:lnTo>
                  <a:pt x="12192000" y="4312985"/>
                </a:lnTo>
                <a:cubicBezTo>
                  <a:pt x="12192000" y="4577651"/>
                  <a:pt x="11977445" y="4792206"/>
                  <a:pt x="11712779" y="4792206"/>
                </a:cubicBezTo>
                <a:lnTo>
                  <a:pt x="479221" y="4792206"/>
                </a:lnTo>
                <a:cubicBezTo>
                  <a:pt x="214555" y="4792206"/>
                  <a:pt x="0" y="4577651"/>
                  <a:pt x="0" y="4312985"/>
                </a:cubicBezTo>
                <a:lnTo>
                  <a:pt x="0" y="479221"/>
                </a:lnTo>
                <a:close/>
              </a:path>
            </a:pathLst>
          </a:custGeom>
          <a:solidFill>
            <a:srgbClr val="F0A3B7">
              <a:alpha val="40000"/>
            </a:srgbClr>
          </a:solidFill>
          <a:ln/>
        </p:spPr>
        <p:style>
          <a:lnRef idx="2">
            <a:schemeClr val="accent2"/>
          </a:lnRef>
          <a:fillRef idx="1">
            <a:schemeClr val="lt1"/>
          </a:fillRef>
          <a:effectRef idx="0">
            <a:schemeClr val="accent2"/>
          </a:effectRef>
          <a:fontRef idx="minor">
            <a:schemeClr val="dk1"/>
          </a:fontRef>
        </p:style>
        <p:txBody>
          <a:bodyPr spcFirstLastPara="0" vert="horz" wrap="square" lIns="1372870" tIns="60971" rIns="60971" bIns="60971" numCol="1" spcCol="1270" anchor="ctr" anchorCtr="0">
            <a:noAutofit/>
          </a:bodyPr>
          <a:lstStyle/>
          <a:p>
            <a:pPr defTabSz="711342">
              <a:lnSpc>
                <a:spcPct val="90000"/>
              </a:lnSpc>
              <a:spcAft>
                <a:spcPct val="35000"/>
              </a:spcAft>
            </a:pPr>
            <a:r>
              <a:rPr lang="en-US" b="1" dirty="0">
                <a:solidFill>
                  <a:schemeClr val="tx2">
                    <a:lumMod val="50000"/>
                  </a:schemeClr>
                </a:solidFill>
                <a:latin typeface="Arial" panose="020B0604020202020204" pitchFamily="34" charset="0"/>
                <a:cs typeface="Arial" panose="020B0604020202020204" pitchFamily="34" charset="0"/>
              </a:rPr>
              <a:t>II. </a:t>
            </a:r>
            <a:r>
              <a:rPr lang="en-US" b="1" dirty="0" err="1">
                <a:solidFill>
                  <a:schemeClr val="tx2">
                    <a:lumMod val="50000"/>
                  </a:schemeClr>
                </a:solidFill>
                <a:latin typeface="Arial" panose="020B0604020202020204" pitchFamily="34" charset="0"/>
                <a:cs typeface="Arial" panose="020B0604020202020204" pitchFamily="34" charset="0"/>
              </a:rPr>
              <a:t>Thân</a:t>
            </a:r>
            <a:r>
              <a:rPr lang="en-US" b="1" dirty="0">
                <a:solidFill>
                  <a:schemeClr val="tx2">
                    <a:lumMod val="50000"/>
                  </a:schemeClr>
                </a:solidFill>
                <a:latin typeface="Arial" panose="020B0604020202020204" pitchFamily="34" charset="0"/>
                <a:cs typeface="Arial" panose="020B0604020202020204" pitchFamily="34" charset="0"/>
              </a:rPr>
              <a:t> </a:t>
            </a:r>
            <a:r>
              <a:rPr lang="en-US" b="1" dirty="0" err="1">
                <a:solidFill>
                  <a:schemeClr val="tx2">
                    <a:lumMod val="50000"/>
                  </a:schemeClr>
                </a:solidFill>
                <a:latin typeface="Arial" panose="020B0604020202020204" pitchFamily="34" charset="0"/>
                <a:cs typeface="Arial" panose="020B0604020202020204" pitchFamily="34" charset="0"/>
              </a:rPr>
              <a:t>bài</a:t>
            </a:r>
            <a:endParaRPr lang="en-US" b="1" dirty="0">
              <a:solidFill>
                <a:schemeClr val="tx2">
                  <a:lumMod val="50000"/>
                </a:schemeClr>
              </a:solidFill>
              <a:latin typeface="Arial" panose="020B0604020202020204" pitchFamily="34" charset="0"/>
              <a:cs typeface="Arial" panose="020B0604020202020204" pitchFamily="34" charset="0"/>
            </a:endParaRPr>
          </a:p>
          <a:p>
            <a:pPr defTabSz="711342">
              <a:lnSpc>
                <a:spcPct val="90000"/>
              </a:lnSpc>
              <a:spcAft>
                <a:spcPct val="35000"/>
              </a:spcAft>
            </a:pPr>
            <a:r>
              <a:rPr lang="en-US" dirty="0">
                <a:solidFill>
                  <a:schemeClr val="tx2">
                    <a:lumMod val="50000"/>
                  </a:schemeClr>
                </a:solidFill>
                <a:latin typeface="Arial" panose="020B0604020202020204" pitchFamily="34" charset="0"/>
                <a:cs typeface="Arial" panose="020B0604020202020204" pitchFamily="34" charset="0"/>
              </a:rPr>
              <a:t>a) </a:t>
            </a:r>
            <a:r>
              <a:rPr lang="en-US" err="1">
                <a:solidFill>
                  <a:schemeClr val="tx2">
                    <a:lumMod val="50000"/>
                  </a:schemeClr>
                </a:solidFill>
                <a:latin typeface="Arial" panose="020B0604020202020204" pitchFamily="34" charset="0"/>
                <a:cs typeface="Arial" panose="020B0604020202020204" pitchFamily="34" charset="0"/>
              </a:rPr>
              <a:t>Tả</a:t>
            </a:r>
            <a:r>
              <a:rPr lang="en-US">
                <a:solidFill>
                  <a:schemeClr val="tx2">
                    <a:lumMod val="50000"/>
                  </a:schemeClr>
                </a:solidFill>
                <a:latin typeface="Arial" panose="020B0604020202020204" pitchFamily="34" charset="0"/>
                <a:cs typeface="Arial" panose="020B0604020202020204" pitchFamily="34" charset="0"/>
              </a:rPr>
              <a:t> ngoại hình của bạn thân</a:t>
            </a:r>
            <a:endParaRPr lang="en-US" dirty="0">
              <a:solidFill>
                <a:schemeClr val="tx2">
                  <a:lumMod val="50000"/>
                </a:schemeClr>
              </a:solidFill>
              <a:latin typeface="Arial" panose="020B0604020202020204" pitchFamily="34" charset="0"/>
              <a:cs typeface="Arial" panose="020B0604020202020204" pitchFamily="34" charset="0"/>
            </a:endParaRPr>
          </a:p>
          <a:p>
            <a:pPr marL="285750" indent="-285750" defTabSz="711342">
              <a:lnSpc>
                <a:spcPct val="90000"/>
              </a:lnSpc>
              <a:spcAft>
                <a:spcPct val="35000"/>
              </a:spcAft>
              <a:buFontTx/>
              <a:buChar char="-"/>
            </a:pPr>
            <a:r>
              <a:rPr lang="en-US">
                <a:solidFill>
                  <a:schemeClr val="tx2">
                    <a:lumMod val="50000"/>
                  </a:schemeClr>
                </a:solidFill>
                <a:latin typeface="Arial" panose="020B0604020202020204" pitchFamily="34" charset="0"/>
                <a:cs typeface="Arial" panose="020B0604020202020204" pitchFamily="34" charset="0"/>
              </a:rPr>
              <a:t>Tả bao quát: tuổi tác, chiều cao, cân nặng, vóc dáng, màu da, giọng nói,…</a:t>
            </a:r>
          </a:p>
          <a:p>
            <a:pPr marL="285750" indent="-285750" defTabSz="711342">
              <a:lnSpc>
                <a:spcPct val="90000"/>
              </a:lnSpc>
              <a:spcAft>
                <a:spcPct val="35000"/>
              </a:spcAft>
              <a:buFontTx/>
              <a:buChar char="-"/>
            </a:pPr>
            <a:r>
              <a:rPr lang="en-US">
                <a:solidFill>
                  <a:schemeClr val="tx2">
                    <a:lumMod val="50000"/>
                  </a:schemeClr>
                </a:solidFill>
                <a:latin typeface="Arial" panose="020B0604020202020204" pitchFamily="34" charset="0"/>
                <a:cs typeface="Arial" panose="020B0604020202020204" pitchFamily="34" charset="0"/>
              </a:rPr>
              <a:t>Tả chi tiết: khuôn mặt, đôi mắt, nụ cười, trang phục và cách ăn mặc thường ngày,…</a:t>
            </a:r>
            <a:endParaRPr lang="en-US" dirty="0">
              <a:solidFill>
                <a:schemeClr val="tx2">
                  <a:lumMod val="50000"/>
                </a:schemeClr>
              </a:solidFill>
              <a:latin typeface="Arial" panose="020B0604020202020204" pitchFamily="34" charset="0"/>
              <a:cs typeface="Arial" panose="020B0604020202020204" pitchFamily="34" charset="0"/>
            </a:endParaRPr>
          </a:p>
        </p:txBody>
      </p:sp>
      <p:grpSp>
        <p:nvGrpSpPr>
          <p:cNvPr id="33" name="Group 32"/>
          <p:cNvGrpSpPr/>
          <p:nvPr/>
        </p:nvGrpSpPr>
        <p:grpSpPr>
          <a:xfrm>
            <a:off x="396330" y="4660776"/>
            <a:ext cx="8423814" cy="360040"/>
            <a:chOff x="838198" y="8321042"/>
            <a:chExt cx="16844702" cy="1638301"/>
          </a:xfrm>
        </p:grpSpPr>
        <p:sp>
          <p:nvSpPr>
            <p:cNvPr id="34" name="Flowchart: Delay 33"/>
            <p:cNvSpPr/>
            <p:nvPr/>
          </p:nvSpPr>
          <p:spPr>
            <a:xfrm rot="5400000">
              <a:off x="8441399" y="717842"/>
              <a:ext cx="1638301" cy="16844701"/>
            </a:xfrm>
            <a:prstGeom prst="flowChartDelay">
              <a:avLst/>
            </a:prstGeom>
            <a:solidFill>
              <a:srgbClr val="E67F29">
                <a:alpha val="40000"/>
              </a:srgbClr>
            </a:solidFill>
            <a:ln>
              <a:solidFill>
                <a:srgbClr val="E3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838198" y="8648702"/>
              <a:ext cx="16844700" cy="895601"/>
            </a:xfrm>
            <a:custGeom>
              <a:avLst/>
              <a:gdLst>
                <a:gd name="connsiteX0" fmla="*/ 0 w 12192000"/>
                <a:gd name="connsiteY0" fmla="*/ 132568 h 1325676"/>
                <a:gd name="connsiteX1" fmla="*/ 132568 w 12192000"/>
                <a:gd name="connsiteY1" fmla="*/ 0 h 1325676"/>
                <a:gd name="connsiteX2" fmla="*/ 12059432 w 12192000"/>
                <a:gd name="connsiteY2" fmla="*/ 0 h 1325676"/>
                <a:gd name="connsiteX3" fmla="*/ 12192000 w 12192000"/>
                <a:gd name="connsiteY3" fmla="*/ 132568 h 1325676"/>
                <a:gd name="connsiteX4" fmla="*/ 12192000 w 12192000"/>
                <a:gd name="connsiteY4" fmla="*/ 1193108 h 1325676"/>
                <a:gd name="connsiteX5" fmla="*/ 12059432 w 12192000"/>
                <a:gd name="connsiteY5" fmla="*/ 1325676 h 1325676"/>
                <a:gd name="connsiteX6" fmla="*/ 132568 w 12192000"/>
                <a:gd name="connsiteY6" fmla="*/ 1325676 h 1325676"/>
                <a:gd name="connsiteX7" fmla="*/ 0 w 12192000"/>
                <a:gd name="connsiteY7" fmla="*/ 1193108 h 1325676"/>
                <a:gd name="connsiteX8" fmla="*/ 0 w 12192000"/>
                <a:gd name="connsiteY8" fmla="*/ 132568 h 132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325676">
                  <a:moveTo>
                    <a:pt x="0" y="132568"/>
                  </a:moveTo>
                  <a:cubicBezTo>
                    <a:pt x="0" y="59353"/>
                    <a:pt x="59353" y="0"/>
                    <a:pt x="132568" y="0"/>
                  </a:cubicBezTo>
                  <a:lnTo>
                    <a:pt x="12059432" y="0"/>
                  </a:lnTo>
                  <a:cubicBezTo>
                    <a:pt x="12132647" y="0"/>
                    <a:pt x="12192000" y="59353"/>
                    <a:pt x="12192000" y="132568"/>
                  </a:cubicBezTo>
                  <a:lnTo>
                    <a:pt x="12192000" y="1193108"/>
                  </a:lnTo>
                  <a:cubicBezTo>
                    <a:pt x="12192000" y="1266323"/>
                    <a:pt x="12132647" y="1325676"/>
                    <a:pt x="12059432" y="1325676"/>
                  </a:cubicBezTo>
                  <a:lnTo>
                    <a:pt x="132568" y="1325676"/>
                  </a:lnTo>
                  <a:cubicBezTo>
                    <a:pt x="59353" y="1325676"/>
                    <a:pt x="0" y="1266323"/>
                    <a:pt x="0" y="1193108"/>
                  </a:cubicBezTo>
                  <a:lnTo>
                    <a:pt x="0" y="13256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2870" tIns="60971" rIns="60971" bIns="60971" numCol="1" spcCol="1270" anchor="ctr" anchorCtr="0">
              <a:noAutofit/>
            </a:bodyPr>
            <a:lstStyle/>
            <a:p>
              <a:pPr defTabSz="711342">
                <a:lnSpc>
                  <a:spcPct val="90000"/>
                </a:lnSpc>
                <a:spcAft>
                  <a:spcPct val="35000"/>
                </a:spcAft>
              </a:pPr>
              <a:r>
                <a:rPr lang="en-US" b="1" dirty="0">
                  <a:solidFill>
                    <a:schemeClr val="tx2">
                      <a:lumMod val="50000"/>
                    </a:schemeClr>
                  </a:solidFill>
                  <a:latin typeface="Arial" panose="020B0604020202020204" pitchFamily="34" charset="0"/>
                  <a:cs typeface="Arial" panose="020B0604020202020204" pitchFamily="34" charset="0"/>
                </a:rPr>
                <a:t>III. </a:t>
              </a:r>
              <a:r>
                <a:rPr lang="en-US" b="1" err="1">
                  <a:solidFill>
                    <a:schemeClr val="tx2">
                      <a:lumMod val="50000"/>
                    </a:schemeClr>
                  </a:solidFill>
                  <a:latin typeface="Arial" panose="020B0604020202020204" pitchFamily="34" charset="0"/>
                  <a:cs typeface="Arial" panose="020B0604020202020204" pitchFamily="34" charset="0"/>
                </a:rPr>
                <a:t>Kết</a:t>
              </a:r>
              <a:r>
                <a:rPr lang="en-US" b="1">
                  <a:solidFill>
                    <a:schemeClr val="tx2">
                      <a:lumMod val="50000"/>
                    </a:schemeClr>
                  </a:solidFill>
                  <a:latin typeface="Arial" panose="020B0604020202020204" pitchFamily="34" charset="0"/>
                  <a:cs typeface="Arial" panose="020B0604020202020204" pitchFamily="34" charset="0"/>
                </a:rPr>
                <a:t> bài</a:t>
              </a:r>
              <a:r>
                <a:rPr lang="en-US" b="1" dirty="0">
                  <a:solidFill>
                    <a:schemeClr val="tx2">
                      <a:lumMod val="50000"/>
                    </a:schemeClr>
                  </a:solidFill>
                  <a:latin typeface="Arial" panose="020B0604020202020204" pitchFamily="34" charset="0"/>
                  <a:cs typeface="Arial" panose="020B0604020202020204" pitchFamily="34" charset="0"/>
                </a:rPr>
                <a:t> </a:t>
              </a:r>
              <a:r>
                <a:rPr lang="en-US">
                  <a:solidFill>
                    <a:schemeClr val="tx2">
                      <a:lumMod val="50000"/>
                    </a:schemeClr>
                  </a:solidFill>
                  <a:latin typeface="Arial" panose="020B0604020202020204" pitchFamily="34" charset="0"/>
                  <a:cs typeface="Arial" panose="020B0604020202020204" pitchFamily="34" charset="0"/>
                </a:rPr>
                <a:t>Tình cảm của em dành cho người bạn ấy.</a:t>
              </a:r>
              <a:endParaRPr lang="en-US" dirty="0">
                <a:solidFill>
                  <a:schemeClr val="tx2">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95072195"/>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1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10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10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utoUpdateAnimBg="0"/>
      <p:bldP spid="28"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3A85067F-BBBC-45B0-9C18-4D6B4FF677D4}"/>
              </a:ext>
            </a:extLst>
          </p:cNvPr>
          <p:cNvPicPr>
            <a:picLocks noChangeAspect="1"/>
          </p:cNvPicPr>
          <p:nvPr/>
        </p:nvPicPr>
        <p:blipFill rotWithShape="1">
          <a:blip r:embed="rId4"/>
          <a:srcRect r="65456"/>
          <a:stretch/>
        </p:blipFill>
        <p:spPr>
          <a:xfrm>
            <a:off x="-5390" y="0"/>
            <a:ext cx="1990014" cy="5144393"/>
          </a:xfrm>
          <a:prstGeom prst="rect">
            <a:avLst/>
          </a:prstGeom>
        </p:spPr>
      </p:pic>
      <p:grpSp>
        <p:nvGrpSpPr>
          <p:cNvPr id="17" name="Group 16">
            <a:extLst>
              <a:ext uri="{FF2B5EF4-FFF2-40B4-BE49-F238E27FC236}">
                <a16:creationId xmlns:a16="http://schemas.microsoft.com/office/drawing/2014/main" id="{FBD9B2FD-095D-42BC-B03C-1F9C86B0140C}"/>
              </a:ext>
            </a:extLst>
          </p:cNvPr>
          <p:cNvGrpSpPr/>
          <p:nvPr/>
        </p:nvGrpSpPr>
        <p:grpSpPr>
          <a:xfrm>
            <a:off x="1692474" y="-6499"/>
            <a:ext cx="7560841" cy="5151239"/>
            <a:chOff x="2553479" y="70259"/>
            <a:chExt cx="4693614" cy="5002981"/>
          </a:xfrm>
        </p:grpSpPr>
        <p:pic>
          <p:nvPicPr>
            <p:cNvPr id="1026" name="Picture 2" descr="Có thể là hình ảnh về văn bản cho biết 'HAMBURGER HỌC TẬP Đồ dùng dạy học MIKI Tên em là Mở đoạn 0853217180 MIKI Lớp Ngày Thân đoạn-Ý1 đoạn Chủ đề/đề bài Thân đoạn 2 Thân Thândoạn-Ý3 3 đoạn Kết đoạn'">
              <a:extLst>
                <a:ext uri="{FF2B5EF4-FFF2-40B4-BE49-F238E27FC236}">
                  <a16:creationId xmlns:a16="http://schemas.microsoft.com/office/drawing/2014/main" id="{6EEC277D-04C0-4691-B308-8B133058478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942" b="94890" l="41553" r="93213">
                          <a14:foregroundMark x1="53516" y1="17956" x2="60693" y2="17541"/>
                          <a14:foregroundMark x1="60693" y1="17541" x2="71680" y2="18508"/>
                          <a14:foregroundMark x1="71680" y1="18508" x2="71777" y2="18646"/>
                          <a14:foregroundMark x1="59961" y1="12293" x2="90332" y2="25276"/>
                          <a14:foregroundMark x1="90332" y1="25276" x2="78564" y2="20028"/>
                          <a14:foregroundMark x1="78564" y1="20028" x2="45410" y2="21271"/>
                          <a14:foregroundMark x1="55469" y1="12500" x2="63818" y2="11948"/>
                          <a14:foregroundMark x1="63818" y1="11948" x2="72510" y2="13881"/>
                          <a14:foregroundMark x1="66943" y1="8425" x2="70898" y2="8425"/>
                          <a14:foregroundMark x1="92676" y1="22859" x2="92334" y2="28177"/>
                          <a14:foregroundMark x1="42285" y1="24102" x2="42285" y2="26036"/>
                          <a14:foregroundMark x1="41943" y1="32597" x2="41943" y2="35912"/>
                          <a14:foregroundMark x1="51514" y1="32942" x2="55225" y2="39572"/>
                          <a14:foregroundMark x1="44141" y1="36602" x2="84229" y2="37155"/>
                          <a14:foregroundMark x1="84229" y1="37155" x2="84229" y2="37500"/>
                          <a14:foregroundMark x1="87598" y1="34323" x2="86475" y2="38881"/>
                          <a14:foregroundMark x1="56738" y1="50483" x2="79248" y2="52072"/>
                          <a14:foregroundMark x1="47754" y1="54213" x2="84619" y2="55939"/>
                          <a14:foregroundMark x1="55225" y1="37293" x2="84717" y2="40677"/>
                          <a14:foregroundMark x1="57227" y1="31354" x2="65332" y2="31008"/>
                          <a14:foregroundMark x1="65332" y1="31008" x2="79639" y2="31077"/>
                          <a14:foregroundMark x1="79639" y1="31077" x2="80518" y2="31008"/>
                          <a14:foregroundMark x1="88965" y1="32390" x2="91553" y2="40470"/>
                          <a14:foregroundMark x1="65430" y1="32942" x2="69189" y2="33080"/>
                          <a14:foregroundMark x1="42188" y1="54006" x2="77490" y2="56837"/>
                          <a14:foregroundMark x1="48535" y1="48757" x2="49268" y2="56492"/>
                          <a14:foregroundMark x1="51758" y1="50138" x2="51025" y2="57942"/>
                          <a14:foregroundMark x1="45508" y1="49448" x2="79590" y2="49517"/>
                          <a14:foregroundMark x1="79590" y1="49517" x2="88623" y2="56699"/>
                          <a14:foregroundMark x1="88623" y1="56699" x2="79932" y2="60290"/>
                          <a14:foregroundMark x1="79932" y1="60290" x2="50391" y2="58633"/>
                          <a14:foregroundMark x1="43408" y1="49102" x2="43555" y2="58771"/>
                          <a14:foregroundMark x1="60449" y1="48412" x2="85205" y2="50000"/>
                          <a14:foregroundMark x1="85205" y1="50000" x2="90820" y2="55387"/>
                          <a14:foregroundMark x1="90820" y1="55387" x2="90820" y2="57528"/>
                          <a14:foregroundMark x1="91553" y1="50898" x2="90967" y2="59323"/>
                          <a14:foregroundMark x1="92676" y1="48550" x2="92822" y2="56837"/>
                          <a14:foregroundMark x1="41650" y1="50000" x2="41553" y2="55939"/>
                          <a14:foregroundMark x1="80371" y1="12293" x2="83252" y2="15677"/>
                          <a14:foregroundMark x1="87695" y1="17058" x2="87842" y2="20925"/>
                          <a14:foregroundMark x1="41650" y1="48204" x2="41650" y2="58633"/>
                          <a14:foregroundMark x1="46387" y1="67265" x2="81250" y2="73066"/>
                          <a14:foregroundMark x1="59961" y1="67265" x2="63184" y2="67265"/>
                          <a14:foregroundMark x1="45166" y1="78867" x2="56689" y2="76934"/>
                          <a14:foregroundMark x1="56689" y1="76934" x2="71240" y2="76934"/>
                          <a14:foregroundMark x1="71240" y1="76934" x2="85742" y2="76588"/>
                          <a14:foregroundMark x1="43652" y1="85221" x2="83008" y2="89434"/>
                          <a14:foregroundMark x1="44678" y1="84461" x2="73975" y2="84185"/>
                          <a14:foregroundMark x1="73975" y1="84185" x2="87695" y2="86050"/>
                          <a14:foregroundMark x1="87695" y1="86050" x2="79883" y2="93439"/>
                          <a14:foregroundMark x1="79883" y1="93439" x2="56104" y2="94268"/>
                          <a14:foregroundMark x1="56104" y1="94268" x2="49219" y2="91506"/>
                          <a14:foregroundMark x1="49219" y1="91506" x2="57764" y2="88329"/>
                          <a14:foregroundMark x1="57764" y1="88329" x2="79688" y2="88812"/>
                          <a14:foregroundMark x1="79688" y1="88812" x2="63672" y2="91851"/>
                          <a14:foregroundMark x1="63672" y1="91851" x2="79492" y2="87845"/>
                          <a14:foregroundMark x1="79492" y1="87845" x2="79639" y2="87845"/>
                          <a14:foregroundMark x1="45898" y1="95028" x2="66846" y2="94337"/>
                          <a14:foregroundMark x1="66846" y1="94337" x2="88965" y2="94890"/>
                          <a14:foregroundMark x1="64307" y1="66506" x2="86523" y2="67541"/>
                          <a14:foregroundMark x1="86523" y1="67541" x2="87939" y2="75691"/>
                          <a14:foregroundMark x1="92432" y1="32942" x2="93213" y2="38191"/>
                          <a14:foregroundMark x1="46143" y1="78867" x2="74609" y2="77417"/>
                          <a14:foregroundMark x1="74609" y1="77417" x2="85352" y2="77417"/>
                        </a14:backgroundRemoval>
                      </a14:imgEffect>
                    </a14:imgLayer>
                  </a14:imgProps>
                </a:ext>
                <a:ext uri="{28A0092B-C50C-407E-A947-70E740481C1C}">
                  <a14:useLocalDpi xmlns:a14="http://schemas.microsoft.com/office/drawing/2010/main" val="0"/>
                </a:ext>
              </a:extLst>
            </a:blip>
            <a:srcRect l="39275" t="8518" r="4954" b="4074"/>
            <a:stretch/>
          </p:blipFill>
          <p:spPr bwMode="auto">
            <a:xfrm>
              <a:off x="2731692" y="70259"/>
              <a:ext cx="4515401" cy="50029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9302D94-104F-4858-8CDE-0F9EC8AD083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302" b="89535" l="8543" r="89950">
                          <a14:foregroundMark x1="8543" y1="73256" x2="13065" y2="88372"/>
                          <a14:foregroundMark x1="86935" y1="59302" x2="89950" y2="70930"/>
                        </a14:backgroundRemoval>
                      </a14:imgEffect>
                    </a14:imgLayer>
                  </a14:imgProps>
                </a:ext>
              </a:extLst>
            </a:blip>
            <a:stretch>
              <a:fillRect/>
            </a:stretch>
          </p:blipFill>
          <p:spPr>
            <a:xfrm rot="339735">
              <a:off x="2974553" y="112345"/>
              <a:ext cx="871754" cy="376739"/>
            </a:xfrm>
            <a:prstGeom prst="rect">
              <a:avLst/>
            </a:prstGeom>
          </p:spPr>
        </p:pic>
        <p:pic>
          <p:nvPicPr>
            <p:cNvPr id="10" name="Picture 9">
              <a:extLst>
                <a:ext uri="{FF2B5EF4-FFF2-40B4-BE49-F238E27FC236}">
                  <a16:creationId xmlns:a16="http://schemas.microsoft.com/office/drawing/2014/main" id="{161B2E60-8D64-4F32-BD7A-87BC9993B55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24" b="89286" l="6250" r="92045">
                          <a14:foregroundMark x1="13068" y1="61905" x2="15341" y2="73810"/>
                          <a14:foregroundMark x1="8523" y1="59524" x2="10227" y2="67857"/>
                          <a14:foregroundMark x1="6818" y1="61905" x2="6818" y2="73810"/>
                          <a14:foregroundMark x1="62500" y1="14286" x2="69318" y2="14286"/>
                          <a14:foregroundMark x1="92045" y1="47619" x2="90341" y2="52381"/>
                        </a14:backgroundRemoval>
                      </a14:imgEffect>
                    </a14:imgLayer>
                  </a14:imgProps>
                </a:ext>
              </a:extLst>
            </a:blip>
            <a:stretch>
              <a:fillRect/>
            </a:stretch>
          </p:blipFill>
          <p:spPr>
            <a:xfrm>
              <a:off x="2611460" y="1239241"/>
              <a:ext cx="798973" cy="381328"/>
            </a:xfrm>
            <a:prstGeom prst="rect">
              <a:avLst/>
            </a:prstGeom>
          </p:spPr>
        </p:pic>
        <p:pic>
          <p:nvPicPr>
            <p:cNvPr id="12" name="Picture 11">
              <a:extLst>
                <a:ext uri="{FF2B5EF4-FFF2-40B4-BE49-F238E27FC236}">
                  <a16:creationId xmlns:a16="http://schemas.microsoft.com/office/drawing/2014/main" id="{86187A7F-B31E-49E5-800C-0366C051D64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724" b="87931" l="7500" r="90000">
                          <a14:foregroundMark x1="7500" y1="53448" x2="15000" y2="54310"/>
                          <a14:foregroundMark x1="51250" y1="5172" x2="51250" y2="14655"/>
                          <a14:foregroundMark x1="65000" y1="1724" x2="65000" y2="8621"/>
                        </a14:backgroundRemoval>
                      </a14:imgEffect>
                    </a14:imgLayer>
                  </a14:imgProps>
                </a:ext>
              </a:extLst>
            </a:blip>
            <a:stretch>
              <a:fillRect/>
            </a:stretch>
          </p:blipFill>
          <p:spPr>
            <a:xfrm>
              <a:off x="2577143" y="2179200"/>
              <a:ext cx="761905" cy="552381"/>
            </a:xfrm>
            <a:prstGeom prst="rect">
              <a:avLst/>
            </a:prstGeom>
          </p:spPr>
        </p:pic>
        <p:pic>
          <p:nvPicPr>
            <p:cNvPr id="14" name="Picture 13">
              <a:extLst>
                <a:ext uri="{FF2B5EF4-FFF2-40B4-BE49-F238E27FC236}">
                  <a16:creationId xmlns:a16="http://schemas.microsoft.com/office/drawing/2014/main" id="{A8E7846C-6DAB-4498-85B1-2259217E24E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219" b="87671" l="7285" r="91391">
                          <a14:foregroundMark x1="7285" y1="50685" x2="12583" y2="45205"/>
                          <a14:foregroundMark x1="91391" y1="42466" x2="86755" y2="53425"/>
                          <a14:foregroundMark x1="40397" y1="86301" x2="45033" y2="84932"/>
                          <a14:foregroundMark x1="31126" y1="84932" x2="32450" y2="86301"/>
                        </a14:backgroundRemoval>
                      </a14:imgEffect>
                    </a14:imgLayer>
                  </a14:imgProps>
                </a:ext>
              </a:extLst>
            </a:blip>
            <a:stretch>
              <a:fillRect/>
            </a:stretch>
          </p:blipFill>
          <p:spPr>
            <a:xfrm>
              <a:off x="2633677" y="3212536"/>
              <a:ext cx="673051" cy="325382"/>
            </a:xfrm>
            <a:prstGeom prst="rect">
              <a:avLst/>
            </a:prstGeom>
          </p:spPr>
        </p:pic>
        <p:pic>
          <p:nvPicPr>
            <p:cNvPr id="16" name="Picture 15">
              <a:extLst>
                <a:ext uri="{FF2B5EF4-FFF2-40B4-BE49-F238E27FC236}">
                  <a16:creationId xmlns:a16="http://schemas.microsoft.com/office/drawing/2014/main" id="{6BE46B93-0308-47B1-854A-3D4229CD8FB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211" b="89474" l="7362" r="92638">
                          <a14:foregroundMark x1="7975" y1="30263" x2="11043" y2="31579"/>
                          <a14:foregroundMark x1="92638" y1="42105" x2="84663" y2="68421"/>
                        </a14:backgroundRemoval>
                      </a14:imgEffect>
                    </a14:imgLayer>
                  </a14:imgProps>
                </a:ext>
              </a:extLst>
            </a:blip>
            <a:stretch>
              <a:fillRect/>
            </a:stretch>
          </p:blipFill>
          <p:spPr>
            <a:xfrm>
              <a:off x="2553479" y="4198727"/>
              <a:ext cx="753249" cy="351209"/>
            </a:xfrm>
            <a:prstGeom prst="rect">
              <a:avLst/>
            </a:prstGeom>
          </p:spPr>
        </p:pic>
      </p:grpSp>
      <p:sp>
        <p:nvSpPr>
          <p:cNvPr id="20" name="TextBox 19">
            <a:extLst>
              <a:ext uri="{FF2B5EF4-FFF2-40B4-BE49-F238E27FC236}">
                <a16:creationId xmlns:a16="http://schemas.microsoft.com/office/drawing/2014/main" id="{B09235CC-62A4-4A63-91E4-88565A975391}"/>
              </a:ext>
            </a:extLst>
          </p:cNvPr>
          <p:cNvSpPr txBox="1"/>
          <p:nvPr/>
        </p:nvSpPr>
        <p:spPr>
          <a:xfrm>
            <a:off x="236108" y="3211034"/>
            <a:ext cx="1565232" cy="1569660"/>
          </a:xfrm>
          <a:prstGeom prst="rect">
            <a:avLst/>
          </a:prstGeom>
          <a:solidFill>
            <a:schemeClr val="accent4">
              <a:lumMod val="20000"/>
              <a:lumOff val="80000"/>
            </a:schemeClr>
          </a:solidFill>
        </p:spPr>
        <p:txBody>
          <a:bodyPr wrap="square">
            <a:spAutoFit/>
          </a:bodyPr>
          <a:lstStyle/>
          <a:p>
            <a:pPr algn="ctr" defTabSz="914560">
              <a:buClr>
                <a:srgbClr val="000000"/>
              </a:buClr>
              <a:defRPr/>
            </a:pPr>
            <a:r>
              <a:rPr lang="en-US" sz="2400" kern="0">
                <a:solidFill>
                  <a:srgbClr val="000000"/>
                </a:solidFill>
                <a:latin typeface="Arial"/>
                <a:cs typeface="Arial"/>
                <a:sym typeface="Arial"/>
              </a:rPr>
              <a:t>Tả người bạn thân của em ở trường</a:t>
            </a:r>
            <a:endParaRPr lang="en-US" sz="2400" kern="0" dirty="0">
              <a:solidFill>
                <a:srgbClr val="000000"/>
              </a:solidFill>
              <a:latin typeface="Arial"/>
              <a:cs typeface="Arial"/>
              <a:sym typeface="Arial"/>
            </a:endParaRPr>
          </a:p>
        </p:txBody>
      </p:sp>
      <p:sp>
        <p:nvSpPr>
          <p:cNvPr id="22" name="TextBox 21">
            <a:extLst>
              <a:ext uri="{FF2B5EF4-FFF2-40B4-BE49-F238E27FC236}">
                <a16:creationId xmlns:a16="http://schemas.microsoft.com/office/drawing/2014/main" id="{479F1859-7265-4F97-BCD2-9266AD22DA0B}"/>
              </a:ext>
            </a:extLst>
          </p:cNvPr>
          <p:cNvSpPr txBox="1"/>
          <p:nvPr/>
        </p:nvSpPr>
        <p:spPr>
          <a:xfrm>
            <a:off x="2461597" y="556320"/>
            <a:ext cx="6431677" cy="600164"/>
          </a:xfrm>
          <a:prstGeom prst="rect">
            <a:avLst/>
          </a:prstGeom>
          <a:noFill/>
        </p:spPr>
        <p:txBody>
          <a:bodyPr wrap="square">
            <a:spAutoFit/>
          </a:bodyPr>
          <a:lstStyle/>
          <a:p>
            <a:pPr algn="just" defTabSz="914560">
              <a:buClr>
                <a:srgbClr val="000000"/>
              </a:buClr>
              <a:defRPr/>
            </a:pPr>
            <a:r>
              <a:rPr lang="en-US" sz="1650" kern="0">
                <a:solidFill>
                  <a:srgbClr val="000000"/>
                </a:solidFill>
                <a:latin typeface="Arial"/>
                <a:cs typeface="Arial"/>
                <a:sym typeface="Arial"/>
              </a:rPr>
              <a:t>Năm tháng trôi qua mau với biết bao kỉ niệm của tuổi học trò, trong suốt thời gian học tập, có lẽ My là người bạn thân nhất của em. </a:t>
            </a:r>
            <a:endParaRPr lang="vi-VN" sz="1650" kern="0" dirty="0">
              <a:solidFill>
                <a:srgbClr val="000000"/>
              </a:solidFill>
              <a:latin typeface="Arial"/>
              <a:cs typeface="Arial"/>
              <a:sym typeface="Arial"/>
            </a:endParaRPr>
          </a:p>
        </p:txBody>
      </p:sp>
      <p:sp>
        <p:nvSpPr>
          <p:cNvPr id="23" name="TextBox 22">
            <a:extLst>
              <a:ext uri="{FF2B5EF4-FFF2-40B4-BE49-F238E27FC236}">
                <a16:creationId xmlns:a16="http://schemas.microsoft.com/office/drawing/2014/main" id="{E9CE0C44-5129-4359-B010-EF3E3564E9DD}"/>
              </a:ext>
            </a:extLst>
          </p:cNvPr>
          <p:cNvSpPr txBox="1"/>
          <p:nvPr/>
        </p:nvSpPr>
        <p:spPr>
          <a:xfrm>
            <a:off x="2233583" y="1389572"/>
            <a:ext cx="6912005" cy="1107996"/>
          </a:xfrm>
          <a:prstGeom prst="rect">
            <a:avLst/>
          </a:prstGeom>
          <a:noFill/>
        </p:spPr>
        <p:txBody>
          <a:bodyPr wrap="square">
            <a:spAutoFit/>
          </a:bodyPr>
          <a:lstStyle/>
          <a:p>
            <a:pPr algn="just" defTabSz="914560">
              <a:buClr>
                <a:srgbClr val="000000"/>
              </a:buClr>
              <a:defRPr/>
            </a:pPr>
            <a:r>
              <a:rPr lang="en-US" sz="1650" kern="0">
                <a:solidFill>
                  <a:srgbClr val="000000"/>
                </a:solidFill>
                <a:latin typeface="Arial"/>
                <a:cs typeface="Arial"/>
                <a:sym typeface="Arial"/>
              </a:rPr>
              <a:t>My năm nay vừa tròn mười tuổi, vóc dáng cân đối, khỏe mạnh. Ở My toát lên vẻ đáng yêu và dễ mến bởi khuôn mặt tròn, sống mũi cao nổi bật với nước da trắng hồng cùng với đôi mắt sáng và nụ cười xinh xắn. … </a:t>
            </a:r>
            <a:endParaRPr lang="vi-VN" sz="1650" kern="0" dirty="0">
              <a:solidFill>
                <a:srgbClr val="000000"/>
              </a:solidFill>
              <a:latin typeface="Arial"/>
              <a:cs typeface="Arial"/>
              <a:sym typeface="Arial"/>
            </a:endParaRPr>
          </a:p>
        </p:txBody>
      </p:sp>
      <p:sp>
        <p:nvSpPr>
          <p:cNvPr id="33" name="Rectangle 32">
            <a:extLst>
              <a:ext uri="{FF2B5EF4-FFF2-40B4-BE49-F238E27FC236}">
                <a16:creationId xmlns:a16="http://schemas.microsoft.com/office/drawing/2014/main" id="{3DA80653-0AD2-4DB1-9CC1-48354527D464}"/>
              </a:ext>
            </a:extLst>
          </p:cNvPr>
          <p:cNvSpPr/>
          <p:nvPr/>
        </p:nvSpPr>
        <p:spPr>
          <a:xfrm>
            <a:off x="3056150" y="2581081"/>
            <a:ext cx="5937011" cy="566408"/>
          </a:xfrm>
          <a:prstGeom prst="rect">
            <a:avLst/>
          </a:prstGeom>
          <a:solidFill>
            <a:srgbClr val="C68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60">
              <a:buClr>
                <a:srgbClr val="000000"/>
              </a:buClr>
              <a:defRPr/>
            </a:pPr>
            <a:endParaRPr lang="en-US" sz="1401" kern="0">
              <a:solidFill>
                <a:srgbClr val="FCACB4"/>
              </a:solidFill>
              <a:latin typeface="Arial"/>
              <a:sym typeface="Arial"/>
            </a:endParaRPr>
          </a:p>
        </p:txBody>
      </p:sp>
      <p:sp>
        <p:nvSpPr>
          <p:cNvPr id="36" name="Rectangle 35">
            <a:extLst>
              <a:ext uri="{FF2B5EF4-FFF2-40B4-BE49-F238E27FC236}">
                <a16:creationId xmlns:a16="http://schemas.microsoft.com/office/drawing/2014/main" id="{1D06309E-E96E-4654-9CC2-462B859EF8BF}"/>
              </a:ext>
            </a:extLst>
          </p:cNvPr>
          <p:cNvSpPr/>
          <p:nvPr/>
        </p:nvSpPr>
        <p:spPr>
          <a:xfrm>
            <a:off x="3353382" y="4523934"/>
            <a:ext cx="4787097" cy="513845"/>
          </a:xfrm>
          <a:prstGeom prst="rect">
            <a:avLst/>
          </a:prstGeom>
          <a:solidFill>
            <a:srgbClr val="E7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60">
              <a:buClr>
                <a:srgbClr val="000000"/>
              </a:buClr>
              <a:defRPr/>
            </a:pPr>
            <a:endParaRPr lang="en-US" sz="1401" kern="0">
              <a:solidFill>
                <a:srgbClr val="FCACB4"/>
              </a:solidFill>
              <a:latin typeface="Arial"/>
              <a:sym typeface="Arial"/>
            </a:endParaRPr>
          </a:p>
        </p:txBody>
      </p:sp>
      <p:sp>
        <p:nvSpPr>
          <p:cNvPr id="25" name="TextBox 24">
            <a:extLst>
              <a:ext uri="{FF2B5EF4-FFF2-40B4-BE49-F238E27FC236}">
                <a16:creationId xmlns:a16="http://schemas.microsoft.com/office/drawing/2014/main" id="{01639F1C-18CD-42CD-8A7E-587747628A2D}"/>
              </a:ext>
            </a:extLst>
          </p:cNvPr>
          <p:cNvSpPr txBox="1"/>
          <p:nvPr/>
        </p:nvSpPr>
        <p:spPr>
          <a:xfrm>
            <a:off x="2173352" y="2389619"/>
            <a:ext cx="6971572" cy="830997"/>
          </a:xfrm>
          <a:prstGeom prst="rect">
            <a:avLst/>
          </a:prstGeom>
          <a:noFill/>
        </p:spPr>
        <p:txBody>
          <a:bodyPr wrap="square">
            <a:spAutoFit/>
          </a:bodyPr>
          <a:lstStyle/>
          <a:p>
            <a:pPr algn="just" defTabSz="914560">
              <a:buClr>
                <a:srgbClr val="000000"/>
              </a:buClr>
              <a:defRPr/>
            </a:pPr>
            <a:r>
              <a:rPr lang="en-US" sz="1600" kern="0">
                <a:solidFill>
                  <a:srgbClr val="000000"/>
                </a:solidFill>
                <a:latin typeface="Arial"/>
                <a:cs typeface="Arial"/>
                <a:sym typeface="Arial"/>
              </a:rPr>
              <a:t>My là một học sinh chăm chỉ trong học tập, luôn hòa đồng với các bạn trong lớp và giúp đỡ các bạn học yếu. Đối với thầy cô, bạn luôn lễ phép, ngoan ngoãn và hoàn thành tốt các nhiệm vụ cô giao. </a:t>
            </a:r>
            <a:endParaRPr lang="vi-VN" sz="1600" kern="0" dirty="0">
              <a:solidFill>
                <a:srgbClr val="000000"/>
              </a:solidFill>
              <a:latin typeface="Arial"/>
              <a:cs typeface="Arial"/>
              <a:sym typeface="Arial"/>
            </a:endParaRPr>
          </a:p>
        </p:txBody>
      </p:sp>
      <p:sp>
        <p:nvSpPr>
          <p:cNvPr id="27" name="TextBox 26">
            <a:extLst>
              <a:ext uri="{FF2B5EF4-FFF2-40B4-BE49-F238E27FC236}">
                <a16:creationId xmlns:a16="http://schemas.microsoft.com/office/drawing/2014/main" id="{4A0D4FD7-06D3-4612-9390-547F24E4486E}"/>
              </a:ext>
            </a:extLst>
          </p:cNvPr>
          <p:cNvSpPr txBox="1"/>
          <p:nvPr/>
        </p:nvSpPr>
        <p:spPr>
          <a:xfrm>
            <a:off x="2178303" y="3528766"/>
            <a:ext cx="6966621" cy="584775"/>
          </a:xfrm>
          <a:prstGeom prst="rect">
            <a:avLst/>
          </a:prstGeom>
          <a:noFill/>
        </p:spPr>
        <p:txBody>
          <a:bodyPr wrap="square">
            <a:spAutoFit/>
          </a:bodyPr>
          <a:lstStyle/>
          <a:p>
            <a:pPr algn="just" defTabSz="914560">
              <a:buClr>
                <a:srgbClr val="000000"/>
              </a:buClr>
              <a:defRPr/>
            </a:pPr>
            <a:r>
              <a:rPr lang="en-US" sz="1600"/>
              <a:t>My</a:t>
            </a:r>
            <a:r>
              <a:rPr lang="vi-VN" sz="1600"/>
              <a:t> luôn giành xách cặp cho em vì bạn bảo em nhỏ, ốm yếu. Đồ chơi của em bị hư đều do </a:t>
            </a:r>
            <a:r>
              <a:rPr lang="en-US" sz="1600"/>
              <a:t>My</a:t>
            </a:r>
            <a:r>
              <a:rPr lang="vi-VN" sz="1600"/>
              <a:t> sửa lại. Em quý </a:t>
            </a:r>
            <a:r>
              <a:rPr lang="en-US" sz="1600"/>
              <a:t>My</a:t>
            </a:r>
            <a:r>
              <a:rPr lang="vi-VN" sz="1600"/>
              <a:t> nên có gì ngon em đều mang đến </a:t>
            </a:r>
            <a:r>
              <a:rPr lang="en-US" sz="1600"/>
              <a:t>lớp</a:t>
            </a:r>
            <a:r>
              <a:rPr lang="vi-VN" sz="1600"/>
              <a:t> cho bạn</a:t>
            </a:r>
            <a:r>
              <a:rPr lang="en-US" sz="1600"/>
              <a:t> ấy</a:t>
            </a:r>
            <a:r>
              <a:rPr lang="vi-VN" sz="1600"/>
              <a:t>.</a:t>
            </a:r>
            <a:endParaRPr lang="vi-VN" sz="1600" kern="0" dirty="0">
              <a:solidFill>
                <a:srgbClr val="000000"/>
              </a:solidFill>
              <a:latin typeface="Arial"/>
              <a:cs typeface="Arial"/>
              <a:sym typeface="Arial"/>
            </a:endParaRPr>
          </a:p>
        </p:txBody>
      </p:sp>
      <p:sp>
        <p:nvSpPr>
          <p:cNvPr id="31" name="TextBox 30">
            <a:extLst>
              <a:ext uri="{FF2B5EF4-FFF2-40B4-BE49-F238E27FC236}">
                <a16:creationId xmlns:a16="http://schemas.microsoft.com/office/drawing/2014/main" id="{D343D015-C583-436E-A32E-EB6E05A0CAE6}"/>
              </a:ext>
            </a:extLst>
          </p:cNvPr>
          <p:cNvSpPr txBox="1"/>
          <p:nvPr/>
        </p:nvSpPr>
        <p:spPr>
          <a:xfrm>
            <a:off x="2328805" y="4488306"/>
            <a:ext cx="6816119" cy="584775"/>
          </a:xfrm>
          <a:prstGeom prst="rect">
            <a:avLst/>
          </a:prstGeom>
          <a:noFill/>
        </p:spPr>
        <p:txBody>
          <a:bodyPr wrap="square">
            <a:spAutoFit/>
          </a:bodyPr>
          <a:lstStyle/>
          <a:p>
            <a:pPr algn="just" defTabSz="914560">
              <a:buClr>
                <a:srgbClr val="000000"/>
              </a:buClr>
              <a:defRPr/>
            </a:pPr>
            <a:r>
              <a:rPr lang="en-US" sz="1600" kern="0">
                <a:solidFill>
                  <a:srgbClr val="000000"/>
                </a:solidFill>
                <a:latin typeface="Arial"/>
                <a:cs typeface="Arial"/>
                <a:sym typeface="Arial"/>
              </a:rPr>
              <a:t>Người bạn thân thương của em làm cho em nhớ mãi những năm tháng học trò thời thơ ấu. My luôn là tấm gương tốt để em và các bạn noi theo. </a:t>
            </a:r>
            <a:endParaRPr lang="en-US" sz="2000" kern="0" dirty="0">
              <a:solidFill>
                <a:srgbClr val="000000"/>
              </a:solidFill>
              <a:latin typeface="Arial"/>
              <a:cs typeface="Arial"/>
              <a:sym typeface="Arial"/>
            </a:endParaRPr>
          </a:p>
        </p:txBody>
      </p:sp>
      <p:pic>
        <p:nvPicPr>
          <p:cNvPr id="2" name="Picture 1"/>
          <p:cNvPicPr>
            <a:picLocks noChangeAspect="1"/>
          </p:cNvPicPr>
          <p:nvPr/>
        </p:nvPicPr>
        <p:blipFill>
          <a:blip r:embed="rId17"/>
          <a:stretch>
            <a:fillRect/>
          </a:stretch>
        </p:blipFill>
        <p:spPr>
          <a:xfrm>
            <a:off x="1982811" y="458058"/>
            <a:ext cx="478785" cy="314286"/>
          </a:xfrm>
          <a:prstGeom prst="rect">
            <a:avLst/>
          </a:prstGeom>
        </p:spPr>
      </p:pic>
    </p:spTree>
    <p:extLst>
      <p:ext uri="{BB962C8B-B14F-4D97-AF65-F5344CB8AC3E}">
        <p14:creationId xmlns:p14="http://schemas.microsoft.com/office/powerpoint/2010/main" val="2697537064"/>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7"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B739701-863E-4BA1-964D-0C6288278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 y="0"/>
            <a:ext cx="913765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41">
            <a:extLst>
              <a:ext uri="{FF2B5EF4-FFF2-40B4-BE49-F238E27FC236}">
                <a16:creationId xmlns:a16="http://schemas.microsoft.com/office/drawing/2014/main" id="{794FE43F-C3FA-462E-92FA-8A135860EF60}"/>
              </a:ext>
            </a:extLst>
          </p:cNvPr>
          <p:cNvGrpSpPr>
            <a:grpSpLocks/>
          </p:cNvGrpSpPr>
          <p:nvPr/>
        </p:nvGrpSpPr>
        <p:grpSpPr bwMode="auto">
          <a:xfrm>
            <a:off x="3891584" y="359027"/>
            <a:ext cx="1296144" cy="1151410"/>
            <a:chOff x="2047018" y="-96582"/>
            <a:chExt cx="614453" cy="616911"/>
          </a:xfrm>
        </p:grpSpPr>
        <p:sp>
          <p:nvSpPr>
            <p:cNvPr id="13" name="椭圆 20">
              <a:extLst>
                <a:ext uri="{FF2B5EF4-FFF2-40B4-BE49-F238E27FC236}">
                  <a16:creationId xmlns:a16="http://schemas.microsoft.com/office/drawing/2014/main" id="{382F5634-2864-4C9E-904C-6D08E838FFAD}"/>
                </a:ext>
              </a:extLst>
            </p:cNvPr>
            <p:cNvSpPr/>
            <p:nvPr/>
          </p:nvSpPr>
          <p:spPr>
            <a:xfrm flipV="1">
              <a:off x="2047018" y="-96582"/>
              <a:ext cx="614453" cy="61691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anchor="ctr"/>
            <a:lstStyle/>
            <a:p>
              <a:pPr algn="ctr" eaLnBrk="1" hangingPunct="1">
                <a:defRPr/>
              </a:pPr>
              <a:endParaRPr lang="zh-CN" altLang="en-US" sz="9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文本框 6">
              <a:extLst>
                <a:ext uri="{FF2B5EF4-FFF2-40B4-BE49-F238E27FC236}">
                  <a16:creationId xmlns:a16="http://schemas.microsoft.com/office/drawing/2014/main" id="{138F481E-51F6-4C8F-AD33-9BFBD0D52675}"/>
                </a:ext>
              </a:extLst>
            </p:cNvPr>
            <p:cNvSpPr txBox="1"/>
            <p:nvPr/>
          </p:nvSpPr>
          <p:spPr>
            <a:xfrm>
              <a:off x="2092128" y="13990"/>
              <a:ext cx="569343" cy="395767"/>
            </a:xfrm>
            <a:prstGeom prst="rect">
              <a:avLst/>
            </a:prstGeom>
            <a:noFill/>
          </p:spPr>
          <p:txBody>
            <a:bodyPr lIns="0" tIns="0" rIns="0" bIns="0">
              <a:spAutoFit/>
            </a:bodyPr>
            <a:lstStyle/>
            <a:p>
              <a:pPr algn="ctr" eaLnBrk="1" hangingPunct="1">
                <a:defRPr/>
              </a:pPr>
              <a:r>
                <a:rPr lang="en-US" altLang="zh-CN" sz="480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03</a:t>
              </a:r>
              <a:endParaRPr lang="zh-CN" altLang="en-US" sz="48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5" name="Rectangle 14">
            <a:extLst>
              <a:ext uri="{FF2B5EF4-FFF2-40B4-BE49-F238E27FC236}">
                <a16:creationId xmlns:a16="http://schemas.microsoft.com/office/drawing/2014/main" id="{6FD95E5E-44CA-4B58-A903-5BCE3F4F23CF}"/>
              </a:ext>
            </a:extLst>
          </p:cNvPr>
          <p:cNvSpPr/>
          <p:nvPr/>
        </p:nvSpPr>
        <p:spPr>
          <a:xfrm>
            <a:off x="2988618" y="1674347"/>
            <a:ext cx="3384376" cy="122413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eaLnBrk="1" hangingPunct="1">
              <a:lnSpc>
                <a:spcPct val="150000"/>
              </a:lnSpc>
              <a:defRPr/>
            </a:pPr>
            <a:endParaRPr 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TextBox 15">
            <a:extLst>
              <a:ext uri="{FF2B5EF4-FFF2-40B4-BE49-F238E27FC236}">
                <a16:creationId xmlns:a16="http://schemas.microsoft.com/office/drawing/2014/main" id="{BAA69BD9-866B-40C2-9618-F8384924A80F}"/>
              </a:ext>
            </a:extLst>
          </p:cNvPr>
          <p:cNvSpPr txBox="1"/>
          <p:nvPr/>
        </p:nvSpPr>
        <p:spPr>
          <a:xfrm>
            <a:off x="2377983" y="1947861"/>
            <a:ext cx="4605646" cy="677108"/>
          </a:xfrm>
          <a:prstGeom prst="rect">
            <a:avLst/>
          </a:prstGeom>
          <a:noFill/>
        </p:spPr>
        <p:txBody>
          <a:bodyPr wrap="square" lIns="0" tIns="0" rIns="0" bIns="0" rtlCol="0">
            <a:spAutoFit/>
          </a:bodyPr>
          <a:lstStyle/>
          <a:p>
            <a:pPr algn="ctr"/>
            <a:r>
              <a:rPr lang="en-US" sz="4400" b="1">
                <a:latin typeface="iCiel Cadena" panose="02000503000000020004" pitchFamily="50" charset="0"/>
              </a:rPr>
              <a:t>Viết bài văn</a:t>
            </a:r>
          </a:p>
        </p:txBody>
      </p:sp>
      <p:pic>
        <p:nvPicPr>
          <p:cNvPr id="1026" name="Picture 2" descr="Hình chibi dễ thương đẹp kute | VFO.V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313" r="97500">
                        <a14:foregroundMark x1="36875" y1="32458" x2="33594" y2="38462"/>
                        <a14:foregroundMark x1="34688" y1="60600" x2="37969" y2="73171"/>
                        <a14:backgroundMark x1="11406" y1="65291" x2="19063" y2="81614"/>
                        <a14:backgroundMark x1="46875" y1="77674" x2="50156" y2="88180"/>
                        <a14:backgroundMark x1="74688" y1="80300" x2="80781" y2="86867"/>
                        <a14:backgroundMark x1="83438" y1="17448" x2="89375" y2="30582"/>
                        <a14:backgroundMark x1="13594" y1="18199" x2="9844" y2="24578"/>
                      </a14:backgroundRemoval>
                    </a14:imgEffect>
                  </a14:imgLayer>
                </a14:imgProps>
              </a:ext>
              <a:ext uri="{28A0092B-C50C-407E-A947-70E740481C1C}">
                <a14:useLocalDpi xmlns:a14="http://schemas.microsoft.com/office/drawing/2010/main" val="0"/>
              </a:ext>
            </a:extLst>
          </a:blip>
          <a:srcRect/>
          <a:stretch>
            <a:fillRect/>
          </a:stretch>
        </p:blipFill>
        <p:spPr bwMode="auto">
          <a:xfrm>
            <a:off x="3506150" y="2624969"/>
            <a:ext cx="2349312" cy="195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85853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800" fill="hold"/>
                                        <p:tgtEl>
                                          <p:spTgt spid="12"/>
                                        </p:tgtEl>
                                        <p:attrNameLst>
                                          <p:attrName>ppt_x</p:attrName>
                                        </p:attrNameLst>
                                      </p:cBhvr>
                                      <p:tavLst>
                                        <p:tav tm="0">
                                          <p:val>
                                            <p:strVal val="0-#ppt_w/2"/>
                                          </p:val>
                                        </p:tav>
                                        <p:tav tm="100000">
                                          <p:val>
                                            <p:strVal val="#ppt_x"/>
                                          </p:val>
                                        </p:tav>
                                      </p:tavLst>
                                    </p:anim>
                                    <p:anim calcmode="lin" valueType="num">
                                      <p:cBhvr additive="base">
                                        <p:cTn id="14" dur="8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18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2300"/>
                            </p:stCondLst>
                            <p:childTnLst>
                              <p:par>
                                <p:cTn id="20" presetID="10" presetClass="entr" presetSubtype="0" fill="hold" grpId="0" nodeType="afterEffect">
                                  <p:stCondLst>
                                    <p:cond delay="0"/>
                                  </p:stCondLst>
                                  <p:iterate type="lt">
                                    <p:tmPct val="10000"/>
                                  </p:iterate>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燕尾形 18">
            <a:extLst>
              <a:ext uri="{FF2B5EF4-FFF2-40B4-BE49-F238E27FC236}">
                <a16:creationId xmlns:a16="http://schemas.microsoft.com/office/drawing/2014/main" id="{08DF4ACA-C6B4-4DA3-99CD-17B4EF61601E}"/>
              </a:ext>
            </a:extLst>
          </p:cNvPr>
          <p:cNvSpPr/>
          <p:nvPr/>
        </p:nvSpPr>
        <p:spPr>
          <a:xfrm rot="10800000">
            <a:off x="2067168" y="175233"/>
            <a:ext cx="5890002" cy="763373"/>
          </a:xfrm>
          <a:prstGeom prst="chevron">
            <a:avLst>
              <a:gd name="adj" fmla="val 67746"/>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zh-CN" altLang="en-US" sz="10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TextBox 11"/>
          <p:cNvSpPr txBox="1"/>
          <p:nvPr/>
        </p:nvSpPr>
        <p:spPr>
          <a:xfrm>
            <a:off x="2112485" y="280916"/>
            <a:ext cx="5511455" cy="541495"/>
          </a:xfrm>
          <a:prstGeom prst="rect">
            <a:avLst/>
          </a:prstGeom>
        </p:spPr>
        <p:txBody>
          <a:bodyPr lIns="0" tIns="0" rIns="0" bIns="0" rtlCol="0" anchor="t">
            <a:spAutoFit/>
          </a:bodyPr>
          <a:lstStyle/>
          <a:p>
            <a:pPr algn="ctr">
              <a:lnSpc>
                <a:spcPts val="4401"/>
              </a:lnSpc>
            </a:pPr>
            <a:r>
              <a:rPr lang="en-US" sz="3600" spc="80" dirty="0" err="1">
                <a:solidFill>
                  <a:schemeClr val="tx1">
                    <a:lumMod val="85000"/>
                    <a:lumOff val="15000"/>
                  </a:schemeClr>
                </a:solidFill>
                <a:latin typeface="Prompt Bold"/>
              </a:rPr>
              <a:t>TIÊU</a:t>
            </a:r>
            <a:r>
              <a:rPr lang="en-US" sz="3600" spc="80" dirty="0">
                <a:solidFill>
                  <a:schemeClr val="tx1">
                    <a:lumMod val="85000"/>
                    <a:lumOff val="15000"/>
                  </a:schemeClr>
                </a:solidFill>
                <a:latin typeface="Prompt Bold"/>
              </a:rPr>
              <a:t> </a:t>
            </a:r>
            <a:r>
              <a:rPr lang="en-US" sz="3600" spc="80" dirty="0" err="1">
                <a:solidFill>
                  <a:schemeClr val="tx1">
                    <a:lumMod val="85000"/>
                    <a:lumOff val="15000"/>
                  </a:schemeClr>
                </a:solidFill>
                <a:latin typeface="Prompt Bold"/>
              </a:rPr>
              <a:t>CHÍ</a:t>
            </a:r>
            <a:r>
              <a:rPr lang="en-US" sz="3600" spc="80" dirty="0">
                <a:solidFill>
                  <a:schemeClr val="tx1">
                    <a:lumMod val="85000"/>
                    <a:lumOff val="15000"/>
                  </a:schemeClr>
                </a:solidFill>
                <a:latin typeface="Prompt Bold"/>
              </a:rPr>
              <a:t> </a:t>
            </a:r>
            <a:r>
              <a:rPr lang="en-US" sz="3600" spc="80" dirty="0" err="1">
                <a:solidFill>
                  <a:schemeClr val="tx1">
                    <a:lumMod val="85000"/>
                    <a:lumOff val="15000"/>
                  </a:schemeClr>
                </a:solidFill>
                <a:latin typeface="Prompt Bold"/>
              </a:rPr>
              <a:t>ĐÁNH</a:t>
            </a:r>
            <a:r>
              <a:rPr lang="en-US" sz="3600" spc="80" dirty="0">
                <a:solidFill>
                  <a:schemeClr val="tx1">
                    <a:lumMod val="85000"/>
                    <a:lumOff val="15000"/>
                  </a:schemeClr>
                </a:solidFill>
                <a:latin typeface="Prompt Bold"/>
              </a:rPr>
              <a:t> </a:t>
            </a:r>
            <a:r>
              <a:rPr lang="en-US" sz="3600" spc="80" dirty="0" err="1">
                <a:solidFill>
                  <a:schemeClr val="tx1">
                    <a:lumMod val="85000"/>
                    <a:lumOff val="15000"/>
                  </a:schemeClr>
                </a:solidFill>
                <a:latin typeface="Prompt Bold"/>
              </a:rPr>
              <a:t>GIÁ</a:t>
            </a:r>
            <a:r>
              <a:rPr lang="en-US" sz="3600" spc="80" dirty="0">
                <a:solidFill>
                  <a:schemeClr val="tx1">
                    <a:lumMod val="85000"/>
                    <a:lumOff val="15000"/>
                  </a:schemeClr>
                </a:solidFill>
                <a:latin typeface="Prompt Bold"/>
              </a:rPr>
              <a:t> </a:t>
            </a:r>
          </a:p>
        </p:txBody>
      </p:sp>
      <p:grpSp>
        <p:nvGrpSpPr>
          <p:cNvPr id="28" name="Group 27"/>
          <p:cNvGrpSpPr/>
          <p:nvPr/>
        </p:nvGrpSpPr>
        <p:grpSpPr>
          <a:xfrm>
            <a:off x="97247" y="1103166"/>
            <a:ext cx="2833455" cy="3858227"/>
            <a:chOff x="194458" y="2205254"/>
            <a:chExt cx="5665927" cy="7715115"/>
          </a:xfrm>
        </p:grpSpPr>
        <p:sp>
          <p:nvSpPr>
            <p:cNvPr id="29" name="Freeform 28"/>
            <p:cNvSpPr/>
            <p:nvPr/>
          </p:nvSpPr>
          <p:spPr>
            <a:xfrm>
              <a:off x="194458" y="2205254"/>
              <a:ext cx="5665927" cy="223691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FFC000"/>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6797" tIns="176797" rIns="176797" bIns="176797" numCol="1" spcCol="1270" anchor="ctr" anchorCtr="0">
              <a:noAutofit/>
            </a:bodyPr>
            <a:lstStyle/>
            <a:p>
              <a:pPr algn="ctr" defTabSz="1444914">
                <a:lnSpc>
                  <a:spcPct val="90000"/>
                </a:lnSpc>
                <a:spcAft>
                  <a:spcPct val="35000"/>
                </a:spcAft>
              </a:pPr>
              <a:r>
                <a:rPr lang="en-US" sz="3251" b="1" dirty="0" err="1">
                  <a:solidFill>
                    <a:srgbClr val="002060"/>
                  </a:solidFill>
                </a:rPr>
                <a:t>Hình</a:t>
              </a:r>
              <a:r>
                <a:rPr lang="en-US" sz="3251" b="1" dirty="0">
                  <a:solidFill>
                    <a:srgbClr val="002060"/>
                  </a:solidFill>
                </a:rPr>
                <a:t> </a:t>
              </a:r>
              <a:r>
                <a:rPr lang="en-US" sz="3251" b="1" dirty="0" err="1">
                  <a:solidFill>
                    <a:srgbClr val="002060"/>
                  </a:solidFill>
                </a:rPr>
                <a:t>thức</a:t>
              </a:r>
              <a:endParaRPr lang="en-US" sz="3251" b="1" dirty="0">
                <a:solidFill>
                  <a:srgbClr val="002060"/>
                </a:solidFill>
              </a:endParaRPr>
            </a:p>
          </p:txBody>
        </p:sp>
        <p:sp>
          <p:nvSpPr>
            <p:cNvPr id="30" name="Freeform 29"/>
            <p:cNvSpPr/>
            <p:nvPr/>
          </p:nvSpPr>
          <p:spPr>
            <a:xfrm>
              <a:off x="194458" y="4990349"/>
              <a:ext cx="2718775" cy="4930020"/>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FC000"/>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5562" tIns="125562" rIns="125562" bIns="125562" numCol="1" spcCol="1270" anchor="ctr" anchorCtr="0">
              <a:noAutofit/>
            </a:bodyPr>
            <a:lstStyle/>
            <a:p>
              <a:pPr algn="ctr" defTabSz="1000325">
                <a:lnSpc>
                  <a:spcPct val="150000"/>
                </a:lnSpc>
                <a:spcAft>
                  <a:spcPct val="35000"/>
                </a:spcAft>
              </a:pPr>
              <a:r>
                <a:rPr lang="en-US" sz="2250" dirty="0" err="1">
                  <a:solidFill>
                    <a:srgbClr val="191715"/>
                  </a:solidFill>
                  <a:latin typeface="Prompt Light"/>
                </a:rPr>
                <a:t>Bố</a:t>
              </a:r>
              <a:r>
                <a:rPr lang="en-US" sz="2250" dirty="0">
                  <a:solidFill>
                    <a:srgbClr val="191715"/>
                  </a:solidFill>
                  <a:latin typeface="Prompt Light"/>
                </a:rPr>
                <a:t> </a:t>
              </a:r>
              <a:r>
                <a:rPr lang="en-US" sz="2250" dirty="0" err="1">
                  <a:solidFill>
                    <a:srgbClr val="191715"/>
                  </a:solidFill>
                  <a:latin typeface="Prompt Light"/>
                </a:rPr>
                <a:t>cục</a:t>
              </a:r>
              <a:r>
                <a:rPr lang="en-US" sz="2250" dirty="0">
                  <a:solidFill>
                    <a:srgbClr val="191715"/>
                  </a:solidFill>
                  <a:latin typeface="Prompt Light"/>
                </a:rPr>
                <a:t> </a:t>
              </a:r>
              <a:r>
                <a:rPr lang="en-US" sz="2250" dirty="0" err="1">
                  <a:solidFill>
                    <a:srgbClr val="191715"/>
                  </a:solidFill>
                  <a:latin typeface="Prompt Light"/>
                </a:rPr>
                <a:t>đủ</a:t>
              </a:r>
              <a:r>
                <a:rPr lang="en-US" sz="2250" dirty="0">
                  <a:solidFill>
                    <a:srgbClr val="191715"/>
                  </a:solidFill>
                  <a:latin typeface="Prompt Light"/>
                </a:rPr>
                <a:t> 3 </a:t>
              </a:r>
              <a:r>
                <a:rPr lang="en-US" sz="2250" dirty="0" err="1">
                  <a:solidFill>
                    <a:srgbClr val="191715"/>
                  </a:solidFill>
                  <a:latin typeface="Prompt Light"/>
                </a:rPr>
                <a:t>phần</a:t>
              </a:r>
              <a:r>
                <a:rPr lang="en-US" sz="2250" dirty="0">
                  <a:solidFill>
                    <a:srgbClr val="191715"/>
                  </a:solidFill>
                  <a:latin typeface="Prompt Light"/>
                </a:rPr>
                <a:t>.</a:t>
              </a:r>
              <a:endParaRPr lang="en-US" sz="2250" dirty="0"/>
            </a:p>
          </p:txBody>
        </p:sp>
        <p:sp>
          <p:nvSpPr>
            <p:cNvPr id="31" name="Freeform 30"/>
            <p:cNvSpPr/>
            <p:nvPr/>
          </p:nvSpPr>
          <p:spPr>
            <a:xfrm>
              <a:off x="3141610" y="4952249"/>
              <a:ext cx="2718775" cy="4930020"/>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FC000"/>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5562" tIns="125562" rIns="125562" bIns="125562" numCol="1" spcCol="1270" anchor="ctr" anchorCtr="0">
              <a:noAutofit/>
            </a:bodyPr>
            <a:lstStyle/>
            <a:p>
              <a:pPr algn="ctr" defTabSz="1000325">
                <a:lnSpc>
                  <a:spcPct val="150000"/>
                </a:lnSpc>
                <a:spcAft>
                  <a:spcPct val="35000"/>
                </a:spcAft>
              </a:pPr>
              <a:r>
                <a:rPr lang="en-US" sz="2250" dirty="0" err="1">
                  <a:solidFill>
                    <a:srgbClr val="191715"/>
                  </a:solidFill>
                  <a:latin typeface="Prompt Light"/>
                </a:rPr>
                <a:t>Trình</a:t>
              </a:r>
              <a:r>
                <a:rPr lang="en-US" sz="2250" dirty="0">
                  <a:solidFill>
                    <a:srgbClr val="191715"/>
                  </a:solidFill>
                  <a:latin typeface="Prompt Light"/>
                </a:rPr>
                <a:t> </a:t>
              </a:r>
              <a:r>
                <a:rPr lang="en-US" sz="2250" dirty="0" err="1">
                  <a:solidFill>
                    <a:srgbClr val="191715"/>
                  </a:solidFill>
                  <a:latin typeface="Prompt Light"/>
                </a:rPr>
                <a:t>tự</a:t>
              </a:r>
              <a:r>
                <a:rPr lang="en-US" sz="2250" dirty="0">
                  <a:solidFill>
                    <a:srgbClr val="191715"/>
                  </a:solidFill>
                  <a:latin typeface="Prompt Light"/>
                </a:rPr>
                <a:t> </a:t>
              </a:r>
              <a:r>
                <a:rPr lang="en-US" sz="2250" dirty="0" err="1">
                  <a:solidFill>
                    <a:srgbClr val="191715"/>
                  </a:solidFill>
                  <a:latin typeface="Prompt Light"/>
                </a:rPr>
                <a:t>miêu</a:t>
              </a:r>
              <a:r>
                <a:rPr lang="en-US" sz="2250" dirty="0">
                  <a:solidFill>
                    <a:srgbClr val="191715"/>
                  </a:solidFill>
                  <a:latin typeface="Prompt Light"/>
                </a:rPr>
                <a:t> </a:t>
              </a:r>
              <a:r>
                <a:rPr lang="en-US" sz="2250" dirty="0" err="1">
                  <a:solidFill>
                    <a:srgbClr val="191715"/>
                  </a:solidFill>
                  <a:latin typeface="Prompt Light"/>
                </a:rPr>
                <a:t>tả</a:t>
              </a:r>
              <a:r>
                <a:rPr lang="en-US" sz="2250" dirty="0">
                  <a:solidFill>
                    <a:srgbClr val="191715"/>
                  </a:solidFill>
                  <a:latin typeface="Prompt Light"/>
                </a:rPr>
                <a:t> </a:t>
              </a:r>
              <a:r>
                <a:rPr lang="en-US" sz="2250" dirty="0" err="1">
                  <a:solidFill>
                    <a:srgbClr val="191715"/>
                  </a:solidFill>
                  <a:latin typeface="Prompt Light"/>
                </a:rPr>
                <a:t>hợp</a:t>
              </a:r>
              <a:r>
                <a:rPr lang="en-US" sz="2250" dirty="0">
                  <a:solidFill>
                    <a:srgbClr val="191715"/>
                  </a:solidFill>
                  <a:latin typeface="Prompt Light"/>
                </a:rPr>
                <a:t> </a:t>
              </a:r>
              <a:r>
                <a:rPr lang="en-US" sz="2250" dirty="0" err="1">
                  <a:solidFill>
                    <a:srgbClr val="191715"/>
                  </a:solidFill>
                  <a:latin typeface="Prompt Light"/>
                </a:rPr>
                <a:t>lý</a:t>
              </a:r>
              <a:r>
                <a:rPr lang="en-US" sz="2250" dirty="0">
                  <a:solidFill>
                    <a:srgbClr val="191715"/>
                  </a:solidFill>
                  <a:latin typeface="Prompt Light"/>
                </a:rPr>
                <a:t>.</a:t>
              </a:r>
              <a:endParaRPr lang="en-US" sz="2250" dirty="0"/>
            </a:p>
          </p:txBody>
        </p:sp>
      </p:grpSp>
      <p:grpSp>
        <p:nvGrpSpPr>
          <p:cNvPr id="32" name="Group 31"/>
          <p:cNvGrpSpPr/>
          <p:nvPr/>
        </p:nvGrpSpPr>
        <p:grpSpPr>
          <a:xfrm>
            <a:off x="3208455" y="1103166"/>
            <a:ext cx="5881785" cy="3867753"/>
            <a:chOff x="6415795" y="2205254"/>
            <a:chExt cx="11761529" cy="7734164"/>
          </a:xfrm>
        </p:grpSpPr>
        <p:sp>
          <p:nvSpPr>
            <p:cNvPr id="33" name="Freeform 32"/>
            <p:cNvSpPr/>
            <p:nvPr/>
          </p:nvSpPr>
          <p:spPr>
            <a:xfrm>
              <a:off x="6415796" y="2205254"/>
              <a:ext cx="11664322"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3FCF8E"/>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6797" tIns="176797" rIns="176797" bIns="176797" numCol="1" spcCol="1270" anchor="ctr" anchorCtr="0">
              <a:noAutofit/>
            </a:bodyPr>
            <a:lstStyle/>
            <a:p>
              <a:pPr algn="ctr" defTabSz="1444914">
                <a:lnSpc>
                  <a:spcPct val="90000"/>
                </a:lnSpc>
                <a:spcAft>
                  <a:spcPct val="35000"/>
                </a:spcAft>
              </a:pPr>
              <a:r>
                <a:rPr lang="en-US" sz="3301" b="1" dirty="0" err="1">
                  <a:solidFill>
                    <a:srgbClr val="002060"/>
                  </a:solidFill>
                </a:rPr>
                <a:t>Nội</a:t>
              </a:r>
              <a:r>
                <a:rPr lang="en-US" sz="3301" b="1" dirty="0">
                  <a:solidFill>
                    <a:srgbClr val="002060"/>
                  </a:solidFill>
                </a:rPr>
                <a:t> dung</a:t>
              </a:r>
            </a:p>
          </p:txBody>
        </p:sp>
        <p:sp>
          <p:nvSpPr>
            <p:cNvPr id="34" name="Freeform 33"/>
            <p:cNvSpPr/>
            <p:nvPr/>
          </p:nvSpPr>
          <p:spPr>
            <a:xfrm>
              <a:off x="6415795" y="4990349"/>
              <a:ext cx="2718776" cy="4930019"/>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3FCF8E"/>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3171" tIns="93171" rIns="93171" bIns="93171" numCol="1" spcCol="1270" anchor="ctr" anchorCtr="0">
              <a:noAutofit/>
            </a:bodyPr>
            <a:lstStyle/>
            <a:p>
              <a:pPr algn="ctr" defTabSz="622424">
                <a:lnSpc>
                  <a:spcPct val="150000"/>
                </a:lnSpc>
                <a:spcAft>
                  <a:spcPct val="35000"/>
                </a:spcAft>
              </a:pPr>
              <a:r>
                <a:rPr lang="en-US" sz="2000" dirty="0" err="1">
                  <a:solidFill>
                    <a:srgbClr val="191715"/>
                  </a:solidFill>
                  <a:latin typeface="Prompt Light"/>
                </a:rPr>
                <a:t>Viết</a:t>
              </a:r>
              <a:r>
                <a:rPr lang="en-US" sz="2000" dirty="0">
                  <a:solidFill>
                    <a:srgbClr val="191715"/>
                  </a:solidFill>
                  <a:latin typeface="Prompt Light"/>
                </a:rPr>
                <a:t> </a:t>
              </a:r>
              <a:r>
                <a:rPr lang="en-US" sz="2000" dirty="0" err="1">
                  <a:solidFill>
                    <a:srgbClr val="191715"/>
                  </a:solidFill>
                  <a:latin typeface="Prompt Light"/>
                </a:rPr>
                <a:t>câu</a:t>
              </a:r>
              <a:r>
                <a:rPr lang="en-US" sz="2000" dirty="0">
                  <a:solidFill>
                    <a:srgbClr val="191715"/>
                  </a:solidFill>
                  <a:latin typeface="Prompt Light"/>
                </a:rPr>
                <a:t> </a:t>
              </a:r>
              <a:r>
                <a:rPr lang="en-US" sz="2000" dirty="0" err="1">
                  <a:solidFill>
                    <a:srgbClr val="191715"/>
                  </a:solidFill>
                  <a:latin typeface="Prompt Light"/>
                </a:rPr>
                <a:t>đúng</a:t>
              </a:r>
              <a:r>
                <a:rPr lang="en-US" sz="2000" dirty="0">
                  <a:solidFill>
                    <a:srgbClr val="191715"/>
                  </a:solidFill>
                  <a:latin typeface="Prompt Light"/>
                </a:rPr>
                <a:t> </a:t>
              </a:r>
              <a:r>
                <a:rPr lang="en-US" sz="2000" dirty="0" err="1">
                  <a:solidFill>
                    <a:srgbClr val="191715"/>
                  </a:solidFill>
                  <a:latin typeface="Prompt Light"/>
                </a:rPr>
                <a:t>ngữ</a:t>
              </a:r>
              <a:r>
                <a:rPr lang="en-US" sz="2000" dirty="0">
                  <a:solidFill>
                    <a:srgbClr val="191715"/>
                  </a:solidFill>
                  <a:latin typeface="Prompt Light"/>
                </a:rPr>
                <a:t> </a:t>
              </a:r>
              <a:r>
                <a:rPr lang="en-US" sz="2000" dirty="0" err="1">
                  <a:solidFill>
                    <a:srgbClr val="191715"/>
                  </a:solidFill>
                  <a:latin typeface="Prompt Light"/>
                </a:rPr>
                <a:t>pháp</a:t>
              </a:r>
              <a:r>
                <a:rPr lang="en-US" sz="2000" dirty="0">
                  <a:solidFill>
                    <a:srgbClr val="191715"/>
                  </a:solidFill>
                  <a:latin typeface="Prompt Light"/>
                </a:rPr>
                <a:t>.</a:t>
              </a:r>
              <a:endParaRPr lang="en-US" sz="2000" dirty="0"/>
            </a:p>
          </p:txBody>
        </p:sp>
        <p:sp>
          <p:nvSpPr>
            <p:cNvPr id="46" name="Freeform 45"/>
            <p:cNvSpPr/>
            <p:nvPr/>
          </p:nvSpPr>
          <p:spPr>
            <a:xfrm>
              <a:off x="9362947" y="5009399"/>
              <a:ext cx="2718775" cy="4930019"/>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3FCF8E"/>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3171" tIns="93171" rIns="93171" bIns="93171" numCol="1" spcCol="1270" anchor="ctr" anchorCtr="0">
              <a:noAutofit/>
            </a:bodyPr>
            <a:lstStyle/>
            <a:p>
              <a:pPr algn="ctr" defTabSz="622424">
                <a:lnSpc>
                  <a:spcPct val="150000"/>
                </a:lnSpc>
                <a:spcAft>
                  <a:spcPct val="35000"/>
                </a:spcAft>
              </a:pPr>
              <a:r>
                <a:rPr lang="en-US" dirty="0" err="1">
                  <a:solidFill>
                    <a:srgbClr val="191715"/>
                  </a:solidFill>
                  <a:latin typeface="Prompt Light"/>
                </a:rPr>
                <a:t>Dùng</a:t>
              </a:r>
              <a:r>
                <a:rPr lang="en-US" dirty="0">
                  <a:solidFill>
                    <a:srgbClr val="191715"/>
                  </a:solidFill>
                  <a:latin typeface="Prompt Light"/>
                </a:rPr>
                <a:t> </a:t>
              </a:r>
              <a:r>
                <a:rPr lang="en-US" dirty="0" err="1">
                  <a:solidFill>
                    <a:srgbClr val="191715"/>
                  </a:solidFill>
                  <a:latin typeface="Prompt Light"/>
                </a:rPr>
                <a:t>từ</a:t>
              </a:r>
              <a:r>
                <a:rPr lang="en-US" dirty="0">
                  <a:solidFill>
                    <a:srgbClr val="191715"/>
                  </a:solidFill>
                  <a:latin typeface="Prompt Light"/>
                </a:rPr>
                <a:t> </a:t>
              </a:r>
              <a:r>
                <a:rPr lang="en-US" dirty="0" err="1">
                  <a:solidFill>
                    <a:srgbClr val="191715"/>
                  </a:solidFill>
                  <a:latin typeface="Prompt Light"/>
                </a:rPr>
                <a:t>chính</a:t>
              </a:r>
              <a:r>
                <a:rPr lang="en-US" dirty="0">
                  <a:solidFill>
                    <a:srgbClr val="191715"/>
                  </a:solidFill>
                  <a:latin typeface="Prompt Light"/>
                </a:rPr>
                <a:t> </a:t>
              </a:r>
              <a:r>
                <a:rPr lang="en-US" dirty="0" err="1">
                  <a:solidFill>
                    <a:srgbClr val="191715"/>
                  </a:solidFill>
                  <a:latin typeface="Prompt Light"/>
                </a:rPr>
                <a:t>xác</a:t>
              </a:r>
              <a:r>
                <a:rPr lang="en-US" dirty="0">
                  <a:solidFill>
                    <a:srgbClr val="191715"/>
                  </a:solidFill>
                  <a:latin typeface="Prompt Light"/>
                </a:rPr>
                <a:t>, </a:t>
              </a:r>
              <a:r>
                <a:rPr lang="en-US" dirty="0" err="1">
                  <a:solidFill>
                    <a:srgbClr val="191715"/>
                  </a:solidFill>
                  <a:latin typeface="Prompt Light"/>
                </a:rPr>
                <a:t>không</a:t>
              </a:r>
              <a:r>
                <a:rPr lang="en-US" dirty="0">
                  <a:solidFill>
                    <a:srgbClr val="191715"/>
                  </a:solidFill>
                  <a:latin typeface="Prompt Light"/>
                </a:rPr>
                <a:t> </a:t>
              </a:r>
              <a:r>
                <a:rPr lang="en-US" dirty="0" err="1">
                  <a:solidFill>
                    <a:srgbClr val="191715"/>
                  </a:solidFill>
                  <a:latin typeface="Prompt Light"/>
                </a:rPr>
                <a:t>sai</a:t>
              </a:r>
              <a:r>
                <a:rPr lang="en-US" dirty="0">
                  <a:solidFill>
                    <a:srgbClr val="191715"/>
                  </a:solidFill>
                  <a:latin typeface="Prompt Light"/>
                </a:rPr>
                <a:t> </a:t>
              </a:r>
              <a:r>
                <a:rPr lang="en-US" dirty="0" err="1">
                  <a:solidFill>
                    <a:srgbClr val="191715"/>
                  </a:solidFill>
                  <a:latin typeface="Prompt Light"/>
                </a:rPr>
                <a:t>chính</a:t>
              </a:r>
              <a:r>
                <a:rPr lang="en-US" dirty="0">
                  <a:solidFill>
                    <a:srgbClr val="191715"/>
                  </a:solidFill>
                  <a:latin typeface="Prompt Light"/>
                </a:rPr>
                <a:t> </a:t>
              </a:r>
              <a:r>
                <a:rPr lang="en-US" dirty="0" err="1">
                  <a:solidFill>
                    <a:srgbClr val="191715"/>
                  </a:solidFill>
                  <a:latin typeface="Prompt Light"/>
                </a:rPr>
                <a:t>tả</a:t>
              </a:r>
              <a:r>
                <a:rPr lang="en-US" dirty="0">
                  <a:solidFill>
                    <a:srgbClr val="191715"/>
                  </a:solidFill>
                  <a:latin typeface="Prompt Light"/>
                </a:rPr>
                <a:t>. </a:t>
              </a:r>
              <a:endParaRPr lang="en-US" dirty="0"/>
            </a:p>
          </p:txBody>
        </p:sp>
        <p:sp>
          <p:nvSpPr>
            <p:cNvPr id="54" name="Freeform 53"/>
            <p:cNvSpPr/>
            <p:nvPr/>
          </p:nvSpPr>
          <p:spPr>
            <a:xfrm>
              <a:off x="12298081" y="4952249"/>
              <a:ext cx="2718775" cy="4930019"/>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3FCF8E"/>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3171" tIns="93171" rIns="93171" bIns="93171" numCol="1" spcCol="1270" anchor="ctr" anchorCtr="0">
              <a:noAutofit/>
            </a:bodyPr>
            <a:lstStyle/>
            <a:p>
              <a:pPr algn="ctr" defTabSz="622424">
                <a:lnSpc>
                  <a:spcPct val="150000"/>
                </a:lnSpc>
                <a:spcAft>
                  <a:spcPct val="35000"/>
                </a:spcAft>
              </a:pPr>
              <a:r>
                <a:rPr lang="en-US" sz="2000" dirty="0" err="1">
                  <a:solidFill>
                    <a:srgbClr val="191715"/>
                  </a:solidFill>
                  <a:latin typeface="Prompt Light"/>
                </a:rPr>
                <a:t>Diễn</a:t>
              </a:r>
              <a:r>
                <a:rPr lang="en-US" sz="2000" dirty="0">
                  <a:solidFill>
                    <a:srgbClr val="191715"/>
                  </a:solidFill>
                  <a:latin typeface="Prompt Light"/>
                </a:rPr>
                <a:t> </a:t>
              </a:r>
              <a:r>
                <a:rPr lang="en-US" sz="2000" dirty="0" err="1">
                  <a:solidFill>
                    <a:srgbClr val="191715"/>
                  </a:solidFill>
                  <a:latin typeface="Prompt Light"/>
                </a:rPr>
                <a:t>đạt</a:t>
              </a:r>
              <a:r>
                <a:rPr lang="en-US" sz="2000" dirty="0">
                  <a:solidFill>
                    <a:srgbClr val="191715"/>
                  </a:solidFill>
                  <a:latin typeface="Prompt Light"/>
                </a:rPr>
                <a:t> </a:t>
              </a:r>
              <a:r>
                <a:rPr lang="en-US" sz="2000" dirty="0" err="1">
                  <a:solidFill>
                    <a:srgbClr val="191715"/>
                  </a:solidFill>
                  <a:latin typeface="Prompt Light"/>
                </a:rPr>
                <a:t>trôi</a:t>
              </a:r>
              <a:r>
                <a:rPr lang="en-US" sz="2000" dirty="0">
                  <a:solidFill>
                    <a:srgbClr val="191715"/>
                  </a:solidFill>
                  <a:latin typeface="Prompt Light"/>
                </a:rPr>
                <a:t> </a:t>
              </a:r>
              <a:r>
                <a:rPr lang="en-US" sz="2000" dirty="0" err="1">
                  <a:solidFill>
                    <a:srgbClr val="191715"/>
                  </a:solidFill>
                  <a:latin typeface="Prompt Light"/>
                </a:rPr>
                <a:t>chảy</a:t>
              </a:r>
              <a:r>
                <a:rPr lang="en-US" sz="2000" dirty="0">
                  <a:solidFill>
                    <a:srgbClr val="191715"/>
                  </a:solidFill>
                  <a:latin typeface="Prompt Light"/>
                </a:rPr>
                <a:t>, </a:t>
              </a:r>
              <a:r>
                <a:rPr lang="en-US" sz="2000" dirty="0" err="1">
                  <a:solidFill>
                    <a:srgbClr val="191715"/>
                  </a:solidFill>
                  <a:latin typeface="Prompt Light"/>
                </a:rPr>
                <a:t>lời</a:t>
              </a:r>
              <a:r>
                <a:rPr lang="en-US" sz="2000" dirty="0">
                  <a:solidFill>
                    <a:srgbClr val="191715"/>
                  </a:solidFill>
                  <a:latin typeface="Prompt Light"/>
                </a:rPr>
                <a:t> </a:t>
              </a:r>
              <a:r>
                <a:rPr lang="en-US" sz="2000" dirty="0" err="1">
                  <a:solidFill>
                    <a:srgbClr val="191715"/>
                  </a:solidFill>
                  <a:latin typeface="Prompt Light"/>
                </a:rPr>
                <a:t>văn</a:t>
              </a:r>
              <a:r>
                <a:rPr lang="en-US" sz="2000" dirty="0">
                  <a:solidFill>
                    <a:srgbClr val="191715"/>
                  </a:solidFill>
                  <a:latin typeface="Prompt Light"/>
                </a:rPr>
                <a:t> </a:t>
              </a:r>
              <a:r>
                <a:rPr lang="en-US" sz="2000" dirty="0" err="1">
                  <a:solidFill>
                    <a:srgbClr val="191715"/>
                  </a:solidFill>
                  <a:latin typeface="Prompt Light"/>
                </a:rPr>
                <a:t>tự</a:t>
              </a:r>
              <a:r>
                <a:rPr lang="en-US" sz="2000" dirty="0">
                  <a:solidFill>
                    <a:srgbClr val="191715"/>
                  </a:solidFill>
                  <a:latin typeface="Prompt Light"/>
                </a:rPr>
                <a:t> </a:t>
              </a:r>
              <a:r>
                <a:rPr lang="en-US" sz="2000" dirty="0" err="1">
                  <a:solidFill>
                    <a:srgbClr val="191715"/>
                  </a:solidFill>
                  <a:latin typeface="Prompt Light"/>
                </a:rPr>
                <a:t>nhiên</a:t>
              </a:r>
              <a:r>
                <a:rPr lang="en-US" sz="2000" dirty="0">
                  <a:solidFill>
                    <a:srgbClr val="191715"/>
                  </a:solidFill>
                  <a:latin typeface="Prompt Light"/>
                </a:rPr>
                <a:t>.</a:t>
              </a:r>
              <a:endParaRPr lang="en-US" sz="2000" dirty="0"/>
            </a:p>
          </p:txBody>
        </p:sp>
        <p:sp>
          <p:nvSpPr>
            <p:cNvPr id="55" name="Freeform 54"/>
            <p:cNvSpPr/>
            <p:nvPr/>
          </p:nvSpPr>
          <p:spPr>
            <a:xfrm>
              <a:off x="15245233" y="5009399"/>
              <a:ext cx="2932091" cy="4930019"/>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3FCF8E"/>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3171" tIns="93171" rIns="93171" bIns="93171" numCol="1" spcCol="1270" anchor="ctr" anchorCtr="0">
              <a:noAutofit/>
            </a:bodyPr>
            <a:lstStyle/>
            <a:p>
              <a:pPr algn="ctr" defTabSz="622424">
                <a:lnSpc>
                  <a:spcPct val="150000"/>
                </a:lnSpc>
                <a:spcAft>
                  <a:spcPct val="35000"/>
                </a:spcAft>
              </a:pPr>
              <a:r>
                <a:rPr lang="en-US" sz="2000" dirty="0" err="1">
                  <a:solidFill>
                    <a:srgbClr val="191715"/>
                  </a:solidFill>
                  <a:latin typeface="Prompt Light"/>
                </a:rPr>
                <a:t>Tình</a:t>
              </a:r>
              <a:r>
                <a:rPr lang="en-US" sz="2000" dirty="0">
                  <a:solidFill>
                    <a:srgbClr val="191715"/>
                  </a:solidFill>
                  <a:latin typeface="Prompt Light"/>
                </a:rPr>
                <a:t> </a:t>
              </a:r>
              <a:r>
                <a:rPr lang="en-US" sz="2000" dirty="0" err="1">
                  <a:solidFill>
                    <a:srgbClr val="191715"/>
                  </a:solidFill>
                  <a:latin typeface="Prompt Light"/>
                </a:rPr>
                <a:t>cảm</a:t>
              </a:r>
              <a:r>
                <a:rPr lang="en-US" sz="2000" dirty="0">
                  <a:solidFill>
                    <a:srgbClr val="191715"/>
                  </a:solidFill>
                  <a:latin typeface="Prompt Light"/>
                </a:rPr>
                <a:t> </a:t>
              </a:r>
              <a:r>
                <a:rPr lang="en-US" sz="2000" dirty="0" err="1">
                  <a:solidFill>
                    <a:srgbClr val="191715"/>
                  </a:solidFill>
                  <a:latin typeface="Prompt Light"/>
                </a:rPr>
                <a:t>chân</a:t>
              </a:r>
              <a:r>
                <a:rPr lang="en-US" sz="2000" dirty="0">
                  <a:solidFill>
                    <a:srgbClr val="191715"/>
                  </a:solidFill>
                  <a:latin typeface="Prompt Light"/>
                </a:rPr>
                <a:t> </a:t>
              </a:r>
              <a:r>
                <a:rPr lang="en-US" sz="2000" dirty="0" err="1">
                  <a:solidFill>
                    <a:srgbClr val="191715"/>
                  </a:solidFill>
                  <a:latin typeface="Prompt Light"/>
                </a:rPr>
                <a:t>thành</a:t>
              </a:r>
              <a:r>
                <a:rPr lang="en-US" sz="2000" dirty="0">
                  <a:solidFill>
                    <a:srgbClr val="191715"/>
                  </a:solidFill>
                  <a:latin typeface="Prompt Light"/>
                </a:rPr>
                <a:t>.</a:t>
              </a:r>
              <a:endParaRPr lang="en-US" sz="2000" dirty="0"/>
            </a:p>
          </p:txBody>
        </p:sp>
      </p:grpSp>
      <p:sp>
        <p:nvSpPr>
          <p:cNvPr id="59" name="椭圆 20">
            <a:extLst>
              <a:ext uri="{FF2B5EF4-FFF2-40B4-BE49-F238E27FC236}">
                <a16:creationId xmlns:a16="http://schemas.microsoft.com/office/drawing/2014/main" id="{B279DAE7-26C8-4595-BECF-51360F4DA9B4}"/>
              </a:ext>
            </a:extLst>
          </p:cNvPr>
          <p:cNvSpPr>
            <a:spLocks noChangeArrowheads="1"/>
          </p:cNvSpPr>
          <p:nvPr/>
        </p:nvSpPr>
        <p:spPr bwMode="auto">
          <a:xfrm>
            <a:off x="1404442" y="196280"/>
            <a:ext cx="792087" cy="68297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sz="1799">
              <a:solidFill>
                <a:srgbClr val="FFFFFF"/>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64" name="Group 19">
            <a:extLst>
              <a:ext uri="{FF2B5EF4-FFF2-40B4-BE49-F238E27FC236}">
                <a16:creationId xmlns:a16="http://schemas.microsoft.com/office/drawing/2014/main" id="{BB296A21-53B6-43F2-960E-E989EBA347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562310" y="280513"/>
            <a:ext cx="508643" cy="54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17753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1000"/>
                                        <p:tgtEl>
                                          <p:spTgt spid="64"/>
                                        </p:tgtEl>
                                      </p:cBhvr>
                                    </p:animEffect>
                                    <p:anim calcmode="lin" valueType="num">
                                      <p:cBhvr>
                                        <p:cTn id="14" dur="1000" fill="hold"/>
                                        <p:tgtEl>
                                          <p:spTgt spid="64"/>
                                        </p:tgtEl>
                                        <p:attrNameLst>
                                          <p:attrName>ppt_x</p:attrName>
                                        </p:attrNameLst>
                                      </p:cBhvr>
                                      <p:tavLst>
                                        <p:tav tm="0">
                                          <p:val>
                                            <p:strVal val="#ppt_x"/>
                                          </p:val>
                                        </p:tav>
                                        <p:tav tm="100000">
                                          <p:val>
                                            <p:strVal val="#ppt_x"/>
                                          </p:val>
                                        </p:tav>
                                      </p:tavLst>
                                    </p:anim>
                                    <p:anim calcmode="lin" valueType="num">
                                      <p:cBhvr>
                                        <p:cTn id="15" dur="1000" fill="hold"/>
                                        <p:tgtEl>
                                          <p:spTgt spid="64"/>
                                        </p:tgtEl>
                                        <p:attrNameLst>
                                          <p:attrName>ppt_y</p:attrName>
                                        </p:attrNameLst>
                                      </p:cBhvr>
                                      <p:tavLst>
                                        <p:tav tm="0">
                                          <p:val>
                                            <p:strVal val="#ppt_y+.1"/>
                                          </p:val>
                                        </p:tav>
                                        <p:tav tm="100000">
                                          <p:val>
                                            <p:strVal val="#ppt_y"/>
                                          </p:val>
                                        </p:tav>
                                      </p:tavLst>
                                    </p:anim>
                                  </p:childTnLst>
                                </p:cTn>
                              </p:par>
                              <p:par>
                                <p:cTn id="16" presetID="14" presetClass="entr" presetSubtype="10"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randombar(horizontal)">
                                      <p:cBhvr>
                                        <p:cTn id="18" dur="500"/>
                                        <p:tgtEl>
                                          <p:spTgt spid="6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2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27" grpId="0"/>
      <p:bldP spid="59"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18">
            <a:extLst>
              <a:ext uri="{FF2B5EF4-FFF2-40B4-BE49-F238E27FC236}">
                <a16:creationId xmlns:a16="http://schemas.microsoft.com/office/drawing/2014/main" id="{C12AF386-10E7-4C03-91B5-7499842FAE72}"/>
              </a:ext>
            </a:extLst>
          </p:cNvPr>
          <p:cNvSpPr/>
          <p:nvPr/>
        </p:nvSpPr>
        <p:spPr>
          <a:xfrm>
            <a:off x="468338" y="988368"/>
            <a:ext cx="8142613" cy="3614358"/>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25" name="Picture 24">
            <a:extLst>
              <a:ext uri="{FF2B5EF4-FFF2-40B4-BE49-F238E27FC236}">
                <a16:creationId xmlns:a16="http://schemas.microsoft.com/office/drawing/2014/main" id="{3AA28D1B-D9E2-4EB1-84E5-1471D229E539}"/>
              </a:ext>
            </a:extLst>
          </p:cNvPr>
          <p:cNvPicPr>
            <a:picLocks noChangeAspect="1"/>
          </p:cNvPicPr>
          <p:nvPr/>
        </p:nvPicPr>
        <p:blipFill>
          <a:blip r:embed="rId3"/>
          <a:stretch>
            <a:fillRect/>
          </a:stretch>
        </p:blipFill>
        <p:spPr>
          <a:xfrm>
            <a:off x="2450737" y="151575"/>
            <a:ext cx="4104456" cy="580130"/>
          </a:xfrm>
          <a:prstGeom prst="rect">
            <a:avLst/>
          </a:prstGeom>
        </p:spPr>
      </p:pic>
      <p:sp>
        <p:nvSpPr>
          <p:cNvPr id="26" name="TextBox 25">
            <a:extLst>
              <a:ext uri="{FF2B5EF4-FFF2-40B4-BE49-F238E27FC236}">
                <a16:creationId xmlns:a16="http://schemas.microsoft.com/office/drawing/2014/main" id="{9D9A56E1-4C25-4605-8397-C2428DFB2854}"/>
              </a:ext>
            </a:extLst>
          </p:cNvPr>
          <p:cNvSpPr txBox="1"/>
          <p:nvPr/>
        </p:nvSpPr>
        <p:spPr>
          <a:xfrm>
            <a:off x="2521241" y="190872"/>
            <a:ext cx="4036806" cy="492443"/>
          </a:xfrm>
          <a:prstGeom prst="rect">
            <a:avLst/>
          </a:prstGeom>
          <a:noFill/>
        </p:spPr>
        <p:txBody>
          <a:bodyPr wrap="square" lIns="0" tIns="0" rIns="0" bIns="0" rtlCol="0">
            <a:spAutoFit/>
          </a:bodyPr>
          <a:lstStyle/>
          <a:p>
            <a:pPr algn="ctr"/>
            <a:r>
              <a:rPr lang="en-US" sz="3200">
                <a:solidFill>
                  <a:schemeClr val="bg1"/>
                </a:solidFill>
                <a:latin typeface="#9Slide03 AmpleSoft Bold" panose="02000000000000000000" pitchFamily="2" charset="0"/>
              </a:rPr>
              <a:t>BÀI VĂN THAM KHẢO</a:t>
            </a:r>
          </a:p>
        </p:txBody>
      </p:sp>
      <p:sp>
        <p:nvSpPr>
          <p:cNvPr id="27" name="TextBox 4"/>
          <p:cNvSpPr txBox="1"/>
          <p:nvPr/>
        </p:nvSpPr>
        <p:spPr>
          <a:xfrm>
            <a:off x="1447698" y="988368"/>
            <a:ext cx="6300985" cy="504946"/>
          </a:xfrm>
          <a:prstGeom prst="rect">
            <a:avLst/>
          </a:prstGeom>
        </p:spPr>
        <p:txBody>
          <a:bodyPr wrap="square" lIns="0" tIns="0" rIns="0" bIns="0" rtlCol="0" anchor="t">
            <a:spAutoFit/>
          </a:bodyPr>
          <a:lstStyle/>
          <a:p>
            <a:pPr algn="ctr">
              <a:lnSpc>
                <a:spcPts val="4420"/>
              </a:lnSpc>
            </a:pPr>
            <a:r>
              <a:rPr lang="en-US" sz="2800" b="1">
                <a:solidFill>
                  <a:srgbClr val="FE7D6C"/>
                </a:solidFill>
                <a:latin typeface="Prompt Bold"/>
              </a:rPr>
              <a:t>Tả bạn thân của em ở trường.</a:t>
            </a:r>
            <a:endParaRPr lang="en-US" sz="2800" b="1" dirty="0">
              <a:solidFill>
                <a:srgbClr val="FE7D6C"/>
              </a:solidFill>
              <a:latin typeface="Prompt Bold"/>
            </a:endParaRPr>
          </a:p>
        </p:txBody>
      </p:sp>
      <p:sp>
        <p:nvSpPr>
          <p:cNvPr id="28" name="TextBox 27">
            <a:extLst>
              <a:ext uri="{FF2B5EF4-FFF2-40B4-BE49-F238E27FC236}">
                <a16:creationId xmlns:a16="http://schemas.microsoft.com/office/drawing/2014/main" id="{F76F2850-B70A-466F-AA17-A17915C65593}"/>
              </a:ext>
            </a:extLst>
          </p:cNvPr>
          <p:cNvSpPr txBox="1"/>
          <p:nvPr/>
        </p:nvSpPr>
        <p:spPr>
          <a:xfrm>
            <a:off x="684361" y="1514199"/>
            <a:ext cx="7827658" cy="2954655"/>
          </a:xfrm>
          <a:prstGeom prst="rect">
            <a:avLst/>
          </a:prstGeom>
          <a:noFill/>
        </p:spPr>
        <p:txBody>
          <a:bodyPr wrap="square" lIns="0" tIns="0" rIns="0" bIns="0" rtlCol="0">
            <a:spAutoFit/>
          </a:bodyPr>
          <a:lstStyle/>
          <a:p>
            <a:pPr algn="just"/>
            <a:r>
              <a:rPr lang="en-US" sz="3200">
                <a:latin typeface="#9Slide05 SVNShintia Script" panose="02000804000000020003" pitchFamily="2" charset="0"/>
                <a:cs typeface="Calibri" panose="020F0502020204030204" pitchFamily="34" charset="0"/>
              </a:rPr>
              <a:t>	Tuổi học trò của em là những năm tháng vui vẻ và hạnh phúc, vì được đến trường, được học biết bao điều hay. Vì được sống trong sự yêu thương, đùm bọc của ông bà, ba mẹ. Vì được làm quen, vui chơi với biết bao người bạn tuyệt vời. Đặc biệt là My – cô bạn thân thiết nhất của em. </a:t>
            </a:r>
          </a:p>
        </p:txBody>
      </p:sp>
    </p:spTree>
    <p:extLst>
      <p:ext uri="{BB962C8B-B14F-4D97-AF65-F5344CB8AC3E}">
        <p14:creationId xmlns:p14="http://schemas.microsoft.com/office/powerpoint/2010/main" val="3362774178"/>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2000"/>
                                        <p:tgtEl>
                                          <p:spTgt spid="2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xEl>
                                              <p:pRg st="0" end="0"/>
                                            </p:txEl>
                                          </p:spTgt>
                                        </p:tgtEl>
                                        <p:attrNameLst>
                                          <p:attrName>style.visibility</p:attrName>
                                        </p:attrNameLst>
                                      </p:cBhvr>
                                      <p:to>
                                        <p:strVal val="visible"/>
                                      </p:to>
                                    </p:set>
                                    <p:animEffect transition="in" filter="fade">
                                      <p:cBhvr>
                                        <p:cTn id="20"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8">
            <a:extLst>
              <a:ext uri="{FF2B5EF4-FFF2-40B4-BE49-F238E27FC236}">
                <a16:creationId xmlns:a16="http://schemas.microsoft.com/office/drawing/2014/main" id="{C12AF386-10E7-4C03-91B5-7499842FAE72}"/>
              </a:ext>
            </a:extLst>
          </p:cNvPr>
          <p:cNvSpPr/>
          <p:nvPr/>
        </p:nvSpPr>
        <p:spPr>
          <a:xfrm>
            <a:off x="165985" y="268288"/>
            <a:ext cx="8749258" cy="4667751"/>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TextBox 1">
            <a:extLst>
              <a:ext uri="{FF2B5EF4-FFF2-40B4-BE49-F238E27FC236}">
                <a16:creationId xmlns:a16="http://schemas.microsoft.com/office/drawing/2014/main" id="{F76F2850-B70A-466F-AA17-A17915C65593}"/>
              </a:ext>
            </a:extLst>
          </p:cNvPr>
          <p:cNvSpPr txBox="1"/>
          <p:nvPr/>
        </p:nvSpPr>
        <p:spPr>
          <a:xfrm>
            <a:off x="252314" y="209049"/>
            <a:ext cx="8583271" cy="4739759"/>
          </a:xfrm>
          <a:prstGeom prst="rect">
            <a:avLst/>
          </a:prstGeom>
          <a:noFill/>
        </p:spPr>
        <p:txBody>
          <a:bodyPr wrap="square" lIns="0" tIns="0" rIns="0" bIns="0" rtlCol="0">
            <a:spAutoFit/>
          </a:bodyPr>
          <a:lstStyle/>
          <a:p>
            <a:pPr algn="just"/>
            <a:r>
              <a:rPr lang="en-US" sz="2800">
                <a:latin typeface="#9Slide05 SVNShintia Script" panose="02000804000000020003" pitchFamily="2" charset="0"/>
                <a:cs typeface="Calibri" panose="020F0502020204030204" pitchFamily="34" charset="0"/>
              </a:rPr>
              <a:t>	My bằng tuổi em nhưng trông bạn có vẻ cao lớn và chững chạc hơn hẳn. Khuôn mặt My tròn, bầu bĩnh với làn da trắng hồng và gương mặt lúc nào cũng tươi tắn pha chút lém lỉnh. Đôi mắt bạn to tròn, đen láy và cái miệng nhỏ nhắn, hồng tự nhiên lúc nào cũng tươi cười để lộ ra hàm răng trắng đều như hạt bắp. Em thích nhất mỗi khi nhìn My cười, hai má lúm đồng tiền nhỏ lại hiện ra nhìn rất duyên. My có mái tóc ngắn đến ngang vai, thỉnh thoảng bạn lại búi gọn gàng đằng sau gáy, tròn tròn nhìn y như củ hành rất ngộ. Bạn có giọng nói nhẹ nhàng, dịu dàng nhưng khi đọc bài hay nhắc nhở các bạn trong lớp thì rất rõ ràng, rành mạch và dứt khoát. Khi ở trường, My thường mặc đồng phục gọn gàng, sạch sẽ, ở nhà bạn mặc quần áo thoải mái hơn. </a:t>
            </a:r>
          </a:p>
        </p:txBody>
      </p:sp>
    </p:spTree>
    <p:extLst>
      <p:ext uri="{BB962C8B-B14F-4D97-AF65-F5344CB8AC3E}">
        <p14:creationId xmlns:p14="http://schemas.microsoft.com/office/powerpoint/2010/main" val="819728314"/>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8">
            <a:extLst>
              <a:ext uri="{FF2B5EF4-FFF2-40B4-BE49-F238E27FC236}">
                <a16:creationId xmlns:a16="http://schemas.microsoft.com/office/drawing/2014/main" id="{C12AF386-10E7-4C03-91B5-7499842FAE72}"/>
              </a:ext>
            </a:extLst>
          </p:cNvPr>
          <p:cNvSpPr/>
          <p:nvPr/>
        </p:nvSpPr>
        <p:spPr>
          <a:xfrm>
            <a:off x="261908" y="340296"/>
            <a:ext cx="8421051" cy="4596904"/>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TextBox 1">
            <a:extLst>
              <a:ext uri="{FF2B5EF4-FFF2-40B4-BE49-F238E27FC236}">
                <a16:creationId xmlns:a16="http://schemas.microsoft.com/office/drawing/2014/main" id="{F76F2850-B70A-466F-AA17-A17915C65593}"/>
              </a:ext>
            </a:extLst>
          </p:cNvPr>
          <p:cNvSpPr txBox="1"/>
          <p:nvPr/>
        </p:nvSpPr>
        <p:spPr>
          <a:xfrm>
            <a:off x="540346" y="484312"/>
            <a:ext cx="8064896" cy="4308872"/>
          </a:xfrm>
          <a:prstGeom prst="rect">
            <a:avLst/>
          </a:prstGeom>
          <a:noFill/>
        </p:spPr>
        <p:txBody>
          <a:bodyPr wrap="square" lIns="0" tIns="0" rIns="0" bIns="0" rtlCol="0">
            <a:spAutoFit/>
          </a:bodyPr>
          <a:lstStyle/>
          <a:p>
            <a:pPr algn="just"/>
            <a:r>
              <a:rPr lang="en-US" sz="2800">
                <a:latin typeface="#9Slide05 SVNShintia Script" panose="02000804000000020003" pitchFamily="2" charset="0"/>
                <a:cs typeface="Calibri" panose="020F0502020204030204" pitchFamily="34" charset="0"/>
              </a:rPr>
              <a:t>	My rất hiền và là lớp trưởng rất mực gương mẫu của lớp em. Bạn luôn học hành giỏi giang và học đều tất cả các môn, không bao giờ bạn tỏ ra kêu ngạo hay chủ quan. My luôn chan hòa với các bạn trong lớp, luôn năng nổ với các hoạt động của trường, lớp và chủ động giúp đỡ các bạn học yếu. My giảng bài tận tình, kiên nhẫn mỗi khi có bạn trong lớp chưa hiểu bài. Ngồi cạnhMy nên em cũng học hỏi được rất nhiều điều tốt đẹp từ bạn.  Đối với người lớn, My rất lễ phép, mọi người ai cũng luôn yêu quý và hòa đồng với My. Không chỉ có vậy, ở nhà My luôn là người chăm chỉ giúp đỡ bố mẹ trông em, làm việc nhà và ngoan ngoãn, vâng lời ba mẹ. </a:t>
            </a:r>
          </a:p>
        </p:txBody>
      </p:sp>
    </p:spTree>
    <p:extLst>
      <p:ext uri="{BB962C8B-B14F-4D97-AF65-F5344CB8AC3E}">
        <p14:creationId xmlns:p14="http://schemas.microsoft.com/office/powerpoint/2010/main" val="404494711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18">
            <a:extLst>
              <a:ext uri="{FF2B5EF4-FFF2-40B4-BE49-F238E27FC236}">
                <a16:creationId xmlns:a16="http://schemas.microsoft.com/office/drawing/2014/main" id="{C12AF386-10E7-4C03-91B5-7499842FAE72}"/>
              </a:ext>
            </a:extLst>
          </p:cNvPr>
          <p:cNvSpPr/>
          <p:nvPr/>
        </p:nvSpPr>
        <p:spPr>
          <a:xfrm>
            <a:off x="468338" y="556320"/>
            <a:ext cx="8142613" cy="2448272"/>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8" name="TextBox 27">
            <a:extLst>
              <a:ext uri="{FF2B5EF4-FFF2-40B4-BE49-F238E27FC236}">
                <a16:creationId xmlns:a16="http://schemas.microsoft.com/office/drawing/2014/main" id="{F76F2850-B70A-466F-AA17-A17915C65593}"/>
              </a:ext>
            </a:extLst>
          </p:cNvPr>
          <p:cNvSpPr txBox="1"/>
          <p:nvPr/>
        </p:nvSpPr>
        <p:spPr>
          <a:xfrm>
            <a:off x="684361" y="722111"/>
            <a:ext cx="7827658" cy="1969770"/>
          </a:xfrm>
          <a:prstGeom prst="rect">
            <a:avLst/>
          </a:prstGeom>
          <a:noFill/>
        </p:spPr>
        <p:txBody>
          <a:bodyPr wrap="square" lIns="0" tIns="0" rIns="0" bIns="0" rtlCol="0">
            <a:spAutoFit/>
          </a:bodyPr>
          <a:lstStyle/>
          <a:p>
            <a:pPr algn="just"/>
            <a:r>
              <a:rPr lang="en-US" sz="3200">
                <a:latin typeface="#9Slide05 SVNShintia Script" panose="02000804000000020003" pitchFamily="2" charset="0"/>
                <a:cs typeface="Calibri" panose="020F0502020204030204" pitchFamily="34" charset="0"/>
              </a:rPr>
              <a:t>	Sau nhiều năm tháng học chung với nhau, em đã học được rất nhiều đức tính, tính cách tốt đẹp của My. Em rất quý bạn ấy, em sẽ luôn cố gắng để giữ mãi tình bạn tốt đẹp này. Ôi tình bạn thật đáng quý biết bao!</a:t>
            </a:r>
          </a:p>
        </p:txBody>
      </p:sp>
      <p:pic>
        <p:nvPicPr>
          <p:cNvPr id="6146" name="Picture 2" descr="me and lory^^ - anime super người hâm mộ bức ảnh (25211674) - fanpop">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658" y="2572544"/>
            <a:ext cx="2702570" cy="2600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82658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FD95E5E-44CA-4B58-A903-5BCE3F4F23CF}"/>
              </a:ext>
            </a:extLst>
          </p:cNvPr>
          <p:cNvSpPr/>
          <p:nvPr/>
        </p:nvSpPr>
        <p:spPr>
          <a:xfrm>
            <a:off x="1620466" y="2008093"/>
            <a:ext cx="6408712" cy="106850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eaLnBrk="1" hangingPunct="1">
              <a:lnSpc>
                <a:spcPct val="150000"/>
              </a:lnSpc>
              <a:defRPr/>
            </a:pPr>
            <a:endParaRPr 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TextBox 11">
            <a:extLst>
              <a:ext uri="{FF2B5EF4-FFF2-40B4-BE49-F238E27FC236}">
                <a16:creationId xmlns:a16="http://schemas.microsoft.com/office/drawing/2014/main" id="{F76F2850-B70A-466F-AA17-A17915C65593}"/>
              </a:ext>
            </a:extLst>
          </p:cNvPr>
          <p:cNvSpPr txBox="1"/>
          <p:nvPr/>
        </p:nvSpPr>
        <p:spPr>
          <a:xfrm>
            <a:off x="1980506" y="2068488"/>
            <a:ext cx="5976664" cy="984885"/>
          </a:xfrm>
          <a:prstGeom prst="rect">
            <a:avLst/>
          </a:prstGeom>
          <a:noFill/>
        </p:spPr>
        <p:txBody>
          <a:bodyPr wrap="square" lIns="0" tIns="0" rIns="0" bIns="0" rtlCol="0">
            <a:spAutoFit/>
          </a:bodyPr>
          <a:lstStyle/>
          <a:p>
            <a:pPr algn="just"/>
            <a:r>
              <a:rPr lang="en-US" sz="3200">
                <a:latin typeface="#9Slide05 SVNShintia Script" panose="02000804000000020003" pitchFamily="2" charset="0"/>
                <a:cs typeface="Calibri" panose="020F0502020204030204" pitchFamily="34" charset="0"/>
              </a:rPr>
              <a:t>Viết được bài văn tả người theo yêu cầu, nội dung của đề bài. </a:t>
            </a:r>
          </a:p>
        </p:txBody>
      </p:sp>
      <p:grpSp>
        <p:nvGrpSpPr>
          <p:cNvPr id="23" name="Group 22">
            <a:extLst>
              <a:ext uri="{FF2B5EF4-FFF2-40B4-BE49-F238E27FC236}">
                <a16:creationId xmlns:a16="http://schemas.microsoft.com/office/drawing/2014/main" id="{DF3BB68D-0721-442F-BB6F-5108053A4C19}"/>
              </a:ext>
            </a:extLst>
          </p:cNvPr>
          <p:cNvGrpSpPr/>
          <p:nvPr/>
        </p:nvGrpSpPr>
        <p:grpSpPr>
          <a:xfrm>
            <a:off x="2556571" y="522453"/>
            <a:ext cx="4104456" cy="1231293"/>
            <a:chOff x="7796877" y="374733"/>
            <a:chExt cx="3195963" cy="1266975"/>
          </a:xfrm>
        </p:grpSpPr>
        <p:pic>
          <p:nvPicPr>
            <p:cNvPr id="24" name="Picture 23">
              <a:extLst>
                <a:ext uri="{FF2B5EF4-FFF2-40B4-BE49-F238E27FC236}">
                  <a16:creationId xmlns:a16="http://schemas.microsoft.com/office/drawing/2014/main" id="{3AA28D1B-D9E2-4EB1-84E5-1471D229E539}"/>
                </a:ext>
              </a:extLst>
            </p:cNvPr>
            <p:cNvPicPr>
              <a:picLocks noChangeAspect="1"/>
            </p:cNvPicPr>
            <p:nvPr/>
          </p:nvPicPr>
          <p:blipFill>
            <a:blip r:embed="rId4"/>
            <a:stretch>
              <a:fillRect/>
            </a:stretch>
          </p:blipFill>
          <p:spPr>
            <a:xfrm>
              <a:off x="7796877" y="374733"/>
              <a:ext cx="3195963" cy="959648"/>
            </a:xfrm>
            <a:prstGeom prst="rect">
              <a:avLst/>
            </a:prstGeom>
          </p:spPr>
        </p:pic>
        <p:sp>
          <p:nvSpPr>
            <p:cNvPr id="25" name="TextBox 24">
              <a:extLst>
                <a:ext uri="{FF2B5EF4-FFF2-40B4-BE49-F238E27FC236}">
                  <a16:creationId xmlns:a16="http://schemas.microsoft.com/office/drawing/2014/main" id="{9D9A56E1-4C25-4605-8397-C2428DFB2854}"/>
                </a:ext>
              </a:extLst>
            </p:cNvPr>
            <p:cNvSpPr txBox="1"/>
            <p:nvPr/>
          </p:nvSpPr>
          <p:spPr>
            <a:xfrm>
              <a:off x="8017761" y="628283"/>
              <a:ext cx="2895600" cy="1013425"/>
            </a:xfrm>
            <a:prstGeom prst="rect">
              <a:avLst/>
            </a:prstGeom>
            <a:noFill/>
          </p:spPr>
          <p:txBody>
            <a:bodyPr wrap="square" lIns="0" tIns="0" rIns="0" bIns="0" rtlCol="0">
              <a:spAutoFit/>
            </a:bodyPr>
            <a:lstStyle/>
            <a:p>
              <a:pPr algn="ctr"/>
              <a:r>
                <a:rPr lang="en-US" sz="3200">
                  <a:solidFill>
                    <a:schemeClr val="bg1"/>
                  </a:solidFill>
                  <a:latin typeface="#9Slide03 AmpleSoft Bold" panose="02000000000000000000" pitchFamily="2" charset="0"/>
                </a:rPr>
                <a:t>ĐÁNH GIÁ MỤC TIÊU</a:t>
              </a:r>
            </a:p>
          </p:txBody>
        </p:sp>
      </p:grpSp>
      <p:sp>
        <p:nvSpPr>
          <p:cNvPr id="7" name="Freeform 46"/>
          <p:cNvSpPr>
            <a:spLocks noEditPoints="1"/>
          </p:cNvSpPr>
          <p:nvPr/>
        </p:nvSpPr>
        <p:spPr bwMode="auto">
          <a:xfrm>
            <a:off x="756370" y="2212504"/>
            <a:ext cx="645399" cy="662762"/>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00B050"/>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90971306"/>
      </p:ext>
    </p:extLst>
  </p:cSld>
  <p:clrMapOvr>
    <a:masterClrMapping/>
  </p:clrMapOvr>
  <p:transition spd="slow" advClick="0">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7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76000">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build="p"/>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build="p"/>
          <p:bldP spid="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FD95E5E-44CA-4B58-A903-5BCE3F4F23CF}"/>
              </a:ext>
            </a:extLst>
          </p:cNvPr>
          <p:cNvSpPr/>
          <p:nvPr/>
        </p:nvSpPr>
        <p:spPr>
          <a:xfrm>
            <a:off x="1260426" y="2068488"/>
            <a:ext cx="6552728" cy="165618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eaLnBrk="1" hangingPunct="1">
              <a:lnSpc>
                <a:spcPct val="150000"/>
              </a:lnSpc>
              <a:defRPr/>
            </a:pPr>
            <a:endParaRPr 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TextBox 11">
            <a:extLst>
              <a:ext uri="{FF2B5EF4-FFF2-40B4-BE49-F238E27FC236}">
                <a16:creationId xmlns:a16="http://schemas.microsoft.com/office/drawing/2014/main" id="{F76F2850-B70A-466F-AA17-A17915C65593}"/>
              </a:ext>
            </a:extLst>
          </p:cNvPr>
          <p:cNvSpPr txBox="1"/>
          <p:nvPr/>
        </p:nvSpPr>
        <p:spPr>
          <a:xfrm>
            <a:off x="1476450" y="2140496"/>
            <a:ext cx="5904656" cy="1354217"/>
          </a:xfrm>
          <a:prstGeom prst="rect">
            <a:avLst/>
          </a:prstGeom>
          <a:noFill/>
        </p:spPr>
        <p:txBody>
          <a:bodyPr wrap="square" lIns="0" tIns="0" rIns="0" bIns="0" rtlCol="0">
            <a:spAutoFit/>
          </a:bodyPr>
          <a:lstStyle/>
          <a:p>
            <a:pPr algn="just"/>
            <a:r>
              <a:rPr lang="en-US" sz="4400">
                <a:latin typeface="#9Slide05 SVNShintia Script" panose="02000804000000020003" pitchFamily="2" charset="0"/>
                <a:cs typeface="Calibri" panose="020F0502020204030204" pitchFamily="34" charset="0"/>
              </a:rPr>
              <a:t>Viết được bài văn tả người theo yêu cầu, nội dung của đề bài. </a:t>
            </a:r>
          </a:p>
        </p:txBody>
      </p:sp>
      <p:grpSp>
        <p:nvGrpSpPr>
          <p:cNvPr id="23" name="Group 22">
            <a:extLst>
              <a:ext uri="{FF2B5EF4-FFF2-40B4-BE49-F238E27FC236}">
                <a16:creationId xmlns:a16="http://schemas.microsoft.com/office/drawing/2014/main" id="{DF3BB68D-0721-442F-BB6F-5108053A4C19}"/>
              </a:ext>
            </a:extLst>
          </p:cNvPr>
          <p:cNvGrpSpPr/>
          <p:nvPr/>
        </p:nvGrpSpPr>
        <p:grpSpPr>
          <a:xfrm>
            <a:off x="3132634" y="268288"/>
            <a:ext cx="3213126" cy="932623"/>
            <a:chOff x="7740807" y="113202"/>
            <a:chExt cx="3195963" cy="959648"/>
          </a:xfrm>
        </p:grpSpPr>
        <p:pic>
          <p:nvPicPr>
            <p:cNvPr id="24" name="Picture 23">
              <a:extLst>
                <a:ext uri="{FF2B5EF4-FFF2-40B4-BE49-F238E27FC236}">
                  <a16:creationId xmlns:a16="http://schemas.microsoft.com/office/drawing/2014/main" id="{3AA28D1B-D9E2-4EB1-84E5-1471D229E539}"/>
                </a:ext>
              </a:extLst>
            </p:cNvPr>
            <p:cNvPicPr>
              <a:picLocks noChangeAspect="1"/>
            </p:cNvPicPr>
            <p:nvPr/>
          </p:nvPicPr>
          <p:blipFill>
            <a:blip r:embed="rId4"/>
            <a:stretch>
              <a:fillRect/>
            </a:stretch>
          </p:blipFill>
          <p:spPr>
            <a:xfrm>
              <a:off x="7740807" y="113202"/>
              <a:ext cx="3195963" cy="959648"/>
            </a:xfrm>
            <a:prstGeom prst="rect">
              <a:avLst/>
            </a:prstGeom>
          </p:spPr>
        </p:pic>
        <p:sp>
          <p:nvSpPr>
            <p:cNvPr id="25" name="TextBox 24">
              <a:extLst>
                <a:ext uri="{FF2B5EF4-FFF2-40B4-BE49-F238E27FC236}">
                  <a16:creationId xmlns:a16="http://schemas.microsoft.com/office/drawing/2014/main" id="{9D9A56E1-4C25-4605-8397-C2428DFB2854}"/>
                </a:ext>
              </a:extLst>
            </p:cNvPr>
            <p:cNvSpPr txBox="1"/>
            <p:nvPr/>
          </p:nvSpPr>
          <p:spPr>
            <a:xfrm>
              <a:off x="7890988" y="273249"/>
              <a:ext cx="2895600" cy="696729"/>
            </a:xfrm>
            <a:prstGeom prst="rect">
              <a:avLst/>
            </a:prstGeom>
            <a:noFill/>
          </p:spPr>
          <p:txBody>
            <a:bodyPr wrap="square" lIns="0" tIns="0" rIns="0" bIns="0" rtlCol="0">
              <a:spAutoFit/>
            </a:bodyPr>
            <a:lstStyle/>
            <a:p>
              <a:pPr algn="ctr"/>
              <a:r>
                <a:rPr lang="en-US" sz="4400">
                  <a:solidFill>
                    <a:schemeClr val="bg1"/>
                  </a:solidFill>
                  <a:latin typeface="#9Slide03 AmpleSoft Bold" panose="02000000000000000000" pitchFamily="2" charset="0"/>
                </a:rPr>
                <a:t>MỤC TIÊU</a:t>
              </a:r>
            </a:p>
          </p:txBody>
        </p:sp>
      </p:grpSp>
      <p:pic>
        <p:nvPicPr>
          <p:cNvPr id="2050" name="Picture 2" descr="Hướng dẫn bé học vẽ nhân vật nữ Chibi dễ thương - Art For Kid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5" b="100000" l="0" r="100000"/>
                    </a14:imgEffect>
                  </a14:imgLayer>
                </a14:imgProps>
              </a:ext>
              <a:ext uri="{28A0092B-C50C-407E-A947-70E740481C1C}">
                <a14:useLocalDpi xmlns:a14="http://schemas.microsoft.com/office/drawing/2010/main" val="0"/>
              </a:ext>
            </a:extLst>
          </a:blip>
          <a:srcRect/>
          <a:stretch>
            <a:fillRect/>
          </a:stretch>
        </p:blipFill>
        <p:spPr bwMode="auto">
          <a:xfrm>
            <a:off x="6992592" y="964158"/>
            <a:ext cx="1943100"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616839"/>
      </p:ext>
    </p:extLst>
  </p:cSld>
  <p:clrMapOvr>
    <a:masterClrMapping/>
  </p:clrMapOvr>
  <p:transition spd="slow" advClick="0">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7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76000">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build="p"/>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A01A72F-74BB-4E58-932A-41FC3DDFD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 y="0"/>
            <a:ext cx="913765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Không có mô tả ảnh.">
            <a:extLst>
              <a:ext uri="{FF2B5EF4-FFF2-40B4-BE49-F238E27FC236}">
                <a16:creationId xmlns:a16="http://schemas.microsoft.com/office/drawing/2014/main" id="{D8C0EB5C-4D18-433F-AAE6-E81897A9FB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4407" b="79153" l="34562" r="92331"/>
                    </a14:imgEffect>
                  </a14:imgLayer>
                </a14:imgProps>
              </a:ext>
              <a:ext uri="{28A0092B-C50C-407E-A947-70E740481C1C}">
                <a14:useLocalDpi xmlns:a14="http://schemas.microsoft.com/office/drawing/2010/main" val="0"/>
              </a:ext>
            </a:extLst>
          </a:blip>
          <a:srcRect l="34166" t="22173" r="7917" b="20790"/>
          <a:stretch/>
        </p:blipFill>
        <p:spPr bwMode="auto">
          <a:xfrm>
            <a:off x="1648522" y="844352"/>
            <a:ext cx="5303850" cy="293810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29"/>
          <p:cNvSpPr txBox="1"/>
          <p:nvPr/>
        </p:nvSpPr>
        <p:spPr>
          <a:xfrm>
            <a:off x="890586" y="219671"/>
            <a:ext cx="7089775" cy="769441"/>
          </a:xfrm>
          <a:prstGeom prst="rect">
            <a:avLst/>
          </a:prstGeom>
          <a:noFill/>
        </p:spPr>
        <p:txBody>
          <a:bodyPr lIns="91440" tIns="45720" rIns="91440" bIns="45720">
            <a:spAutoFit/>
          </a:bodyPr>
          <a:lstStyle/>
          <a:p>
            <a:pPr algn="ctr" fontAlgn="auto">
              <a:defRPr/>
            </a:pPr>
            <a:r>
              <a:rPr lang="en-US" altLang="zh-CN" sz="4400" b="1" spc="-300" noProof="1">
                <a:solidFill>
                  <a:srgbClr val="42210F"/>
                </a:solidFill>
                <a:effectLst>
                  <a:outerShdw dist="63500" dir="2700000" algn="tl">
                    <a:srgbClr val="F5AC47">
                      <a:alpha val="100000"/>
                    </a:srgbClr>
                  </a:outerShdw>
                </a:effectLst>
                <a:latin typeface="字魂179号-正酷波波体" charset="-122"/>
                <a:ea typeface="字魂179号-正酷波波体" charset="-122"/>
                <a:cs typeface="Open Sans Light" pitchFamily="34" charset="0"/>
                <a:sym typeface="+mn-lt"/>
              </a:rPr>
              <a:t>DẶN DÒ</a:t>
            </a:r>
          </a:p>
        </p:txBody>
      </p:sp>
      <p:sp>
        <p:nvSpPr>
          <p:cNvPr id="18" name="TextBox 17">
            <a:extLst>
              <a:ext uri="{FF2B5EF4-FFF2-40B4-BE49-F238E27FC236}">
                <a16:creationId xmlns:a16="http://schemas.microsoft.com/office/drawing/2014/main" id="{0FC842CC-7F70-464A-A03F-58574C6AE4CB}"/>
              </a:ext>
            </a:extLst>
          </p:cNvPr>
          <p:cNvSpPr txBox="1"/>
          <p:nvPr/>
        </p:nvSpPr>
        <p:spPr>
          <a:xfrm>
            <a:off x="2122765" y="1831786"/>
            <a:ext cx="4355359" cy="553998"/>
          </a:xfrm>
          <a:prstGeom prst="rect">
            <a:avLst/>
          </a:prstGeom>
          <a:noFill/>
        </p:spPr>
        <p:txBody>
          <a:bodyPr wrap="none" lIns="0" tIns="0" rIns="0" bIns="0" rtlCol="0">
            <a:spAutoFit/>
          </a:bodyPr>
          <a:lstStyle/>
          <a:p>
            <a:pPr algn="ctr"/>
            <a:r>
              <a:rPr lang="en-US" sz="3600">
                <a:latin typeface="#9Slide05 SVNShintia Script" panose="02000804000000020003" pitchFamily="2" charset="0"/>
                <a:cs typeface="Calibri" panose="020F0502020204030204" pitchFamily="34" charset="0"/>
              </a:rPr>
              <a:t>Hoàn chỉnh bài văn vào vở.</a:t>
            </a:r>
          </a:p>
        </p:txBody>
      </p:sp>
      <p:pic>
        <p:nvPicPr>
          <p:cNvPr id="1026" name="Picture 2" descr="Hình ảnh bạn thân đẹp và đầy ý nghĩa về tình cảm thân thiết - Học Điện T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03" b="100000" l="0" r="100000">
                        <a14:foregroundMark x1="23171" y1="21841" x2="37317" y2="21841"/>
                        <a14:foregroundMark x1="60854" y1="23466" x2="80854" y2="23466"/>
                        <a14:foregroundMark x1="56098" y1="29242" x2="48171" y2="38448"/>
                        <a14:foregroundMark x1="18780" y1="23466" x2="2073" y2="46029"/>
                        <a14:foregroundMark x1="80122" y1="74368" x2="73171" y2="88989"/>
                        <a14:foregroundMark x1="62317" y1="68051" x2="63049" y2="73285"/>
                        <a14:foregroundMark x1="50732" y1="58845" x2="52561" y2="63718"/>
                        <a14:foregroundMark x1="45244" y1="60469" x2="48171" y2="65343"/>
                        <a14:foregroundMark x1="11463" y1="71661" x2="30366" y2="80325"/>
                      </a14:backgroundRemoval>
                    </a14:imgEffect>
                  </a14:imgLayer>
                </a14:imgProps>
              </a:ext>
              <a:ext uri="{28A0092B-C50C-407E-A947-70E740481C1C}">
                <a14:useLocalDpi xmlns:a14="http://schemas.microsoft.com/office/drawing/2010/main" val="0"/>
              </a:ext>
            </a:extLst>
          </a:blip>
          <a:srcRect/>
          <a:stretch>
            <a:fillRect/>
          </a:stretch>
        </p:blipFill>
        <p:spPr bwMode="auto">
          <a:xfrm>
            <a:off x="2873022" y="2328645"/>
            <a:ext cx="3112596" cy="210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0021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childTnLst>
                                    </p:cTn>
                                  </p:par>
                                  <p:par>
                                    <p:cTn id="16" presetID="2" presetClass="entr" presetSubtype="4" fill="hold" grpId="0" nodeType="withEffect" p14:presetBounceEnd="70000">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14:bounceEnd="70000">
                                          <p:cBhvr additive="base">
                                            <p:cTn id="18" dur="1000" fill="hold"/>
                                            <p:tgtEl>
                                              <p:spTgt spid="18"/>
                                            </p:tgtEl>
                                            <p:attrNameLst>
                                              <p:attrName>ppt_x</p:attrName>
                                            </p:attrNameLst>
                                          </p:cBhvr>
                                          <p:tavLst>
                                            <p:tav tm="0">
                                              <p:val>
                                                <p:strVal val="#ppt_x"/>
                                              </p:val>
                                            </p:tav>
                                            <p:tav tm="100000">
                                              <p:val>
                                                <p:strVal val="#ppt_x"/>
                                              </p:val>
                                            </p:tav>
                                          </p:tavLst>
                                        </p:anim>
                                        <p:anim calcmode="lin" valueType="num" p14:bounceEnd="70000">
                                          <p:cBhvr additive="base">
                                            <p:cTn id="19"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1000" fill="hold"/>
                                            <p:tgtEl>
                                              <p:spTgt spid="18"/>
                                            </p:tgtEl>
                                            <p:attrNameLst>
                                              <p:attrName>ppt_x</p:attrName>
                                            </p:attrNameLst>
                                          </p:cBhvr>
                                          <p:tavLst>
                                            <p:tav tm="0">
                                              <p:val>
                                                <p:strVal val="#ppt_x"/>
                                              </p:val>
                                            </p:tav>
                                            <p:tav tm="100000">
                                              <p:val>
                                                <p:strVal val="#ppt_x"/>
                                              </p:val>
                                            </p:tav>
                                          </p:tavLst>
                                        </p:anim>
                                        <p:anim calcmode="lin" valueType="num">
                                          <p:cBhvr additive="base">
                                            <p:cTn id="19"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1">
            <a:extLst>
              <a:ext uri="{FF2B5EF4-FFF2-40B4-BE49-F238E27FC236}">
                <a16:creationId xmlns:a16="http://schemas.microsoft.com/office/drawing/2014/main" id="{794FE43F-C3FA-462E-92FA-8A135860EF60}"/>
              </a:ext>
            </a:extLst>
          </p:cNvPr>
          <p:cNvGrpSpPr>
            <a:grpSpLocks/>
          </p:cNvGrpSpPr>
          <p:nvPr/>
        </p:nvGrpSpPr>
        <p:grpSpPr bwMode="auto">
          <a:xfrm>
            <a:off x="1404442" y="1420416"/>
            <a:ext cx="719286" cy="647354"/>
            <a:chOff x="867958" y="202030"/>
            <a:chExt cx="614453" cy="616911"/>
          </a:xfrm>
        </p:grpSpPr>
        <p:sp>
          <p:nvSpPr>
            <p:cNvPr id="21" name="椭圆 20">
              <a:extLst>
                <a:ext uri="{FF2B5EF4-FFF2-40B4-BE49-F238E27FC236}">
                  <a16:creationId xmlns:a16="http://schemas.microsoft.com/office/drawing/2014/main" id="{382F5634-2864-4C9E-904C-6D08E838FFAD}"/>
                </a:ext>
              </a:extLst>
            </p:cNvPr>
            <p:cNvSpPr/>
            <p:nvPr/>
          </p:nvSpPr>
          <p:spPr>
            <a:xfrm flipV="1">
              <a:off x="867958" y="202030"/>
              <a:ext cx="614453" cy="61691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anchor="ctr"/>
            <a:lstStyle/>
            <a:p>
              <a:pPr algn="ctr" eaLnBrk="1" hangingPunct="1">
                <a:defRPr/>
              </a:pPr>
              <a:endParaRPr lang="zh-CN" altLang="en-US" sz="9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文本框 6">
              <a:extLst>
                <a:ext uri="{FF2B5EF4-FFF2-40B4-BE49-F238E27FC236}">
                  <a16:creationId xmlns:a16="http://schemas.microsoft.com/office/drawing/2014/main" id="{138F481E-51F6-4C8F-AD33-9BFBD0D52675}"/>
                </a:ext>
              </a:extLst>
            </p:cNvPr>
            <p:cNvSpPr txBox="1"/>
            <p:nvPr/>
          </p:nvSpPr>
          <p:spPr>
            <a:xfrm>
              <a:off x="913068" y="284102"/>
              <a:ext cx="569343" cy="439832"/>
            </a:xfrm>
            <a:prstGeom prst="rect">
              <a:avLst/>
            </a:prstGeom>
            <a:noFill/>
          </p:spPr>
          <p:txBody>
            <a:bodyPr lIns="0" tIns="0" rIns="0" bIns="0">
              <a:spAutoFit/>
            </a:bodyPr>
            <a:lstStyle/>
            <a:p>
              <a:pPr algn="ctr" eaLnBrk="1" hangingPunct="1">
                <a:defRPr/>
              </a:pPr>
              <a:r>
                <a:rPr lang="en-US" altLang="zh-CN" sz="40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01</a:t>
              </a:r>
              <a:endParaRPr lang="zh-CN" altLang="en-US" sz="40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2" name="Picture 11">
            <a:extLst>
              <a:ext uri="{FF2B5EF4-FFF2-40B4-BE49-F238E27FC236}">
                <a16:creationId xmlns:a16="http://schemas.microsoft.com/office/drawing/2014/main" id="{D91BCFFA-712C-4E31-8075-C7CDD08166D3}"/>
              </a:ext>
            </a:extLst>
          </p:cNvPr>
          <p:cNvPicPr>
            <a:picLocks noChangeAspect="1"/>
          </p:cNvPicPr>
          <p:nvPr/>
        </p:nvPicPr>
        <p:blipFill>
          <a:blip r:embed="rId4"/>
          <a:stretch>
            <a:fillRect/>
          </a:stretch>
        </p:blipFill>
        <p:spPr>
          <a:xfrm>
            <a:off x="3276650" y="223752"/>
            <a:ext cx="2558531" cy="867196"/>
          </a:xfrm>
          <a:prstGeom prst="rect">
            <a:avLst/>
          </a:prstGeom>
        </p:spPr>
      </p:pic>
      <p:sp>
        <p:nvSpPr>
          <p:cNvPr id="13" name="TextBox 12">
            <a:extLst>
              <a:ext uri="{FF2B5EF4-FFF2-40B4-BE49-F238E27FC236}">
                <a16:creationId xmlns:a16="http://schemas.microsoft.com/office/drawing/2014/main" id="{BAA69BD9-866B-40C2-9618-F8384924A80F}"/>
              </a:ext>
            </a:extLst>
          </p:cNvPr>
          <p:cNvSpPr txBox="1"/>
          <p:nvPr/>
        </p:nvSpPr>
        <p:spPr>
          <a:xfrm>
            <a:off x="3564682" y="281126"/>
            <a:ext cx="2665028" cy="615553"/>
          </a:xfrm>
          <a:prstGeom prst="rect">
            <a:avLst/>
          </a:prstGeom>
          <a:noFill/>
        </p:spPr>
        <p:txBody>
          <a:bodyPr wrap="square" lIns="0" tIns="0" rIns="0" bIns="0" rtlCol="0">
            <a:spAutoFit/>
          </a:bodyPr>
          <a:lstStyle/>
          <a:p>
            <a:pPr algn="l"/>
            <a:r>
              <a:rPr lang="en-US" sz="4000">
                <a:solidFill>
                  <a:schemeClr val="bg1"/>
                </a:solidFill>
                <a:latin typeface="iCiel Cadena" panose="02000503000000020004" pitchFamily="50" charset="0"/>
              </a:rPr>
              <a:t>Nội dung</a:t>
            </a:r>
          </a:p>
        </p:txBody>
      </p:sp>
      <p:grpSp>
        <p:nvGrpSpPr>
          <p:cNvPr id="14" name="组合 41">
            <a:extLst>
              <a:ext uri="{FF2B5EF4-FFF2-40B4-BE49-F238E27FC236}">
                <a16:creationId xmlns:a16="http://schemas.microsoft.com/office/drawing/2014/main" id="{794FE43F-C3FA-462E-92FA-8A135860EF60}"/>
              </a:ext>
            </a:extLst>
          </p:cNvPr>
          <p:cNvGrpSpPr>
            <a:grpSpLocks/>
          </p:cNvGrpSpPr>
          <p:nvPr/>
        </p:nvGrpSpPr>
        <p:grpSpPr bwMode="auto">
          <a:xfrm>
            <a:off x="1408425" y="2356520"/>
            <a:ext cx="719286" cy="701675"/>
            <a:chOff x="867958" y="202030"/>
            <a:chExt cx="614453" cy="668677"/>
          </a:xfrm>
        </p:grpSpPr>
        <p:sp>
          <p:nvSpPr>
            <p:cNvPr id="15" name="椭圆 20">
              <a:extLst>
                <a:ext uri="{FF2B5EF4-FFF2-40B4-BE49-F238E27FC236}">
                  <a16:creationId xmlns:a16="http://schemas.microsoft.com/office/drawing/2014/main" id="{382F5634-2864-4C9E-904C-6D08E838FFAD}"/>
                </a:ext>
              </a:extLst>
            </p:cNvPr>
            <p:cNvSpPr/>
            <p:nvPr/>
          </p:nvSpPr>
          <p:spPr>
            <a:xfrm flipV="1">
              <a:off x="867958" y="202030"/>
              <a:ext cx="614453" cy="61691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anchor="ctr"/>
            <a:lstStyle/>
            <a:p>
              <a:pPr algn="ctr" eaLnBrk="1" hangingPunct="1">
                <a:defRPr/>
              </a:pPr>
              <a:endParaRPr lang="zh-CN" altLang="en-US" sz="9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文本框 6">
              <a:extLst>
                <a:ext uri="{FF2B5EF4-FFF2-40B4-BE49-F238E27FC236}">
                  <a16:creationId xmlns:a16="http://schemas.microsoft.com/office/drawing/2014/main" id="{138F481E-51F6-4C8F-AD33-9BFBD0D52675}"/>
                </a:ext>
              </a:extLst>
            </p:cNvPr>
            <p:cNvSpPr txBox="1"/>
            <p:nvPr/>
          </p:nvSpPr>
          <p:spPr>
            <a:xfrm>
              <a:off x="913068" y="284102"/>
              <a:ext cx="569343" cy="586605"/>
            </a:xfrm>
            <a:prstGeom prst="rect">
              <a:avLst/>
            </a:prstGeom>
            <a:noFill/>
          </p:spPr>
          <p:txBody>
            <a:bodyPr lIns="0" tIns="0" rIns="0" bIns="0">
              <a:spAutoFit/>
            </a:bodyPr>
            <a:lstStyle/>
            <a:p>
              <a:pPr algn="ctr" eaLnBrk="1" hangingPunct="1">
                <a:defRPr/>
              </a:pPr>
              <a:r>
                <a:rPr lang="en-US" altLang="zh-CN" sz="400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02</a:t>
              </a:r>
              <a:endParaRPr lang="zh-CN" altLang="en-US" sz="40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7" name="组合 41">
            <a:extLst>
              <a:ext uri="{FF2B5EF4-FFF2-40B4-BE49-F238E27FC236}">
                <a16:creationId xmlns:a16="http://schemas.microsoft.com/office/drawing/2014/main" id="{794FE43F-C3FA-462E-92FA-8A135860EF60}"/>
              </a:ext>
            </a:extLst>
          </p:cNvPr>
          <p:cNvGrpSpPr>
            <a:grpSpLocks/>
          </p:cNvGrpSpPr>
          <p:nvPr/>
        </p:nvGrpSpPr>
        <p:grpSpPr bwMode="auto">
          <a:xfrm>
            <a:off x="1412408" y="3292624"/>
            <a:ext cx="719286" cy="701675"/>
            <a:chOff x="867958" y="202030"/>
            <a:chExt cx="614453" cy="668677"/>
          </a:xfrm>
        </p:grpSpPr>
        <p:sp>
          <p:nvSpPr>
            <p:cNvPr id="18" name="椭圆 20">
              <a:extLst>
                <a:ext uri="{FF2B5EF4-FFF2-40B4-BE49-F238E27FC236}">
                  <a16:creationId xmlns:a16="http://schemas.microsoft.com/office/drawing/2014/main" id="{382F5634-2864-4C9E-904C-6D08E838FFAD}"/>
                </a:ext>
              </a:extLst>
            </p:cNvPr>
            <p:cNvSpPr/>
            <p:nvPr/>
          </p:nvSpPr>
          <p:spPr>
            <a:xfrm flipV="1">
              <a:off x="867958" y="202030"/>
              <a:ext cx="614453" cy="61691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anchor="ctr"/>
            <a:lstStyle/>
            <a:p>
              <a:pPr algn="ctr" eaLnBrk="1" hangingPunct="1">
                <a:defRPr/>
              </a:pPr>
              <a:endParaRPr lang="zh-CN" altLang="en-US" sz="9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文本框 6">
              <a:extLst>
                <a:ext uri="{FF2B5EF4-FFF2-40B4-BE49-F238E27FC236}">
                  <a16:creationId xmlns:a16="http://schemas.microsoft.com/office/drawing/2014/main" id="{138F481E-51F6-4C8F-AD33-9BFBD0D52675}"/>
                </a:ext>
              </a:extLst>
            </p:cNvPr>
            <p:cNvSpPr txBox="1"/>
            <p:nvPr/>
          </p:nvSpPr>
          <p:spPr>
            <a:xfrm>
              <a:off x="913068" y="284102"/>
              <a:ext cx="569343" cy="586605"/>
            </a:xfrm>
            <a:prstGeom prst="rect">
              <a:avLst/>
            </a:prstGeom>
            <a:noFill/>
          </p:spPr>
          <p:txBody>
            <a:bodyPr lIns="0" tIns="0" rIns="0" bIns="0">
              <a:spAutoFit/>
            </a:bodyPr>
            <a:lstStyle/>
            <a:p>
              <a:pPr algn="ctr" eaLnBrk="1" hangingPunct="1">
                <a:defRPr/>
              </a:pPr>
              <a:r>
                <a:rPr lang="en-US" altLang="zh-CN" sz="400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03</a:t>
              </a:r>
              <a:endParaRPr lang="zh-CN" altLang="en-US" sz="40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2" name="燕尾形 18">
            <a:extLst>
              <a:ext uri="{FF2B5EF4-FFF2-40B4-BE49-F238E27FC236}">
                <a16:creationId xmlns:a16="http://schemas.microsoft.com/office/drawing/2014/main" id="{08DF4ACA-C6B4-4DA3-99CD-17B4EF61601E}"/>
              </a:ext>
            </a:extLst>
          </p:cNvPr>
          <p:cNvSpPr/>
          <p:nvPr/>
        </p:nvSpPr>
        <p:spPr>
          <a:xfrm rot="10800000">
            <a:off x="2268537" y="1486953"/>
            <a:ext cx="5256585" cy="561232"/>
          </a:xfrm>
          <a:prstGeom prst="chevron">
            <a:avLst>
              <a:gd name="adj" fmla="val 67746"/>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zh-CN" altLang="en-US" sz="10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燕尾形 23">
            <a:extLst>
              <a:ext uri="{FF2B5EF4-FFF2-40B4-BE49-F238E27FC236}">
                <a16:creationId xmlns:a16="http://schemas.microsoft.com/office/drawing/2014/main" id="{8BAA9AF1-7496-4A7A-B54E-03AB3F780280}"/>
              </a:ext>
            </a:extLst>
          </p:cNvPr>
          <p:cNvSpPr/>
          <p:nvPr/>
        </p:nvSpPr>
        <p:spPr>
          <a:xfrm rot="10800000">
            <a:off x="2268536" y="2461708"/>
            <a:ext cx="5256585" cy="561232"/>
          </a:xfrm>
          <a:prstGeom prst="chevron">
            <a:avLst>
              <a:gd name="adj" fmla="val 67746"/>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zh-CN" altLang="en-US" sz="10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燕尾形 18">
            <a:extLst>
              <a:ext uri="{FF2B5EF4-FFF2-40B4-BE49-F238E27FC236}">
                <a16:creationId xmlns:a16="http://schemas.microsoft.com/office/drawing/2014/main" id="{08DF4ACA-C6B4-4DA3-99CD-17B4EF61601E}"/>
              </a:ext>
            </a:extLst>
          </p:cNvPr>
          <p:cNvSpPr/>
          <p:nvPr/>
        </p:nvSpPr>
        <p:spPr>
          <a:xfrm rot="10800000">
            <a:off x="2281178" y="3378745"/>
            <a:ext cx="5256585" cy="561232"/>
          </a:xfrm>
          <a:prstGeom prst="chevron">
            <a:avLst>
              <a:gd name="adj" fmla="val 67746"/>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zh-CN" altLang="en-US" sz="10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TextBox 33">
            <a:extLst>
              <a:ext uri="{FF2B5EF4-FFF2-40B4-BE49-F238E27FC236}">
                <a16:creationId xmlns:a16="http://schemas.microsoft.com/office/drawing/2014/main" id="{74DBB3E1-0565-4909-8B17-36B9E5C463FF}"/>
              </a:ext>
            </a:extLst>
          </p:cNvPr>
          <p:cNvSpPr txBox="1"/>
          <p:nvPr/>
        </p:nvSpPr>
        <p:spPr>
          <a:xfrm>
            <a:off x="2859421" y="1491084"/>
            <a:ext cx="3884077" cy="492443"/>
          </a:xfrm>
          <a:prstGeom prst="rect">
            <a:avLst/>
          </a:prstGeom>
          <a:noFill/>
        </p:spPr>
        <p:txBody>
          <a:bodyPr wrap="none" lIns="0" tIns="0" rIns="0" bIns="0" rtlCol="0">
            <a:spAutoFit/>
          </a:bodyPr>
          <a:lstStyle/>
          <a:p>
            <a:pPr algn="just"/>
            <a:r>
              <a:rPr lang="en-US" sz="3200">
                <a:latin typeface="#9Slide05 SVNShintia Script" panose="02000804000000020003" pitchFamily="2" charset="0"/>
                <a:cs typeface="Calibri" panose="020F0502020204030204" pitchFamily="34" charset="0"/>
              </a:rPr>
              <a:t>Quan sát và chọn lọc chi tiết</a:t>
            </a:r>
          </a:p>
        </p:txBody>
      </p:sp>
      <p:sp>
        <p:nvSpPr>
          <p:cNvPr id="35" name="TextBox 34">
            <a:extLst>
              <a:ext uri="{FF2B5EF4-FFF2-40B4-BE49-F238E27FC236}">
                <a16:creationId xmlns:a16="http://schemas.microsoft.com/office/drawing/2014/main" id="{9354E0CA-548C-4CEA-BBAD-2EAEFCFEB2CA}"/>
              </a:ext>
            </a:extLst>
          </p:cNvPr>
          <p:cNvSpPr txBox="1"/>
          <p:nvPr/>
        </p:nvSpPr>
        <p:spPr>
          <a:xfrm>
            <a:off x="2740789" y="2504196"/>
            <a:ext cx="1364156" cy="492443"/>
          </a:xfrm>
          <a:prstGeom prst="rect">
            <a:avLst/>
          </a:prstGeom>
          <a:noFill/>
        </p:spPr>
        <p:txBody>
          <a:bodyPr wrap="none" lIns="0" tIns="0" rIns="0" bIns="0" rtlCol="0">
            <a:spAutoFit/>
          </a:bodyPr>
          <a:lstStyle/>
          <a:p>
            <a:pPr algn="just"/>
            <a:r>
              <a:rPr lang="en-US" sz="3200">
                <a:latin typeface="#9Slide05 SVNShintia Script" panose="02000804000000020003" pitchFamily="2" charset="0"/>
                <a:cs typeface="Calibri" panose="020F0502020204030204" pitchFamily="34" charset="0"/>
              </a:rPr>
              <a:t>Lập dàn ý</a:t>
            </a:r>
          </a:p>
        </p:txBody>
      </p:sp>
      <p:sp>
        <p:nvSpPr>
          <p:cNvPr id="36" name="TextBox 35">
            <a:extLst>
              <a:ext uri="{FF2B5EF4-FFF2-40B4-BE49-F238E27FC236}">
                <a16:creationId xmlns:a16="http://schemas.microsoft.com/office/drawing/2014/main" id="{971D25E3-50B6-4E20-A14D-C61C5ADD12B5}"/>
              </a:ext>
            </a:extLst>
          </p:cNvPr>
          <p:cNvSpPr txBox="1"/>
          <p:nvPr/>
        </p:nvSpPr>
        <p:spPr>
          <a:xfrm>
            <a:off x="2757525" y="3406826"/>
            <a:ext cx="1695977" cy="492443"/>
          </a:xfrm>
          <a:prstGeom prst="rect">
            <a:avLst/>
          </a:prstGeom>
          <a:noFill/>
        </p:spPr>
        <p:txBody>
          <a:bodyPr wrap="none" lIns="0" tIns="0" rIns="0" bIns="0" rtlCol="0">
            <a:spAutoFit/>
          </a:bodyPr>
          <a:lstStyle/>
          <a:p>
            <a:pPr algn="just"/>
            <a:r>
              <a:rPr lang="en-US" sz="3200">
                <a:latin typeface="#9Slide05 SVNShintia Script" panose="02000804000000020003" pitchFamily="2" charset="0"/>
                <a:cs typeface="Calibri" panose="020F0502020204030204" pitchFamily="34" charset="0"/>
              </a:rPr>
              <a:t>Viết bài văn</a:t>
            </a:r>
          </a:p>
        </p:txBody>
      </p:sp>
      <p:pic>
        <p:nvPicPr>
          <p:cNvPr id="3074" name="Picture 2" descr="Lê Ngọc | Lazi.vn - Cộng đồng Tri thức &amp;amp;amp; Giáo dục"/>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9698" l="2000" r="91500"/>
                    </a14:imgEffect>
                  </a14:imgLayer>
                </a14:imgProps>
              </a:ext>
              <a:ext uri="{28A0092B-C50C-407E-A947-70E740481C1C}">
                <a14:useLocalDpi xmlns:a14="http://schemas.microsoft.com/office/drawing/2010/main" val="0"/>
              </a:ext>
            </a:extLst>
          </a:blip>
          <a:srcRect/>
          <a:stretch>
            <a:fillRect/>
          </a:stretch>
        </p:blipFill>
        <p:spPr bwMode="auto">
          <a:xfrm flipH="1">
            <a:off x="7021066" y="2625809"/>
            <a:ext cx="2448272" cy="231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18405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800" fill="hold"/>
                                        <p:tgtEl>
                                          <p:spTgt spid="2"/>
                                        </p:tgtEl>
                                        <p:attrNameLst>
                                          <p:attrName>ppt_x</p:attrName>
                                        </p:attrNameLst>
                                      </p:cBhvr>
                                      <p:tavLst>
                                        <p:tav tm="0">
                                          <p:val>
                                            <p:strVal val="0-#ppt_w/2"/>
                                          </p:val>
                                        </p:tav>
                                        <p:tav tm="100000">
                                          <p:val>
                                            <p:strVal val="#ppt_x"/>
                                          </p:val>
                                        </p:tav>
                                      </p:tavLst>
                                    </p:anim>
                                    <p:anim calcmode="lin" valueType="num">
                                      <p:cBhvr additive="base">
                                        <p:cTn id="16" dur="800" fill="hold"/>
                                        <p:tgtEl>
                                          <p:spTgt spid="2"/>
                                        </p:tgtEl>
                                        <p:attrNameLst>
                                          <p:attrName>ppt_y</p:attrName>
                                        </p:attrNameLst>
                                      </p:cBhvr>
                                      <p:tavLst>
                                        <p:tav tm="0">
                                          <p:val>
                                            <p:strVal val="#ppt_y"/>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800" fill="hold"/>
                                        <p:tgtEl>
                                          <p:spTgt spid="14"/>
                                        </p:tgtEl>
                                        <p:attrNameLst>
                                          <p:attrName>ppt_x</p:attrName>
                                        </p:attrNameLst>
                                      </p:cBhvr>
                                      <p:tavLst>
                                        <p:tav tm="0">
                                          <p:val>
                                            <p:strVal val="0-#ppt_w/2"/>
                                          </p:val>
                                        </p:tav>
                                        <p:tav tm="100000">
                                          <p:val>
                                            <p:strVal val="#ppt_x"/>
                                          </p:val>
                                        </p:tav>
                                      </p:tavLst>
                                    </p:anim>
                                    <p:anim calcmode="lin" valueType="num">
                                      <p:cBhvr additive="base">
                                        <p:cTn id="28" dur="800" fill="hold"/>
                                        <p:tgtEl>
                                          <p:spTgt spid="14"/>
                                        </p:tgtEl>
                                        <p:attrNameLst>
                                          <p:attrName>ppt_y</p:attrName>
                                        </p:attrNameLst>
                                      </p:cBhvr>
                                      <p:tavLst>
                                        <p:tav tm="0">
                                          <p:val>
                                            <p:strVal val="#ppt_y"/>
                                          </p:val>
                                        </p:tav>
                                        <p:tav tm="100000">
                                          <p:val>
                                            <p:strVal val="#ppt_y"/>
                                          </p:val>
                                        </p:tav>
                                      </p:tavLst>
                                    </p:anim>
                                  </p:childTnLst>
                                </p:cTn>
                              </p:par>
                              <p:par>
                                <p:cTn id="29" presetID="16" presetClass="entr" presetSubtype="2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800" fill="hold"/>
                                        <p:tgtEl>
                                          <p:spTgt spid="17"/>
                                        </p:tgtEl>
                                        <p:attrNameLst>
                                          <p:attrName>ppt_x</p:attrName>
                                        </p:attrNameLst>
                                      </p:cBhvr>
                                      <p:tavLst>
                                        <p:tav tm="0">
                                          <p:val>
                                            <p:strVal val="0-#ppt_w/2"/>
                                          </p:val>
                                        </p:tav>
                                        <p:tav tm="100000">
                                          <p:val>
                                            <p:strVal val="#ppt_x"/>
                                          </p:val>
                                        </p:tav>
                                      </p:tavLst>
                                    </p:anim>
                                    <p:anim calcmode="lin" valueType="num">
                                      <p:cBhvr additive="base">
                                        <p:cTn id="40" dur="800" fill="hold"/>
                                        <p:tgtEl>
                                          <p:spTgt spid="17"/>
                                        </p:tgtEl>
                                        <p:attrNameLst>
                                          <p:attrName>ppt_y</p:attrName>
                                        </p:attrNameLst>
                                      </p:cBhvr>
                                      <p:tavLst>
                                        <p:tav tm="0">
                                          <p:val>
                                            <p:strVal val="#ppt_y"/>
                                          </p:val>
                                        </p:tav>
                                        <p:tav tm="100000">
                                          <p:val>
                                            <p:strVal val="#ppt_y"/>
                                          </p:val>
                                        </p:tav>
                                      </p:tavLst>
                                    </p:anim>
                                  </p:childTnLst>
                                </p:cTn>
                              </p:par>
                              <p:par>
                                <p:cTn id="41" presetID="16" presetClass="entr" presetSubtype="21"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arn(inVertical)">
                                      <p:cBhvr>
                                        <p:cTn id="43" dur="500"/>
                                        <p:tgtEl>
                                          <p:spTgt spid="3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31" grpId="0" animBg="1"/>
      <p:bldP spid="33" grpId="0" animBg="1"/>
      <p:bldP spid="34"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20">
            <a:extLst>
              <a:ext uri="{FF2B5EF4-FFF2-40B4-BE49-F238E27FC236}">
                <a16:creationId xmlns:a16="http://schemas.microsoft.com/office/drawing/2014/main" id="{B279DAE7-26C8-4595-BECF-51360F4DA9B4}"/>
              </a:ext>
            </a:extLst>
          </p:cNvPr>
          <p:cNvSpPr>
            <a:spLocks noChangeArrowheads="1"/>
          </p:cNvSpPr>
          <p:nvPr/>
        </p:nvSpPr>
        <p:spPr bwMode="auto">
          <a:xfrm>
            <a:off x="1318582" y="312877"/>
            <a:ext cx="792087" cy="68297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sz="1799">
              <a:solidFill>
                <a:srgbClr val="FFFFFF"/>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3" name="Group 9">
            <a:extLst>
              <a:ext uri="{FF2B5EF4-FFF2-40B4-BE49-F238E27FC236}">
                <a16:creationId xmlns:a16="http://schemas.microsoft.com/office/drawing/2014/main" id="{85A5C43D-53F3-48B8-BD5B-98464CC00C20}"/>
              </a:ext>
            </a:extLst>
          </p:cNvPr>
          <p:cNvGrpSpPr>
            <a:grpSpLocks/>
          </p:cNvGrpSpPr>
          <p:nvPr/>
        </p:nvGrpSpPr>
        <p:grpSpPr bwMode="auto">
          <a:xfrm>
            <a:off x="1476449" y="340296"/>
            <a:ext cx="522931" cy="504056"/>
            <a:chOff x="0" y="0"/>
            <a:chExt cx="741" cy="656"/>
          </a:xfrm>
        </p:grpSpPr>
        <p:sp>
          <p:nvSpPr>
            <p:cNvPr id="16" name="Line 10">
              <a:extLst>
                <a:ext uri="{FF2B5EF4-FFF2-40B4-BE49-F238E27FC236}">
                  <a16:creationId xmlns:a16="http://schemas.microsoft.com/office/drawing/2014/main" id="{3BBE8A12-50B4-4208-9535-56D0B646387C}"/>
                </a:ext>
              </a:extLst>
            </p:cNvPr>
            <p:cNvSpPr>
              <a:spLocks noChangeShapeType="1"/>
            </p:cNvSpPr>
            <p:nvPr/>
          </p:nvSpPr>
          <p:spPr bwMode="auto">
            <a:xfrm>
              <a:off x="741" y="0"/>
              <a:ext cx="0" cy="0"/>
            </a:xfrm>
            <a:prstGeom prst="line">
              <a:avLst/>
            </a:prstGeom>
            <a:noFill/>
            <a:ln w="15875">
              <a:solidFill>
                <a:srgbClr val="449FDB"/>
              </a:solidFill>
              <a:round/>
              <a:headEnd/>
              <a:tailEnd/>
            </a:ln>
            <a:extLst>
              <a:ext uri="{909E8E84-426E-40DD-AFC4-6F175D3DCCD1}">
                <a14:hiddenFill xmlns:a14="http://schemas.microsoft.com/office/drawing/2010/main">
                  <a:noFill/>
                </a14:hiddenFill>
              </a:ext>
            </a:extLst>
          </p:spPr>
          <p:txBody>
            <a:bodyPr/>
            <a:lstStyle/>
            <a:p>
              <a:pPr eaLnBrk="1" hangingPunct="1">
                <a:defRPr/>
              </a:pPr>
              <a:endParaRPr lang="zh-CN" altLang="en-US" sz="1799">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Freeform 11">
              <a:extLst>
                <a:ext uri="{FF2B5EF4-FFF2-40B4-BE49-F238E27FC236}">
                  <a16:creationId xmlns:a16="http://schemas.microsoft.com/office/drawing/2014/main" id="{A36DA95E-D5DE-41B9-9BDB-677CA70C4078}"/>
                </a:ext>
              </a:extLst>
            </p:cNvPr>
            <p:cNvSpPr>
              <a:spLocks noEditPoints="1"/>
            </p:cNvSpPr>
            <p:nvPr/>
          </p:nvSpPr>
          <p:spPr bwMode="auto">
            <a:xfrm>
              <a:off x="0" y="44"/>
              <a:ext cx="675" cy="612"/>
            </a:xfrm>
            <a:custGeom>
              <a:avLst/>
              <a:gdLst>
                <a:gd name="T0" fmla="*/ 6361 w 286"/>
                <a:gd name="T1" fmla="*/ 6174 h 259"/>
                <a:gd name="T2" fmla="*/ 6205 w 286"/>
                <a:gd name="T3" fmla="*/ 5702 h 259"/>
                <a:gd name="T4" fmla="*/ 6795 w 286"/>
                <a:gd name="T5" fmla="*/ 4579 h 259"/>
                <a:gd name="T6" fmla="*/ 6958 w 286"/>
                <a:gd name="T7" fmla="*/ 3641 h 259"/>
                <a:gd name="T8" fmla="*/ 5549 w 286"/>
                <a:gd name="T9" fmla="*/ 1687 h 259"/>
                <a:gd name="T10" fmla="*/ 4128 w 286"/>
                <a:gd name="T11" fmla="*/ 3641 h 259"/>
                <a:gd name="T12" fmla="*/ 4312 w 286"/>
                <a:gd name="T13" fmla="*/ 4579 h 259"/>
                <a:gd name="T14" fmla="*/ 4902 w 286"/>
                <a:gd name="T15" fmla="*/ 5702 h 259"/>
                <a:gd name="T16" fmla="*/ 4718 w 286"/>
                <a:gd name="T17" fmla="*/ 6174 h 259"/>
                <a:gd name="T18" fmla="*/ 2233 w 286"/>
                <a:gd name="T19" fmla="*/ 8074 h 259"/>
                <a:gd name="T20" fmla="*/ 8874 w 286"/>
                <a:gd name="T21" fmla="*/ 8074 h 259"/>
                <a:gd name="T22" fmla="*/ 6361 w 286"/>
                <a:gd name="T23" fmla="*/ 6174 h 259"/>
                <a:gd name="T24" fmla="*/ 2986 w 286"/>
                <a:gd name="T25" fmla="*/ 6333 h 259"/>
                <a:gd name="T26" fmla="*/ 4222 w 286"/>
                <a:gd name="T27" fmla="*/ 5740 h 259"/>
                <a:gd name="T28" fmla="*/ 3809 w 286"/>
                <a:gd name="T29" fmla="*/ 4957 h 259"/>
                <a:gd name="T30" fmla="*/ 3510 w 286"/>
                <a:gd name="T31" fmla="*/ 4482 h 259"/>
                <a:gd name="T32" fmla="*/ 3443 w 286"/>
                <a:gd name="T33" fmla="*/ 3892 h 259"/>
                <a:gd name="T34" fmla="*/ 3564 w 286"/>
                <a:gd name="T35" fmla="*/ 3495 h 259"/>
                <a:gd name="T36" fmla="*/ 3993 w 286"/>
                <a:gd name="T37" fmla="*/ 1713 h 259"/>
                <a:gd name="T38" fmla="*/ 4775 w 286"/>
                <a:gd name="T39" fmla="*/ 1250 h 259"/>
                <a:gd name="T40" fmla="*/ 3325 w 286"/>
                <a:gd name="T41" fmla="*/ 0 h 259"/>
                <a:gd name="T42" fmla="*/ 1921 w 286"/>
                <a:gd name="T43" fmla="*/ 1994 h 259"/>
                <a:gd name="T44" fmla="*/ 2077 w 286"/>
                <a:gd name="T45" fmla="*/ 2904 h 259"/>
                <a:gd name="T46" fmla="*/ 2669 w 286"/>
                <a:gd name="T47" fmla="*/ 4026 h 259"/>
                <a:gd name="T48" fmla="*/ 2511 w 286"/>
                <a:gd name="T49" fmla="*/ 4482 h 259"/>
                <a:gd name="T50" fmla="*/ 0 w 286"/>
                <a:gd name="T51" fmla="*/ 6387 h 259"/>
                <a:gd name="T52" fmla="*/ 2851 w 286"/>
                <a:gd name="T53" fmla="*/ 6387 h 259"/>
                <a:gd name="T54" fmla="*/ 2986 w 286"/>
                <a:gd name="T55" fmla="*/ 6333 h 25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6" h="259">
                  <a:moveTo>
                    <a:pt x="205" y="198"/>
                  </a:moveTo>
                  <a:cubicBezTo>
                    <a:pt x="200" y="197"/>
                    <a:pt x="200" y="183"/>
                    <a:pt x="200" y="183"/>
                  </a:cubicBezTo>
                  <a:cubicBezTo>
                    <a:pt x="200" y="183"/>
                    <a:pt x="215" y="167"/>
                    <a:pt x="219" y="147"/>
                  </a:cubicBezTo>
                  <a:cubicBezTo>
                    <a:pt x="228" y="147"/>
                    <a:pt x="234" y="125"/>
                    <a:pt x="224" y="117"/>
                  </a:cubicBezTo>
                  <a:cubicBezTo>
                    <a:pt x="225" y="109"/>
                    <a:pt x="236" y="54"/>
                    <a:pt x="179" y="54"/>
                  </a:cubicBezTo>
                  <a:cubicBezTo>
                    <a:pt x="121" y="54"/>
                    <a:pt x="133" y="109"/>
                    <a:pt x="133" y="117"/>
                  </a:cubicBezTo>
                  <a:cubicBezTo>
                    <a:pt x="124" y="125"/>
                    <a:pt x="130" y="147"/>
                    <a:pt x="139" y="147"/>
                  </a:cubicBezTo>
                  <a:cubicBezTo>
                    <a:pt x="142" y="167"/>
                    <a:pt x="158" y="183"/>
                    <a:pt x="158" y="183"/>
                  </a:cubicBezTo>
                  <a:cubicBezTo>
                    <a:pt x="158" y="183"/>
                    <a:pt x="158" y="197"/>
                    <a:pt x="152" y="198"/>
                  </a:cubicBezTo>
                  <a:cubicBezTo>
                    <a:pt x="135" y="201"/>
                    <a:pt x="72" y="228"/>
                    <a:pt x="72" y="259"/>
                  </a:cubicBezTo>
                  <a:cubicBezTo>
                    <a:pt x="286" y="259"/>
                    <a:pt x="286" y="259"/>
                    <a:pt x="286" y="259"/>
                  </a:cubicBezTo>
                  <a:cubicBezTo>
                    <a:pt x="286" y="228"/>
                    <a:pt x="222" y="201"/>
                    <a:pt x="205" y="198"/>
                  </a:cubicBezTo>
                  <a:close/>
                  <a:moveTo>
                    <a:pt x="96" y="203"/>
                  </a:moveTo>
                  <a:cubicBezTo>
                    <a:pt x="108" y="195"/>
                    <a:pt x="123" y="188"/>
                    <a:pt x="136" y="184"/>
                  </a:cubicBezTo>
                  <a:cubicBezTo>
                    <a:pt x="131" y="178"/>
                    <a:pt x="126" y="169"/>
                    <a:pt x="123" y="159"/>
                  </a:cubicBezTo>
                  <a:cubicBezTo>
                    <a:pt x="119" y="156"/>
                    <a:pt x="115" y="151"/>
                    <a:pt x="113" y="144"/>
                  </a:cubicBezTo>
                  <a:cubicBezTo>
                    <a:pt x="111" y="138"/>
                    <a:pt x="110" y="131"/>
                    <a:pt x="111" y="125"/>
                  </a:cubicBezTo>
                  <a:cubicBezTo>
                    <a:pt x="111" y="120"/>
                    <a:pt x="113" y="116"/>
                    <a:pt x="115" y="112"/>
                  </a:cubicBezTo>
                  <a:cubicBezTo>
                    <a:pt x="113" y="99"/>
                    <a:pt x="113" y="74"/>
                    <a:pt x="129" y="55"/>
                  </a:cubicBezTo>
                  <a:cubicBezTo>
                    <a:pt x="136" y="48"/>
                    <a:pt x="144" y="43"/>
                    <a:pt x="154" y="40"/>
                  </a:cubicBezTo>
                  <a:cubicBezTo>
                    <a:pt x="152" y="22"/>
                    <a:pt x="143" y="0"/>
                    <a:pt x="107" y="0"/>
                  </a:cubicBezTo>
                  <a:cubicBezTo>
                    <a:pt x="50" y="0"/>
                    <a:pt x="61" y="56"/>
                    <a:pt x="62" y="64"/>
                  </a:cubicBezTo>
                  <a:cubicBezTo>
                    <a:pt x="52" y="71"/>
                    <a:pt x="58" y="93"/>
                    <a:pt x="67" y="93"/>
                  </a:cubicBezTo>
                  <a:cubicBezTo>
                    <a:pt x="71" y="114"/>
                    <a:pt x="86" y="129"/>
                    <a:pt x="86" y="129"/>
                  </a:cubicBezTo>
                  <a:cubicBezTo>
                    <a:pt x="86" y="129"/>
                    <a:pt x="86" y="143"/>
                    <a:pt x="81" y="144"/>
                  </a:cubicBezTo>
                  <a:cubicBezTo>
                    <a:pt x="64" y="147"/>
                    <a:pt x="0" y="175"/>
                    <a:pt x="0" y="205"/>
                  </a:cubicBezTo>
                  <a:cubicBezTo>
                    <a:pt x="92" y="205"/>
                    <a:pt x="92" y="205"/>
                    <a:pt x="92" y="205"/>
                  </a:cubicBezTo>
                  <a:cubicBezTo>
                    <a:pt x="93" y="205"/>
                    <a:pt x="95" y="204"/>
                    <a:pt x="96" y="20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CN" altLang="en-US" sz="1799">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30" name="Picture 4" descr="Sắp xếp tên của các bạn học sinh dưới đây theo thứ tự trong bả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81909" y="2183573"/>
            <a:ext cx="2726607" cy="2961515"/>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5">
            <a:extLst>
              <a:ext uri="{FF2B5EF4-FFF2-40B4-BE49-F238E27FC236}">
                <a16:creationId xmlns:a16="http://schemas.microsoft.com/office/drawing/2014/main" id="{C307CE14-904B-47FE-9509-6E31CA429951}"/>
              </a:ext>
            </a:extLst>
          </p:cNvPr>
          <p:cNvSpPr>
            <a:spLocks noChangeArrowheads="1"/>
          </p:cNvSpPr>
          <p:nvPr/>
        </p:nvSpPr>
        <p:spPr bwMode="auto">
          <a:xfrm rot="442370">
            <a:off x="5969972" y="1614767"/>
            <a:ext cx="2776969" cy="2118148"/>
          </a:xfrm>
          <a:custGeom>
            <a:avLst/>
            <a:gdLst>
              <a:gd name="T0" fmla="*/ 2147483647 w 455"/>
              <a:gd name="T1" fmla="*/ 2147483647 h 459"/>
              <a:gd name="T2" fmla="*/ 2147483647 w 455"/>
              <a:gd name="T3" fmla="*/ 2147483647 h 459"/>
              <a:gd name="T4" fmla="*/ 2147483647 w 455"/>
              <a:gd name="T5" fmla="*/ 0 h 459"/>
              <a:gd name="T6" fmla="*/ 0 w 455"/>
              <a:gd name="T7" fmla="*/ 2147483647 h 459"/>
              <a:gd name="T8" fmla="*/ 2147483647 w 455"/>
              <a:gd name="T9" fmla="*/ 2147483647 h 459"/>
              <a:gd name="T10" fmla="*/ 2147483647 w 455"/>
              <a:gd name="T11" fmla="*/ 2147483647 h 459"/>
              <a:gd name="T12" fmla="*/ 0 60000 65536"/>
              <a:gd name="T13" fmla="*/ 0 60000 65536"/>
              <a:gd name="T14" fmla="*/ 0 60000 65536"/>
              <a:gd name="T15" fmla="*/ 0 60000 65536"/>
              <a:gd name="T16" fmla="*/ 0 60000 65536"/>
              <a:gd name="T17" fmla="*/ 0 60000 65536"/>
              <a:gd name="T18" fmla="*/ 0 w 455"/>
              <a:gd name="T19" fmla="*/ 0 h 459"/>
              <a:gd name="T20" fmla="*/ 455 w 455"/>
              <a:gd name="T21" fmla="*/ 459 h 459"/>
            </a:gdLst>
            <a:ahLst/>
            <a:cxnLst>
              <a:cxn ang="T12">
                <a:pos x="T0" y="T1"/>
              </a:cxn>
              <a:cxn ang="T13">
                <a:pos x="T2" y="T3"/>
              </a:cxn>
              <a:cxn ang="T14">
                <a:pos x="T4" y="T5"/>
              </a:cxn>
              <a:cxn ang="T15">
                <a:pos x="T6" y="T7"/>
              </a:cxn>
              <a:cxn ang="T16">
                <a:pos x="T8" y="T9"/>
              </a:cxn>
              <a:cxn ang="T17">
                <a:pos x="T10" y="T11"/>
              </a:cxn>
            </a:cxnLst>
            <a:rect l="T18" t="T19" r="T20" b="T21"/>
            <a:pathLst>
              <a:path w="455" h="459">
                <a:moveTo>
                  <a:pt x="225" y="459"/>
                </a:moveTo>
                <a:cubicBezTo>
                  <a:pt x="352" y="459"/>
                  <a:pt x="455" y="357"/>
                  <a:pt x="455" y="230"/>
                </a:cubicBezTo>
                <a:cubicBezTo>
                  <a:pt x="455" y="103"/>
                  <a:pt x="352" y="0"/>
                  <a:pt x="225" y="0"/>
                </a:cubicBezTo>
                <a:cubicBezTo>
                  <a:pt x="114" y="0"/>
                  <a:pt x="20" y="80"/>
                  <a:pt x="0" y="185"/>
                </a:cubicBezTo>
                <a:cubicBezTo>
                  <a:pt x="5" y="459"/>
                  <a:pt x="5" y="459"/>
                  <a:pt x="5" y="459"/>
                </a:cubicBezTo>
                <a:lnTo>
                  <a:pt x="225" y="459"/>
                </a:ln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miter lim="800000"/>
            <a:headEnd/>
            <a:tailEnd/>
          </a:ln>
        </p:spPr>
        <p:txBody>
          <a:bodyPr lIns="68550" tIns="34274" rIns="68550" bIns="34274"/>
          <a:lstStyle/>
          <a:p>
            <a:pPr eaLnBrk="1" hangingPunct="1">
              <a:defRPr/>
            </a:pPr>
            <a:endParaRPr lang="zh-CN" altLang="en-US" sz="1799">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Freeform 5">
            <a:extLst>
              <a:ext uri="{FF2B5EF4-FFF2-40B4-BE49-F238E27FC236}">
                <a16:creationId xmlns:a16="http://schemas.microsoft.com/office/drawing/2014/main" id="{C307CE14-904B-47FE-9509-6E31CA429951}"/>
              </a:ext>
            </a:extLst>
          </p:cNvPr>
          <p:cNvSpPr>
            <a:spLocks noChangeArrowheads="1"/>
          </p:cNvSpPr>
          <p:nvPr/>
        </p:nvSpPr>
        <p:spPr bwMode="auto">
          <a:xfrm rot="20828373" flipH="1">
            <a:off x="642734" y="1676596"/>
            <a:ext cx="2571455" cy="2145131"/>
          </a:xfrm>
          <a:custGeom>
            <a:avLst/>
            <a:gdLst>
              <a:gd name="T0" fmla="*/ 2147483647 w 455"/>
              <a:gd name="T1" fmla="*/ 2147483647 h 459"/>
              <a:gd name="T2" fmla="*/ 2147483647 w 455"/>
              <a:gd name="T3" fmla="*/ 2147483647 h 459"/>
              <a:gd name="T4" fmla="*/ 2147483647 w 455"/>
              <a:gd name="T5" fmla="*/ 0 h 459"/>
              <a:gd name="T6" fmla="*/ 0 w 455"/>
              <a:gd name="T7" fmla="*/ 2147483647 h 459"/>
              <a:gd name="T8" fmla="*/ 2147483647 w 455"/>
              <a:gd name="T9" fmla="*/ 2147483647 h 459"/>
              <a:gd name="T10" fmla="*/ 2147483647 w 455"/>
              <a:gd name="T11" fmla="*/ 2147483647 h 459"/>
              <a:gd name="T12" fmla="*/ 0 60000 65536"/>
              <a:gd name="T13" fmla="*/ 0 60000 65536"/>
              <a:gd name="T14" fmla="*/ 0 60000 65536"/>
              <a:gd name="T15" fmla="*/ 0 60000 65536"/>
              <a:gd name="T16" fmla="*/ 0 60000 65536"/>
              <a:gd name="T17" fmla="*/ 0 60000 65536"/>
              <a:gd name="T18" fmla="*/ 0 w 455"/>
              <a:gd name="T19" fmla="*/ 0 h 459"/>
              <a:gd name="T20" fmla="*/ 455 w 455"/>
              <a:gd name="T21" fmla="*/ 459 h 459"/>
            </a:gdLst>
            <a:ahLst/>
            <a:cxnLst>
              <a:cxn ang="T12">
                <a:pos x="T0" y="T1"/>
              </a:cxn>
              <a:cxn ang="T13">
                <a:pos x="T2" y="T3"/>
              </a:cxn>
              <a:cxn ang="T14">
                <a:pos x="T4" y="T5"/>
              </a:cxn>
              <a:cxn ang="T15">
                <a:pos x="T6" y="T7"/>
              </a:cxn>
              <a:cxn ang="T16">
                <a:pos x="T8" y="T9"/>
              </a:cxn>
              <a:cxn ang="T17">
                <a:pos x="T10" y="T11"/>
              </a:cxn>
            </a:cxnLst>
            <a:rect l="T18" t="T19" r="T20" b="T21"/>
            <a:pathLst>
              <a:path w="455" h="459">
                <a:moveTo>
                  <a:pt x="225" y="459"/>
                </a:moveTo>
                <a:cubicBezTo>
                  <a:pt x="352" y="459"/>
                  <a:pt x="455" y="357"/>
                  <a:pt x="455" y="230"/>
                </a:cubicBezTo>
                <a:cubicBezTo>
                  <a:pt x="455" y="103"/>
                  <a:pt x="352" y="0"/>
                  <a:pt x="225" y="0"/>
                </a:cubicBezTo>
                <a:cubicBezTo>
                  <a:pt x="114" y="0"/>
                  <a:pt x="20" y="80"/>
                  <a:pt x="0" y="185"/>
                </a:cubicBezTo>
                <a:cubicBezTo>
                  <a:pt x="5" y="459"/>
                  <a:pt x="5" y="459"/>
                  <a:pt x="5" y="459"/>
                </a:cubicBezTo>
                <a:lnTo>
                  <a:pt x="225" y="459"/>
                </a:ln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miter lim="800000"/>
            <a:headEnd/>
            <a:tailEnd/>
          </a:ln>
        </p:spPr>
        <p:txBody>
          <a:bodyPr lIns="68550" tIns="34274" rIns="68550" bIns="34274"/>
          <a:lstStyle/>
          <a:p>
            <a:pPr eaLnBrk="1" hangingPunct="1">
              <a:defRPr/>
            </a:pPr>
            <a:endParaRPr lang="zh-CN" altLang="en-US" sz="1799">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燕尾形 18">
            <a:extLst>
              <a:ext uri="{FF2B5EF4-FFF2-40B4-BE49-F238E27FC236}">
                <a16:creationId xmlns:a16="http://schemas.microsoft.com/office/drawing/2014/main" id="{08DF4ACA-C6B4-4DA3-99CD-17B4EF61601E}"/>
              </a:ext>
            </a:extLst>
          </p:cNvPr>
          <p:cNvSpPr/>
          <p:nvPr/>
        </p:nvSpPr>
        <p:spPr>
          <a:xfrm rot="10800000">
            <a:off x="2067168" y="175233"/>
            <a:ext cx="5890002" cy="989016"/>
          </a:xfrm>
          <a:prstGeom prst="chevron">
            <a:avLst>
              <a:gd name="adj" fmla="val 67746"/>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zh-CN" altLang="en-US" sz="10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TextBox 34">
            <a:extLst>
              <a:ext uri="{FF2B5EF4-FFF2-40B4-BE49-F238E27FC236}">
                <a16:creationId xmlns:a16="http://schemas.microsoft.com/office/drawing/2014/main" id="{74DBB3E1-0565-4909-8B17-36B9E5C463FF}"/>
              </a:ext>
            </a:extLst>
          </p:cNvPr>
          <p:cNvSpPr txBox="1"/>
          <p:nvPr/>
        </p:nvSpPr>
        <p:spPr>
          <a:xfrm>
            <a:off x="2639865" y="161920"/>
            <a:ext cx="4809441" cy="984885"/>
          </a:xfrm>
          <a:prstGeom prst="rect">
            <a:avLst/>
          </a:prstGeom>
          <a:noFill/>
        </p:spPr>
        <p:txBody>
          <a:bodyPr wrap="square" lIns="0" tIns="0" rIns="0" bIns="0" rtlCol="0">
            <a:spAutoFit/>
          </a:bodyPr>
          <a:lstStyle/>
          <a:p>
            <a:pPr algn="just"/>
            <a:r>
              <a:rPr lang="en-US" sz="3200">
                <a:latin typeface="#9Slide05 SVNShintia Script" panose="02000804000000020003" pitchFamily="2" charset="0"/>
                <a:cs typeface="Calibri" panose="020F0502020204030204" pitchFamily="34" charset="0"/>
              </a:rPr>
              <a:t>Đề bài: Em hãy tả người bạn thân của em ở trường. </a:t>
            </a:r>
          </a:p>
        </p:txBody>
      </p:sp>
      <p:sp>
        <p:nvSpPr>
          <p:cNvPr id="36" name="TextBox 35">
            <a:extLst>
              <a:ext uri="{FF2B5EF4-FFF2-40B4-BE49-F238E27FC236}">
                <a16:creationId xmlns:a16="http://schemas.microsoft.com/office/drawing/2014/main" id="{495D8EC1-CE92-40F4-9287-6331350D3326}"/>
              </a:ext>
            </a:extLst>
          </p:cNvPr>
          <p:cNvSpPr txBox="1"/>
          <p:nvPr/>
        </p:nvSpPr>
        <p:spPr>
          <a:xfrm>
            <a:off x="829864" y="2235328"/>
            <a:ext cx="2245877" cy="984885"/>
          </a:xfrm>
          <a:prstGeom prst="rect">
            <a:avLst/>
          </a:prstGeom>
          <a:noFill/>
        </p:spPr>
        <p:txBody>
          <a:bodyPr wrap="square" lIns="0" tIns="0" rIns="0" bIns="0" rtlCol="0">
            <a:spAutoFit/>
          </a:bodyPr>
          <a:lstStyle/>
          <a:p>
            <a:pPr algn="just"/>
            <a:r>
              <a:rPr lang="en-US" sz="3200">
                <a:latin typeface="#9Slide05 SVNShintia Script" panose="02000804000000020003" pitchFamily="2" charset="0"/>
                <a:cs typeface="Calibri" panose="020F0502020204030204" pitchFamily="34" charset="0"/>
              </a:rPr>
              <a:t>Đối tượng được tả là ai?</a:t>
            </a:r>
          </a:p>
        </p:txBody>
      </p:sp>
      <p:sp>
        <p:nvSpPr>
          <p:cNvPr id="37" name="TextBox 36">
            <a:extLst>
              <a:ext uri="{FF2B5EF4-FFF2-40B4-BE49-F238E27FC236}">
                <a16:creationId xmlns:a16="http://schemas.microsoft.com/office/drawing/2014/main" id="{4234092A-E287-46D1-B970-AAF27B160D72}"/>
              </a:ext>
            </a:extLst>
          </p:cNvPr>
          <p:cNvSpPr txBox="1"/>
          <p:nvPr/>
        </p:nvSpPr>
        <p:spPr>
          <a:xfrm>
            <a:off x="6104913" y="2183573"/>
            <a:ext cx="2507085" cy="984885"/>
          </a:xfrm>
          <a:prstGeom prst="rect">
            <a:avLst/>
          </a:prstGeom>
          <a:noFill/>
        </p:spPr>
        <p:txBody>
          <a:bodyPr wrap="square" lIns="0" tIns="0" rIns="0" bIns="0" rtlCol="0">
            <a:spAutoFit/>
          </a:bodyPr>
          <a:lstStyle/>
          <a:p>
            <a:pPr algn="just"/>
            <a:r>
              <a:rPr lang="en-US" sz="3200">
                <a:latin typeface="#9Slide05 SVNShintia Script" panose="02000804000000020003" pitchFamily="2" charset="0"/>
                <a:cs typeface="Calibri" panose="020F0502020204030204" pitchFamily="34" charset="0"/>
              </a:rPr>
              <a:t>Đối tượng được tả là bạn thân. </a:t>
            </a:r>
          </a:p>
        </p:txBody>
      </p:sp>
    </p:spTree>
    <p:extLst>
      <p:ext uri="{BB962C8B-B14F-4D97-AF65-F5344CB8AC3E}">
        <p14:creationId xmlns:p14="http://schemas.microsoft.com/office/powerpoint/2010/main" val="139401834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31" grpId="0" animBg="1"/>
      <p:bldP spid="32" grpId="0" animBg="1"/>
      <p:bldP spid="34" grpId="0" animBg="1"/>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燕尾形 18">
            <a:extLst>
              <a:ext uri="{FF2B5EF4-FFF2-40B4-BE49-F238E27FC236}">
                <a16:creationId xmlns:a16="http://schemas.microsoft.com/office/drawing/2014/main" id="{08DF4ACA-C6B4-4DA3-99CD-17B4EF61601E}"/>
              </a:ext>
            </a:extLst>
          </p:cNvPr>
          <p:cNvSpPr/>
          <p:nvPr/>
        </p:nvSpPr>
        <p:spPr>
          <a:xfrm rot="10800000">
            <a:off x="2094104" y="268289"/>
            <a:ext cx="6151098" cy="989016"/>
          </a:xfrm>
          <a:prstGeom prst="chevron">
            <a:avLst>
              <a:gd name="adj" fmla="val 67746"/>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zh-CN" altLang="en-US" sz="10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TextBox 23">
            <a:extLst>
              <a:ext uri="{FF2B5EF4-FFF2-40B4-BE49-F238E27FC236}">
                <a16:creationId xmlns:a16="http://schemas.microsoft.com/office/drawing/2014/main" id="{74DBB3E1-0565-4909-8B17-36B9E5C463FF}"/>
              </a:ext>
            </a:extLst>
          </p:cNvPr>
          <p:cNvSpPr txBox="1"/>
          <p:nvPr/>
        </p:nvSpPr>
        <p:spPr>
          <a:xfrm>
            <a:off x="2699487" y="254431"/>
            <a:ext cx="4825635" cy="984885"/>
          </a:xfrm>
          <a:prstGeom prst="rect">
            <a:avLst/>
          </a:prstGeom>
          <a:noFill/>
        </p:spPr>
        <p:txBody>
          <a:bodyPr wrap="square" lIns="0" tIns="0" rIns="0" bIns="0" rtlCol="0">
            <a:spAutoFit/>
          </a:bodyPr>
          <a:lstStyle/>
          <a:p>
            <a:pPr algn="ctr"/>
            <a:r>
              <a:rPr lang="en-US" sz="3200">
                <a:latin typeface="#9Slide05 SVNShintia Script" panose="02000804000000020003" pitchFamily="2" charset="0"/>
                <a:cs typeface="Calibri" panose="020F0502020204030204" pitchFamily="34" charset="0"/>
              </a:rPr>
              <a:t>Hoạt động mà bạn thân có thể thực hiện là gì?</a:t>
            </a:r>
          </a:p>
        </p:txBody>
      </p:sp>
      <p:grpSp>
        <p:nvGrpSpPr>
          <p:cNvPr id="2" name="组合 7">
            <a:extLst>
              <a:ext uri="{FF2B5EF4-FFF2-40B4-BE49-F238E27FC236}">
                <a16:creationId xmlns:a16="http://schemas.microsoft.com/office/drawing/2014/main" id="{5895F9FE-6724-43D8-B2A4-6653A943A92A}"/>
              </a:ext>
            </a:extLst>
          </p:cNvPr>
          <p:cNvGrpSpPr>
            <a:grpSpLocks/>
          </p:cNvGrpSpPr>
          <p:nvPr/>
        </p:nvGrpSpPr>
        <p:grpSpPr bwMode="auto">
          <a:xfrm rot="5400000">
            <a:off x="1238596" y="330749"/>
            <a:ext cx="880167" cy="864096"/>
            <a:chOff x="1331640" y="1707654"/>
            <a:chExt cx="2796076" cy="2835506"/>
          </a:xfrm>
          <a:blipFill dpi="0" rotWithShape="1">
            <a:blip r:embed="rId3">
              <a:extLst>
                <a:ext uri="{28A0092B-C50C-407E-A947-70E740481C1C}">
                  <a14:useLocalDpi xmlns:a14="http://schemas.microsoft.com/office/drawing/2010/main" val="0"/>
                </a:ext>
              </a:extLst>
            </a:blip>
            <a:srcRect/>
            <a:stretch>
              <a:fillRect/>
            </a:stretch>
          </a:blipFill>
        </p:grpSpPr>
        <p:sp>
          <p:nvSpPr>
            <p:cNvPr id="9" name="等腰三角形 5">
              <a:extLst>
                <a:ext uri="{FF2B5EF4-FFF2-40B4-BE49-F238E27FC236}">
                  <a16:creationId xmlns:a16="http://schemas.microsoft.com/office/drawing/2014/main" id="{DE33C41E-06FA-45F0-A50B-9DBF8C45C86B}"/>
                </a:ext>
              </a:extLst>
            </p:cNvPr>
            <p:cNvSpPr/>
            <p:nvPr/>
          </p:nvSpPr>
          <p:spPr>
            <a:xfrm>
              <a:off x="1609501" y="1707654"/>
              <a:ext cx="1246406" cy="1185960"/>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799" dirty="0">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等腰三角形 5">
              <a:extLst>
                <a:ext uri="{FF2B5EF4-FFF2-40B4-BE49-F238E27FC236}">
                  <a16:creationId xmlns:a16="http://schemas.microsoft.com/office/drawing/2014/main" id="{27D176C2-31CB-4A19-97C7-B5F082D96913}"/>
                </a:ext>
              </a:extLst>
            </p:cNvPr>
            <p:cNvSpPr/>
            <p:nvPr/>
          </p:nvSpPr>
          <p:spPr>
            <a:xfrm>
              <a:off x="1619027" y="2444314"/>
              <a:ext cx="1235291" cy="635052"/>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799">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等腰三角形 5">
              <a:extLst>
                <a:ext uri="{FF2B5EF4-FFF2-40B4-BE49-F238E27FC236}">
                  <a16:creationId xmlns:a16="http://schemas.microsoft.com/office/drawing/2014/main" id="{1FEE32CA-7B3C-4C26-9B4F-2E95473C55A8}"/>
                </a:ext>
              </a:extLst>
            </p:cNvPr>
            <p:cNvSpPr/>
            <p:nvPr/>
          </p:nvSpPr>
          <p:spPr>
            <a:xfrm flipV="1">
              <a:off x="1609501" y="3168273"/>
              <a:ext cx="1233704" cy="633465"/>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799">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等腰三角形 5">
              <a:extLst>
                <a:ext uri="{FF2B5EF4-FFF2-40B4-BE49-F238E27FC236}">
                  <a16:creationId xmlns:a16="http://schemas.microsoft.com/office/drawing/2014/main" id="{A5293713-248A-4530-937A-E1663FAF8293}"/>
                </a:ext>
              </a:extLst>
            </p:cNvPr>
            <p:cNvSpPr/>
            <p:nvPr/>
          </p:nvSpPr>
          <p:spPr>
            <a:xfrm flipV="1">
              <a:off x="1619027" y="3357201"/>
              <a:ext cx="1247993" cy="118595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799">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圆角矩形 11">
              <a:extLst>
                <a:ext uri="{FF2B5EF4-FFF2-40B4-BE49-F238E27FC236}">
                  <a16:creationId xmlns:a16="http://schemas.microsoft.com/office/drawing/2014/main" id="{8F46D9D0-5A73-42FB-AF2F-EBB28663BECC}"/>
                </a:ext>
              </a:extLst>
            </p:cNvPr>
            <p:cNvSpPr/>
            <p:nvPr/>
          </p:nvSpPr>
          <p:spPr>
            <a:xfrm>
              <a:off x="1331640" y="3079366"/>
              <a:ext cx="198472" cy="88907"/>
            </a:xfrm>
            <a:custGeom>
              <a:avLst/>
              <a:gdLst/>
              <a:ahLst/>
              <a:cxnLst/>
              <a:rect l="l" t="t" r="r" b="b"/>
              <a:pathLst>
                <a:path w="198918" h="87624">
                  <a:moveTo>
                    <a:pt x="43812" y="0"/>
                  </a:moveTo>
                  <a:lnTo>
                    <a:pt x="198918" y="0"/>
                  </a:lnTo>
                  <a:lnTo>
                    <a:pt x="198918" y="87624"/>
                  </a:lnTo>
                  <a:lnTo>
                    <a:pt x="43812" y="87624"/>
                  </a:lnTo>
                  <a:cubicBezTo>
                    <a:pt x="19615" y="87624"/>
                    <a:pt x="0" y="68009"/>
                    <a:pt x="0" y="43812"/>
                  </a:cubicBezTo>
                  <a:cubicBezTo>
                    <a:pt x="0" y="19615"/>
                    <a:pt x="19615" y="0"/>
                    <a:pt x="438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799">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空心弧 15">
              <a:extLst>
                <a:ext uri="{FF2B5EF4-FFF2-40B4-BE49-F238E27FC236}">
                  <a16:creationId xmlns:a16="http://schemas.microsoft.com/office/drawing/2014/main" id="{B94FBB24-BC89-46FF-9FEB-416422CD3EE7}"/>
                </a:ext>
              </a:extLst>
            </p:cNvPr>
            <p:cNvSpPr/>
            <p:nvPr/>
          </p:nvSpPr>
          <p:spPr>
            <a:xfrm rot="5400000">
              <a:off x="3312416" y="2346623"/>
              <a:ext cx="509629" cy="1120971"/>
            </a:xfrm>
            <a:custGeom>
              <a:avLst/>
              <a:gdLst/>
              <a:ahLst/>
              <a:cxnLst/>
              <a:rect l="l" t="t" r="r" b="b"/>
              <a:pathLst>
                <a:path w="509372" h="1121419">
                  <a:moveTo>
                    <a:pt x="507512" y="1121419"/>
                  </a:moveTo>
                  <a:lnTo>
                    <a:pt x="509372" y="1119300"/>
                  </a:lnTo>
                  <a:lnTo>
                    <a:pt x="509372" y="1121419"/>
                  </a:lnTo>
                  <a:close/>
                  <a:moveTo>
                    <a:pt x="430106" y="1116802"/>
                  </a:moveTo>
                  <a:lnTo>
                    <a:pt x="434159" y="1121419"/>
                  </a:lnTo>
                  <a:lnTo>
                    <a:pt x="430599" y="1121419"/>
                  </a:lnTo>
                  <a:cubicBezTo>
                    <a:pt x="430325" y="1119896"/>
                    <a:pt x="430214" y="1118353"/>
                    <a:pt x="430106" y="1116802"/>
                  </a:cubicBezTo>
                  <a:close/>
                  <a:moveTo>
                    <a:pt x="0" y="259419"/>
                  </a:moveTo>
                  <a:lnTo>
                    <a:pt x="832" y="257324"/>
                  </a:lnTo>
                  <a:lnTo>
                    <a:pt x="0" y="257324"/>
                  </a:lnTo>
                  <a:cubicBezTo>
                    <a:pt x="0" y="161091"/>
                    <a:pt x="53696" y="72900"/>
                    <a:pt x="139188" y="28721"/>
                  </a:cubicBezTo>
                  <a:cubicBezTo>
                    <a:pt x="224680" y="-15459"/>
                    <a:pt x="327679" y="-8244"/>
                    <a:pt x="406177" y="47423"/>
                  </a:cubicBezTo>
                  <a:cubicBezTo>
                    <a:pt x="466571" y="90252"/>
                    <a:pt x="504696" y="156253"/>
                    <a:pt x="509372" y="227993"/>
                  </a:cubicBezTo>
                  <a:lnTo>
                    <a:pt x="509372" y="1073841"/>
                  </a:lnTo>
                  <a:cubicBezTo>
                    <a:pt x="502538" y="1059565"/>
                    <a:pt x="487753" y="1050433"/>
                    <a:pt x="470835" y="1050433"/>
                  </a:cubicBezTo>
                  <a:cubicBezTo>
                    <a:pt x="451854" y="1050433"/>
                    <a:pt x="435559" y="1061928"/>
                    <a:pt x="428567" y="1078352"/>
                  </a:cubicBezTo>
                  <a:cubicBezTo>
                    <a:pt x="427251" y="1065847"/>
                    <a:pt x="427023" y="1052948"/>
                    <a:pt x="427023" y="1039779"/>
                  </a:cubicBezTo>
                  <a:lnTo>
                    <a:pt x="427023" y="281216"/>
                  </a:lnTo>
                  <a:lnTo>
                    <a:pt x="427023" y="281216"/>
                  </a:lnTo>
                  <a:lnTo>
                    <a:pt x="427023" y="236015"/>
                  </a:lnTo>
                  <a:lnTo>
                    <a:pt x="426558" y="236015"/>
                  </a:lnTo>
                  <a:cubicBezTo>
                    <a:pt x="420904" y="189157"/>
                    <a:pt x="395728" y="146071"/>
                    <a:pt x="356132" y="117992"/>
                  </a:cubicBezTo>
                  <a:cubicBezTo>
                    <a:pt x="304025" y="81040"/>
                    <a:pt x="235655" y="76251"/>
                    <a:pt x="178905" y="105577"/>
                  </a:cubicBezTo>
                  <a:cubicBezTo>
                    <a:pt x="122253" y="134854"/>
                    <a:pt x="86634" y="193244"/>
                    <a:pt x="86558" y="256996"/>
                  </a:cubicBezTo>
                  <a:cubicBezTo>
                    <a:pt x="87499" y="257768"/>
                    <a:pt x="87520" y="258591"/>
                    <a:pt x="87520" y="259419"/>
                  </a:cubicBezTo>
                  <a:cubicBezTo>
                    <a:pt x="87520" y="284619"/>
                    <a:pt x="67928" y="305047"/>
                    <a:pt x="43760" y="305047"/>
                  </a:cubicBezTo>
                  <a:cubicBezTo>
                    <a:pt x="19592" y="305047"/>
                    <a:pt x="0" y="284619"/>
                    <a:pt x="0" y="2594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799">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5" name="Picture 2" descr="Transparent Child Clipart Png - Child Learning Clipart, Png Download ,  Transparent Png Image - PNGite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7817" l="0" r="100000"/>
                    </a14:imgEffect>
                  </a14:imgLayer>
                </a14:imgProps>
              </a:ext>
              <a:ext uri="{28A0092B-C50C-407E-A947-70E740481C1C}">
                <a14:useLocalDpi xmlns:a14="http://schemas.microsoft.com/office/drawing/2010/main" val="0"/>
              </a:ext>
            </a:extLst>
          </a:blip>
          <a:srcRect/>
          <a:stretch>
            <a:fillRect/>
          </a:stretch>
        </p:blipFill>
        <p:spPr bwMode="auto">
          <a:xfrm>
            <a:off x="493114" y="2282565"/>
            <a:ext cx="2345002" cy="19987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chooler Vector Clipart Royalty Free. 711,469 Schooler clip art vector EPS  illustrations and images available to search from thousands of stock  illustrator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94" b="100000" l="0" r="100000">
                        <a14:foregroundMark x1="4710" y1="74803" x2="14855" y2="78740"/>
                        <a14:foregroundMark x1="19928" y1="84252" x2="32246" y2="81496"/>
                        <a14:foregroundMark x1="37319" y1="37008" x2="49638" y2="33071"/>
                        <a14:foregroundMark x1="49638" y1="83071" x2="56522" y2="81890"/>
                        <a14:foregroundMark x1="76087" y1="77559" x2="87319" y2="72835"/>
                        <a14:foregroundMark x1="75362" y1="85039" x2="86232" y2="81496"/>
                        <a14:foregroundMark x1="21739" y1="91732" x2="38043" y2="86220"/>
                      </a14:backgroundRemoval>
                    </a14:imgEffect>
                  </a14:imgLayer>
                </a14:imgProps>
              </a:ext>
              <a:ext uri="{28A0092B-C50C-407E-A947-70E740481C1C}">
                <a14:useLocalDpi xmlns:a14="http://schemas.microsoft.com/office/drawing/2010/main" val="0"/>
              </a:ext>
            </a:extLst>
          </a:blip>
          <a:srcRect b="4735"/>
          <a:stretch/>
        </p:blipFill>
        <p:spPr bwMode="auto">
          <a:xfrm>
            <a:off x="629167" y="34082"/>
            <a:ext cx="2067741" cy="18128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45 - Reading Books Clipart Png Transparent PNG - 1280x708 - Free Download  on Nice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1" b="97263" l="0" r="99634">
                        <a14:foregroundMark x1="27927" y1="65684" x2="39634" y2="73684"/>
                      </a14:backgroundRemoval>
                    </a14:imgEffect>
                  </a14:imgLayer>
                </a14:imgProps>
              </a:ext>
              <a:ext uri="{28A0092B-C50C-407E-A947-70E740481C1C}">
                <a14:useLocalDpi xmlns:a14="http://schemas.microsoft.com/office/drawing/2010/main" val="0"/>
              </a:ext>
            </a:extLst>
          </a:blip>
          <a:srcRect/>
          <a:stretch>
            <a:fillRect/>
          </a:stretch>
        </p:blipFill>
        <p:spPr bwMode="auto">
          <a:xfrm>
            <a:off x="5978153" y="-101290"/>
            <a:ext cx="3167435" cy="18347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hildren Tire Play Clipart - Cartoon - Png Download (#5383679) - Pin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65" b="99135" l="1705" r="97955">
                        <a14:foregroundMark x1="88636" y1="67147" x2="91250" y2="70461"/>
                        <a14:foregroundMark x1="87727" y1="64409" x2="90000" y2="66571"/>
                        <a14:foregroundMark x1="48750" y1="65994" x2="58523" y2="62680"/>
                        <a14:foregroundMark x1="39432" y1="67723" x2="40341" y2="63833"/>
                      </a14:backgroundRemoval>
                    </a14:imgEffect>
                  </a14:imgLayer>
                </a14:imgProps>
              </a:ext>
              <a:ext uri="{28A0092B-C50C-407E-A947-70E740481C1C}">
                <a14:useLocalDpi xmlns:a14="http://schemas.microsoft.com/office/drawing/2010/main" val="0"/>
              </a:ext>
            </a:extLst>
          </a:blip>
          <a:srcRect/>
          <a:stretch>
            <a:fillRect/>
          </a:stretch>
        </p:blipFill>
        <p:spPr bwMode="auto">
          <a:xfrm>
            <a:off x="3139076" y="-125600"/>
            <a:ext cx="2666683" cy="21030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TOP CÁC BÀI HÁT CHỦ ĐỀ TRƯỜNG MẦM NON - KiddiHub"/>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5918" y1="85595" x2="37988" y2="87262"/>
                        <a14:foregroundMark x1="40625" y1="97500" x2="69727" y2="91548"/>
                        <a14:foregroundMark x1="45020" y1="88929" x2="77246" y2="80238"/>
                        <a14:foregroundMark x1="74609" y1="88333" x2="95410" y2="80238"/>
                        <a14:foregroundMark x1="78613" y1="75952" x2="90527" y2="82976"/>
                        <a14:foregroundMark x1="87012" y1="70595" x2="87012" y2="79167"/>
                        <a14:foregroundMark x1="75977" y1="92143" x2="84375" y2="90000"/>
                        <a14:foregroundMark x1="90039" y1="87262" x2="96680" y2="86190"/>
                        <a14:foregroundMark x1="48535" y1="85119" x2="56055" y2="85595"/>
                        <a14:foregroundMark x1="3125" y1="90000" x2="12402" y2="87857"/>
                        <a14:foregroundMark x1="19434" y1="93214" x2="30859" y2="90000"/>
                        <a14:foregroundMark x1="29590" y1="92619" x2="34863" y2="94286"/>
                        <a14:foregroundMark x1="9277" y1="84048" x2="8789" y2="83452"/>
                        <a14:foregroundMark x1="5273" y1="85595" x2="3125" y2="87857"/>
                        <a14:foregroundMark x1="19824" y1="39881" x2="24707" y2="40476"/>
                        <a14:foregroundMark x1="49902" y1="37738" x2="46777" y2="43095"/>
                        <a14:foregroundMark x1="45508" y1="55000" x2="49414" y2="64643"/>
                      </a14:backgroundRemoval>
                    </a14:imgEffect>
                  </a14:imgLayer>
                </a14:imgProps>
              </a:ext>
              <a:ext uri="{28A0092B-C50C-407E-A947-70E740481C1C}">
                <a14:useLocalDpi xmlns:a14="http://schemas.microsoft.com/office/drawing/2010/main" val="0"/>
              </a:ext>
            </a:extLst>
          </a:blip>
          <a:srcRect/>
          <a:stretch>
            <a:fillRect/>
          </a:stretch>
        </p:blipFill>
        <p:spPr bwMode="auto">
          <a:xfrm>
            <a:off x="6359370" y="2066465"/>
            <a:ext cx="2636309" cy="21625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Không có mô tả ảnh.">
            <a:hlinkClick r:id="rId14" action="ppaction://hlinksldjump"/>
            <a:extLst>
              <a:ext uri="{FF2B5EF4-FFF2-40B4-BE49-F238E27FC236}">
                <a16:creationId xmlns:a16="http://schemas.microsoft.com/office/drawing/2014/main" id="{D8C0EB5C-4D18-433F-AAE6-E81897A9FBB8}"/>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4407" b="79153" l="34562" r="92331"/>
                    </a14:imgEffect>
                  </a14:imgLayer>
                </a14:imgProps>
              </a:ext>
              <a:ext uri="{28A0092B-C50C-407E-A947-70E740481C1C}">
                <a14:useLocalDpi xmlns:a14="http://schemas.microsoft.com/office/drawing/2010/main" val="0"/>
              </a:ext>
            </a:extLst>
          </a:blip>
          <a:srcRect l="34166" t="22173" r="7917" b="20790"/>
          <a:stretch/>
        </p:blipFill>
        <p:spPr bwMode="auto">
          <a:xfrm>
            <a:off x="2645073" y="2358919"/>
            <a:ext cx="3660250" cy="202762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4DBB3E1-0565-4909-8B17-36B9E5C463FF}"/>
              </a:ext>
            </a:extLst>
          </p:cNvPr>
          <p:cNvSpPr txBox="1"/>
          <p:nvPr/>
        </p:nvSpPr>
        <p:spPr>
          <a:xfrm>
            <a:off x="3005113" y="2790967"/>
            <a:ext cx="2999626" cy="1477328"/>
          </a:xfrm>
          <a:prstGeom prst="rect">
            <a:avLst/>
          </a:prstGeom>
          <a:noFill/>
        </p:spPr>
        <p:txBody>
          <a:bodyPr wrap="square" lIns="0" tIns="0" rIns="0" bIns="0" rtlCol="0">
            <a:spAutoFit/>
          </a:bodyPr>
          <a:lstStyle/>
          <a:p>
            <a:pPr algn="ctr"/>
            <a:r>
              <a:rPr lang="en-US" sz="3200">
                <a:solidFill>
                  <a:srgbClr val="FF0000"/>
                </a:solidFill>
                <a:latin typeface="#9Slide05 SVNShintia Script" panose="02000804000000020003" pitchFamily="2" charset="0"/>
                <a:cs typeface="Calibri" panose="020F0502020204030204" pitchFamily="34" charset="0"/>
              </a:rPr>
              <a:t>Đó là những công việc thường ngày ở trường</a:t>
            </a:r>
          </a:p>
        </p:txBody>
      </p:sp>
      <p:sp>
        <p:nvSpPr>
          <p:cNvPr id="32" name="Freeform 378">
            <a:extLst>
              <a:ext uri="{FF2B5EF4-FFF2-40B4-BE49-F238E27FC236}">
                <a16:creationId xmlns:a16="http://schemas.microsoft.com/office/drawing/2014/main" id="{110254CB-053A-499C-AA86-E3DA3FB68B70}"/>
              </a:ext>
            </a:extLst>
          </p:cNvPr>
          <p:cNvSpPr>
            <a:spLocks noChangeArrowheads="1"/>
          </p:cNvSpPr>
          <p:nvPr/>
        </p:nvSpPr>
        <p:spPr bwMode="auto">
          <a:xfrm>
            <a:off x="860413" y="1812811"/>
            <a:ext cx="1282885" cy="487879"/>
          </a:xfrm>
          <a:custGeom>
            <a:avLst/>
            <a:gdLst>
              <a:gd name="T0" fmla="*/ 2147483647 w 255"/>
              <a:gd name="T1" fmla="*/ 2147483647 h 65"/>
              <a:gd name="T2" fmla="*/ 2147483647 w 255"/>
              <a:gd name="T3" fmla="*/ 0 h 65"/>
              <a:gd name="T4" fmla="*/ 2147483647 w 255"/>
              <a:gd name="T5" fmla="*/ 0 h 65"/>
              <a:gd name="T6" fmla="*/ 0 w 255"/>
              <a:gd name="T7" fmla="*/ 2147483647 h 65"/>
              <a:gd name="T8" fmla="*/ 0 w 255"/>
              <a:gd name="T9" fmla="*/ 2147483647 h 65"/>
              <a:gd name="T10" fmla="*/ 2147483647 w 255"/>
              <a:gd name="T11" fmla="*/ 2147483647 h 65"/>
              <a:gd name="T12" fmla="*/ 2147483647 w 255"/>
              <a:gd name="T13" fmla="*/ 2147483647 h 65"/>
              <a:gd name="T14" fmla="*/ 2147483647 w 255"/>
              <a:gd name="T15" fmla="*/ 2147483647 h 65"/>
              <a:gd name="T16" fmla="*/ 0 60000 65536"/>
              <a:gd name="T17" fmla="*/ 0 60000 65536"/>
              <a:gd name="T18" fmla="*/ 0 60000 65536"/>
              <a:gd name="T19" fmla="*/ 0 60000 65536"/>
              <a:gd name="T20" fmla="*/ 0 60000 65536"/>
              <a:gd name="T21" fmla="*/ 0 60000 65536"/>
              <a:gd name="T22" fmla="*/ 0 60000 65536"/>
              <a:gd name="T23" fmla="*/ 0 60000 65536"/>
              <a:gd name="T24" fmla="*/ 0 w 255"/>
              <a:gd name="T25" fmla="*/ 0 h 65"/>
              <a:gd name="T26" fmla="*/ 255 w 255"/>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5" h="65">
                <a:moveTo>
                  <a:pt x="255" y="33"/>
                </a:moveTo>
                <a:cubicBezTo>
                  <a:pt x="255" y="15"/>
                  <a:pt x="248" y="0"/>
                  <a:pt x="239" y="0"/>
                </a:cubicBezTo>
                <a:cubicBezTo>
                  <a:pt x="17" y="0"/>
                  <a:pt x="17" y="0"/>
                  <a:pt x="17" y="0"/>
                </a:cubicBezTo>
                <a:cubicBezTo>
                  <a:pt x="7" y="0"/>
                  <a:pt x="0" y="15"/>
                  <a:pt x="0" y="33"/>
                </a:cubicBezTo>
                <a:cubicBezTo>
                  <a:pt x="0" y="33"/>
                  <a:pt x="0" y="33"/>
                  <a:pt x="0" y="33"/>
                </a:cubicBezTo>
                <a:cubicBezTo>
                  <a:pt x="0" y="50"/>
                  <a:pt x="7" y="65"/>
                  <a:pt x="17" y="65"/>
                </a:cubicBezTo>
                <a:cubicBezTo>
                  <a:pt x="239" y="65"/>
                  <a:pt x="239" y="65"/>
                  <a:pt x="239" y="65"/>
                </a:cubicBezTo>
                <a:cubicBezTo>
                  <a:pt x="248" y="65"/>
                  <a:pt x="255" y="50"/>
                  <a:pt x="255" y="33"/>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miter lim="800000"/>
            <a:headEnd/>
            <a:tailEnd/>
          </a:ln>
        </p:spPr>
        <p:txBody>
          <a:bodyPr lIns="68550" tIns="34274" rIns="68550" bIns="34274"/>
          <a:lstStyle/>
          <a:p>
            <a:pPr eaLnBrk="1" hangingPunct="1">
              <a:defRPr/>
            </a:pPr>
            <a:r>
              <a:rPr lang="en-US" altLang="zh-CN" sz="2800">
                <a:ea typeface="字魂59号-创粗黑" panose="00000500000000000000" pitchFamily="2" charset="-122"/>
                <a:cs typeface="Calibri" panose="020F0502020204030204" pitchFamily="34" charset="0"/>
                <a:sym typeface="字魂59号-创粗黑" panose="00000500000000000000" pitchFamily="2" charset="-122"/>
              </a:rPr>
              <a:t>Học tập</a:t>
            </a:r>
            <a:endParaRPr lang="zh-CN" altLang="en-US" sz="2800">
              <a:ea typeface="字魂59号-创粗黑" panose="00000500000000000000" pitchFamily="2" charset="-122"/>
              <a:cs typeface="Calibri" panose="020F0502020204030204" pitchFamily="34" charset="0"/>
              <a:sym typeface="字魂59号-创粗黑" panose="00000500000000000000" pitchFamily="2" charset="-122"/>
            </a:endParaRPr>
          </a:p>
        </p:txBody>
      </p:sp>
      <p:sp>
        <p:nvSpPr>
          <p:cNvPr id="33" name="Freeform 378">
            <a:extLst>
              <a:ext uri="{FF2B5EF4-FFF2-40B4-BE49-F238E27FC236}">
                <a16:creationId xmlns:a16="http://schemas.microsoft.com/office/drawing/2014/main" id="{110254CB-053A-499C-AA86-E3DA3FB68B70}"/>
              </a:ext>
            </a:extLst>
          </p:cNvPr>
          <p:cNvSpPr>
            <a:spLocks noChangeArrowheads="1"/>
          </p:cNvSpPr>
          <p:nvPr/>
        </p:nvSpPr>
        <p:spPr bwMode="auto">
          <a:xfrm>
            <a:off x="3577844" y="1794686"/>
            <a:ext cx="1346979" cy="487879"/>
          </a:xfrm>
          <a:custGeom>
            <a:avLst/>
            <a:gdLst>
              <a:gd name="T0" fmla="*/ 2147483647 w 255"/>
              <a:gd name="T1" fmla="*/ 2147483647 h 65"/>
              <a:gd name="T2" fmla="*/ 2147483647 w 255"/>
              <a:gd name="T3" fmla="*/ 0 h 65"/>
              <a:gd name="T4" fmla="*/ 2147483647 w 255"/>
              <a:gd name="T5" fmla="*/ 0 h 65"/>
              <a:gd name="T6" fmla="*/ 0 w 255"/>
              <a:gd name="T7" fmla="*/ 2147483647 h 65"/>
              <a:gd name="T8" fmla="*/ 0 w 255"/>
              <a:gd name="T9" fmla="*/ 2147483647 h 65"/>
              <a:gd name="T10" fmla="*/ 2147483647 w 255"/>
              <a:gd name="T11" fmla="*/ 2147483647 h 65"/>
              <a:gd name="T12" fmla="*/ 2147483647 w 255"/>
              <a:gd name="T13" fmla="*/ 2147483647 h 65"/>
              <a:gd name="T14" fmla="*/ 2147483647 w 255"/>
              <a:gd name="T15" fmla="*/ 2147483647 h 65"/>
              <a:gd name="T16" fmla="*/ 0 60000 65536"/>
              <a:gd name="T17" fmla="*/ 0 60000 65536"/>
              <a:gd name="T18" fmla="*/ 0 60000 65536"/>
              <a:gd name="T19" fmla="*/ 0 60000 65536"/>
              <a:gd name="T20" fmla="*/ 0 60000 65536"/>
              <a:gd name="T21" fmla="*/ 0 60000 65536"/>
              <a:gd name="T22" fmla="*/ 0 60000 65536"/>
              <a:gd name="T23" fmla="*/ 0 60000 65536"/>
              <a:gd name="T24" fmla="*/ 0 w 255"/>
              <a:gd name="T25" fmla="*/ 0 h 65"/>
              <a:gd name="T26" fmla="*/ 255 w 255"/>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5" h="65">
                <a:moveTo>
                  <a:pt x="255" y="33"/>
                </a:moveTo>
                <a:cubicBezTo>
                  <a:pt x="255" y="15"/>
                  <a:pt x="248" y="0"/>
                  <a:pt x="239" y="0"/>
                </a:cubicBezTo>
                <a:cubicBezTo>
                  <a:pt x="17" y="0"/>
                  <a:pt x="17" y="0"/>
                  <a:pt x="17" y="0"/>
                </a:cubicBezTo>
                <a:cubicBezTo>
                  <a:pt x="7" y="0"/>
                  <a:pt x="0" y="15"/>
                  <a:pt x="0" y="33"/>
                </a:cubicBezTo>
                <a:cubicBezTo>
                  <a:pt x="0" y="33"/>
                  <a:pt x="0" y="33"/>
                  <a:pt x="0" y="33"/>
                </a:cubicBezTo>
                <a:cubicBezTo>
                  <a:pt x="0" y="50"/>
                  <a:pt x="7" y="65"/>
                  <a:pt x="17" y="65"/>
                </a:cubicBezTo>
                <a:cubicBezTo>
                  <a:pt x="239" y="65"/>
                  <a:pt x="239" y="65"/>
                  <a:pt x="239" y="65"/>
                </a:cubicBezTo>
                <a:cubicBezTo>
                  <a:pt x="248" y="65"/>
                  <a:pt x="255" y="50"/>
                  <a:pt x="255" y="33"/>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miter lim="800000"/>
            <a:headEnd/>
            <a:tailEnd/>
          </a:ln>
        </p:spPr>
        <p:txBody>
          <a:bodyPr lIns="68550" tIns="34274" rIns="68550" bIns="34274"/>
          <a:lstStyle/>
          <a:p>
            <a:pPr eaLnBrk="1" hangingPunct="1">
              <a:defRPr/>
            </a:pPr>
            <a:r>
              <a:rPr lang="en-US" altLang="zh-CN" sz="2800">
                <a:ea typeface="字魂59号-创粗黑" panose="00000500000000000000" pitchFamily="2" charset="-122"/>
                <a:cs typeface="Calibri" panose="020F0502020204030204" pitchFamily="34" charset="0"/>
                <a:sym typeface="字魂59号-创粗黑" panose="00000500000000000000" pitchFamily="2" charset="-122"/>
              </a:rPr>
              <a:t>Vui chơi</a:t>
            </a:r>
            <a:endParaRPr lang="zh-CN" altLang="en-US" sz="2800">
              <a:ea typeface="字魂59号-创粗黑" panose="00000500000000000000" pitchFamily="2" charset="-122"/>
              <a:cs typeface="Calibri" panose="020F0502020204030204" pitchFamily="34" charset="0"/>
              <a:sym typeface="字魂59号-创粗黑" panose="00000500000000000000" pitchFamily="2" charset="-122"/>
            </a:endParaRPr>
          </a:p>
        </p:txBody>
      </p:sp>
      <p:sp>
        <p:nvSpPr>
          <p:cNvPr id="34" name="Freeform 378">
            <a:extLst>
              <a:ext uri="{FF2B5EF4-FFF2-40B4-BE49-F238E27FC236}">
                <a16:creationId xmlns:a16="http://schemas.microsoft.com/office/drawing/2014/main" id="{110254CB-053A-499C-AA86-E3DA3FB68B70}"/>
              </a:ext>
            </a:extLst>
          </p:cNvPr>
          <p:cNvSpPr>
            <a:spLocks noChangeArrowheads="1"/>
          </p:cNvSpPr>
          <p:nvPr/>
        </p:nvSpPr>
        <p:spPr bwMode="auto">
          <a:xfrm>
            <a:off x="6451411" y="1733505"/>
            <a:ext cx="1549446" cy="487879"/>
          </a:xfrm>
          <a:custGeom>
            <a:avLst/>
            <a:gdLst>
              <a:gd name="T0" fmla="*/ 2147483647 w 255"/>
              <a:gd name="T1" fmla="*/ 2147483647 h 65"/>
              <a:gd name="T2" fmla="*/ 2147483647 w 255"/>
              <a:gd name="T3" fmla="*/ 0 h 65"/>
              <a:gd name="T4" fmla="*/ 2147483647 w 255"/>
              <a:gd name="T5" fmla="*/ 0 h 65"/>
              <a:gd name="T6" fmla="*/ 0 w 255"/>
              <a:gd name="T7" fmla="*/ 2147483647 h 65"/>
              <a:gd name="T8" fmla="*/ 0 w 255"/>
              <a:gd name="T9" fmla="*/ 2147483647 h 65"/>
              <a:gd name="T10" fmla="*/ 2147483647 w 255"/>
              <a:gd name="T11" fmla="*/ 2147483647 h 65"/>
              <a:gd name="T12" fmla="*/ 2147483647 w 255"/>
              <a:gd name="T13" fmla="*/ 2147483647 h 65"/>
              <a:gd name="T14" fmla="*/ 2147483647 w 255"/>
              <a:gd name="T15" fmla="*/ 2147483647 h 65"/>
              <a:gd name="T16" fmla="*/ 0 60000 65536"/>
              <a:gd name="T17" fmla="*/ 0 60000 65536"/>
              <a:gd name="T18" fmla="*/ 0 60000 65536"/>
              <a:gd name="T19" fmla="*/ 0 60000 65536"/>
              <a:gd name="T20" fmla="*/ 0 60000 65536"/>
              <a:gd name="T21" fmla="*/ 0 60000 65536"/>
              <a:gd name="T22" fmla="*/ 0 60000 65536"/>
              <a:gd name="T23" fmla="*/ 0 60000 65536"/>
              <a:gd name="T24" fmla="*/ 0 w 255"/>
              <a:gd name="T25" fmla="*/ 0 h 65"/>
              <a:gd name="T26" fmla="*/ 255 w 255"/>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5" h="65">
                <a:moveTo>
                  <a:pt x="255" y="33"/>
                </a:moveTo>
                <a:cubicBezTo>
                  <a:pt x="255" y="15"/>
                  <a:pt x="248" y="0"/>
                  <a:pt x="239" y="0"/>
                </a:cubicBezTo>
                <a:cubicBezTo>
                  <a:pt x="17" y="0"/>
                  <a:pt x="17" y="0"/>
                  <a:pt x="17" y="0"/>
                </a:cubicBezTo>
                <a:cubicBezTo>
                  <a:pt x="7" y="0"/>
                  <a:pt x="0" y="15"/>
                  <a:pt x="0" y="33"/>
                </a:cubicBezTo>
                <a:cubicBezTo>
                  <a:pt x="0" y="33"/>
                  <a:pt x="0" y="33"/>
                  <a:pt x="0" y="33"/>
                </a:cubicBezTo>
                <a:cubicBezTo>
                  <a:pt x="0" y="50"/>
                  <a:pt x="7" y="65"/>
                  <a:pt x="17" y="65"/>
                </a:cubicBezTo>
                <a:cubicBezTo>
                  <a:pt x="239" y="65"/>
                  <a:pt x="239" y="65"/>
                  <a:pt x="239" y="65"/>
                </a:cubicBezTo>
                <a:cubicBezTo>
                  <a:pt x="248" y="65"/>
                  <a:pt x="255" y="50"/>
                  <a:pt x="255" y="33"/>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miter lim="800000"/>
            <a:headEnd/>
            <a:tailEnd/>
          </a:ln>
        </p:spPr>
        <p:txBody>
          <a:bodyPr lIns="68550" tIns="34274" rIns="68550" bIns="34274"/>
          <a:lstStyle/>
          <a:p>
            <a:pPr eaLnBrk="1" hangingPunct="1">
              <a:defRPr/>
            </a:pPr>
            <a:r>
              <a:rPr lang="en-US" altLang="zh-CN" sz="2800">
                <a:ea typeface="字魂59号-创粗黑" panose="00000500000000000000" pitchFamily="2" charset="-122"/>
                <a:cs typeface="Calibri" panose="020F0502020204030204" pitchFamily="34" charset="0"/>
                <a:sym typeface="字魂59号-创粗黑" panose="00000500000000000000" pitchFamily="2" charset="-122"/>
              </a:rPr>
              <a:t>Ngoài giờ</a:t>
            </a:r>
            <a:endParaRPr lang="zh-CN" altLang="en-US" sz="2800">
              <a:ea typeface="字魂59号-创粗黑" panose="00000500000000000000" pitchFamily="2" charset="-122"/>
              <a:cs typeface="Calibri" panose="020F0502020204030204" pitchFamily="34" charset="0"/>
              <a:sym typeface="字魂59号-创粗黑" panose="00000500000000000000" pitchFamily="2" charset="-122"/>
            </a:endParaRPr>
          </a:p>
        </p:txBody>
      </p:sp>
      <p:sp>
        <p:nvSpPr>
          <p:cNvPr id="35" name="Freeform 378">
            <a:extLst>
              <a:ext uri="{FF2B5EF4-FFF2-40B4-BE49-F238E27FC236}">
                <a16:creationId xmlns:a16="http://schemas.microsoft.com/office/drawing/2014/main" id="{110254CB-053A-499C-AA86-E3DA3FB68B70}"/>
              </a:ext>
            </a:extLst>
          </p:cNvPr>
          <p:cNvSpPr>
            <a:spLocks noChangeArrowheads="1"/>
          </p:cNvSpPr>
          <p:nvPr/>
        </p:nvSpPr>
        <p:spPr bwMode="auto">
          <a:xfrm>
            <a:off x="6652822" y="4306972"/>
            <a:ext cx="1818095" cy="487879"/>
          </a:xfrm>
          <a:custGeom>
            <a:avLst/>
            <a:gdLst>
              <a:gd name="T0" fmla="*/ 2147483647 w 255"/>
              <a:gd name="T1" fmla="*/ 2147483647 h 65"/>
              <a:gd name="T2" fmla="*/ 2147483647 w 255"/>
              <a:gd name="T3" fmla="*/ 0 h 65"/>
              <a:gd name="T4" fmla="*/ 2147483647 w 255"/>
              <a:gd name="T5" fmla="*/ 0 h 65"/>
              <a:gd name="T6" fmla="*/ 0 w 255"/>
              <a:gd name="T7" fmla="*/ 2147483647 h 65"/>
              <a:gd name="T8" fmla="*/ 0 w 255"/>
              <a:gd name="T9" fmla="*/ 2147483647 h 65"/>
              <a:gd name="T10" fmla="*/ 2147483647 w 255"/>
              <a:gd name="T11" fmla="*/ 2147483647 h 65"/>
              <a:gd name="T12" fmla="*/ 2147483647 w 255"/>
              <a:gd name="T13" fmla="*/ 2147483647 h 65"/>
              <a:gd name="T14" fmla="*/ 2147483647 w 255"/>
              <a:gd name="T15" fmla="*/ 2147483647 h 65"/>
              <a:gd name="T16" fmla="*/ 0 60000 65536"/>
              <a:gd name="T17" fmla="*/ 0 60000 65536"/>
              <a:gd name="T18" fmla="*/ 0 60000 65536"/>
              <a:gd name="T19" fmla="*/ 0 60000 65536"/>
              <a:gd name="T20" fmla="*/ 0 60000 65536"/>
              <a:gd name="T21" fmla="*/ 0 60000 65536"/>
              <a:gd name="T22" fmla="*/ 0 60000 65536"/>
              <a:gd name="T23" fmla="*/ 0 60000 65536"/>
              <a:gd name="T24" fmla="*/ 0 w 255"/>
              <a:gd name="T25" fmla="*/ 0 h 65"/>
              <a:gd name="T26" fmla="*/ 255 w 255"/>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5" h="65">
                <a:moveTo>
                  <a:pt x="255" y="33"/>
                </a:moveTo>
                <a:cubicBezTo>
                  <a:pt x="255" y="15"/>
                  <a:pt x="248" y="0"/>
                  <a:pt x="239" y="0"/>
                </a:cubicBezTo>
                <a:cubicBezTo>
                  <a:pt x="17" y="0"/>
                  <a:pt x="17" y="0"/>
                  <a:pt x="17" y="0"/>
                </a:cubicBezTo>
                <a:cubicBezTo>
                  <a:pt x="7" y="0"/>
                  <a:pt x="0" y="15"/>
                  <a:pt x="0" y="33"/>
                </a:cubicBezTo>
                <a:cubicBezTo>
                  <a:pt x="0" y="33"/>
                  <a:pt x="0" y="33"/>
                  <a:pt x="0" y="33"/>
                </a:cubicBezTo>
                <a:cubicBezTo>
                  <a:pt x="0" y="50"/>
                  <a:pt x="7" y="65"/>
                  <a:pt x="17" y="65"/>
                </a:cubicBezTo>
                <a:cubicBezTo>
                  <a:pt x="239" y="65"/>
                  <a:pt x="239" y="65"/>
                  <a:pt x="239" y="65"/>
                </a:cubicBezTo>
                <a:cubicBezTo>
                  <a:pt x="248" y="65"/>
                  <a:pt x="255" y="50"/>
                  <a:pt x="255" y="33"/>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miter lim="800000"/>
            <a:headEnd/>
            <a:tailEnd/>
          </a:ln>
        </p:spPr>
        <p:txBody>
          <a:bodyPr lIns="68550" tIns="34274" rIns="68550" bIns="34274"/>
          <a:lstStyle/>
          <a:p>
            <a:pPr eaLnBrk="1" hangingPunct="1">
              <a:defRPr/>
            </a:pPr>
            <a:r>
              <a:rPr lang="en-US" altLang="zh-CN" sz="2800">
                <a:ea typeface="字魂59号-创粗黑" panose="00000500000000000000" pitchFamily="2" charset="-122"/>
                <a:cs typeface="Calibri" panose="020F0502020204030204" pitchFamily="34" charset="0"/>
                <a:sym typeface="字魂59号-创粗黑" panose="00000500000000000000" pitchFamily="2" charset="-122"/>
              </a:rPr>
              <a:t>Phong trào</a:t>
            </a:r>
            <a:endParaRPr lang="zh-CN" altLang="en-US" sz="2800">
              <a:ea typeface="字魂59号-创粗黑" panose="00000500000000000000" pitchFamily="2" charset="-122"/>
              <a:cs typeface="Calibri" panose="020F0502020204030204" pitchFamily="34" charset="0"/>
              <a:sym typeface="字魂59号-创粗黑" panose="00000500000000000000" pitchFamily="2" charset="-122"/>
            </a:endParaRPr>
          </a:p>
        </p:txBody>
      </p:sp>
      <p:sp>
        <p:nvSpPr>
          <p:cNvPr id="36" name="Freeform 378">
            <a:extLst>
              <a:ext uri="{FF2B5EF4-FFF2-40B4-BE49-F238E27FC236}">
                <a16:creationId xmlns:a16="http://schemas.microsoft.com/office/drawing/2014/main" id="{110254CB-053A-499C-AA86-E3DA3FB68B70}"/>
              </a:ext>
            </a:extLst>
          </p:cNvPr>
          <p:cNvSpPr>
            <a:spLocks noChangeArrowheads="1"/>
          </p:cNvSpPr>
          <p:nvPr/>
        </p:nvSpPr>
        <p:spPr bwMode="auto">
          <a:xfrm>
            <a:off x="739819" y="4229063"/>
            <a:ext cx="1658549" cy="487879"/>
          </a:xfrm>
          <a:custGeom>
            <a:avLst/>
            <a:gdLst>
              <a:gd name="T0" fmla="*/ 2147483647 w 255"/>
              <a:gd name="T1" fmla="*/ 2147483647 h 65"/>
              <a:gd name="T2" fmla="*/ 2147483647 w 255"/>
              <a:gd name="T3" fmla="*/ 0 h 65"/>
              <a:gd name="T4" fmla="*/ 2147483647 w 255"/>
              <a:gd name="T5" fmla="*/ 0 h 65"/>
              <a:gd name="T6" fmla="*/ 0 w 255"/>
              <a:gd name="T7" fmla="*/ 2147483647 h 65"/>
              <a:gd name="T8" fmla="*/ 0 w 255"/>
              <a:gd name="T9" fmla="*/ 2147483647 h 65"/>
              <a:gd name="T10" fmla="*/ 2147483647 w 255"/>
              <a:gd name="T11" fmla="*/ 2147483647 h 65"/>
              <a:gd name="T12" fmla="*/ 2147483647 w 255"/>
              <a:gd name="T13" fmla="*/ 2147483647 h 65"/>
              <a:gd name="T14" fmla="*/ 2147483647 w 255"/>
              <a:gd name="T15" fmla="*/ 2147483647 h 65"/>
              <a:gd name="T16" fmla="*/ 0 60000 65536"/>
              <a:gd name="T17" fmla="*/ 0 60000 65536"/>
              <a:gd name="T18" fmla="*/ 0 60000 65536"/>
              <a:gd name="T19" fmla="*/ 0 60000 65536"/>
              <a:gd name="T20" fmla="*/ 0 60000 65536"/>
              <a:gd name="T21" fmla="*/ 0 60000 65536"/>
              <a:gd name="T22" fmla="*/ 0 60000 65536"/>
              <a:gd name="T23" fmla="*/ 0 60000 65536"/>
              <a:gd name="T24" fmla="*/ 0 w 255"/>
              <a:gd name="T25" fmla="*/ 0 h 65"/>
              <a:gd name="T26" fmla="*/ 255 w 255"/>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5" h="65">
                <a:moveTo>
                  <a:pt x="255" y="33"/>
                </a:moveTo>
                <a:cubicBezTo>
                  <a:pt x="255" y="15"/>
                  <a:pt x="248" y="0"/>
                  <a:pt x="239" y="0"/>
                </a:cubicBezTo>
                <a:cubicBezTo>
                  <a:pt x="17" y="0"/>
                  <a:pt x="17" y="0"/>
                  <a:pt x="17" y="0"/>
                </a:cubicBezTo>
                <a:cubicBezTo>
                  <a:pt x="7" y="0"/>
                  <a:pt x="0" y="15"/>
                  <a:pt x="0" y="33"/>
                </a:cubicBezTo>
                <a:cubicBezTo>
                  <a:pt x="0" y="33"/>
                  <a:pt x="0" y="33"/>
                  <a:pt x="0" y="33"/>
                </a:cubicBezTo>
                <a:cubicBezTo>
                  <a:pt x="0" y="50"/>
                  <a:pt x="7" y="65"/>
                  <a:pt x="17" y="65"/>
                </a:cubicBezTo>
                <a:cubicBezTo>
                  <a:pt x="239" y="65"/>
                  <a:pt x="239" y="65"/>
                  <a:pt x="239" y="65"/>
                </a:cubicBezTo>
                <a:cubicBezTo>
                  <a:pt x="248" y="65"/>
                  <a:pt x="255" y="50"/>
                  <a:pt x="255" y="33"/>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miter lim="800000"/>
            <a:headEnd/>
            <a:tailEnd/>
          </a:ln>
        </p:spPr>
        <p:txBody>
          <a:bodyPr lIns="68550" tIns="34274" rIns="68550" bIns="34274"/>
          <a:lstStyle/>
          <a:p>
            <a:pPr eaLnBrk="1" hangingPunct="1">
              <a:defRPr/>
            </a:pPr>
            <a:r>
              <a:rPr lang="en-US" altLang="zh-CN" sz="2800">
                <a:ea typeface="字魂59号-创粗黑" panose="00000500000000000000" pitchFamily="2" charset="-122"/>
                <a:cs typeface="Calibri" panose="020F0502020204030204" pitchFamily="34" charset="0"/>
                <a:sym typeface="字魂59号-创粗黑" panose="00000500000000000000" pitchFamily="2" charset="-122"/>
              </a:rPr>
              <a:t>Học nhóm</a:t>
            </a:r>
            <a:endParaRPr lang="zh-CN" altLang="en-US" sz="2800">
              <a:ea typeface="字魂59号-创粗黑" panose="00000500000000000000" pitchFamily="2" charset="-122"/>
              <a:cs typeface="Calibri" panose="020F0502020204030204" pitchFamily="34" charset="0"/>
              <a:sym typeface="字魂59号-创粗黑" panose="00000500000000000000" pitchFamily="2" charset="-122"/>
            </a:endParaRPr>
          </a:p>
        </p:txBody>
      </p:sp>
    </p:spTree>
    <p:extLst>
      <p:ext uri="{BB962C8B-B14F-4D97-AF65-F5344CB8AC3E}">
        <p14:creationId xmlns:p14="http://schemas.microsoft.com/office/powerpoint/2010/main" val="3022373714"/>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circle(in)">
                                      <p:cBhvr>
                                        <p:cTn id="24" dur="2000"/>
                                        <p:tgtEl>
                                          <p:spTgt spid="31"/>
                                        </p:tgtEl>
                                      </p:cBhvr>
                                    </p:animEffect>
                                  </p:childTnLst>
                                </p:cTn>
                              </p:par>
                              <p:par>
                                <p:cTn id="25" presetID="6" presetClass="entr" presetSubtype="16"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circle(in)">
                                      <p:cBhvr>
                                        <p:cTn id="32" dur="2000"/>
                                        <p:tgtEl>
                                          <p:spTgt spid="32"/>
                                        </p:tgtEl>
                                      </p:cBhvr>
                                    </p:animEffect>
                                  </p:childTnLst>
                                </p:cTn>
                              </p:par>
                              <p:par>
                                <p:cTn id="33" presetID="42" presetClass="exit" presetSubtype="0" fill="hold" grpId="1" nodeType="withEffect">
                                  <p:stCondLst>
                                    <p:cond delay="0"/>
                                  </p:stCondLst>
                                  <p:childTnLst>
                                    <p:animEffect transition="out" filter="fade">
                                      <p:cBhvr>
                                        <p:cTn id="34" dur="1000"/>
                                        <p:tgtEl>
                                          <p:spTgt spid="24"/>
                                        </p:tgtEl>
                                      </p:cBhvr>
                                    </p:animEffect>
                                    <p:anim calcmode="lin" valueType="num">
                                      <p:cBhvr>
                                        <p:cTn id="35" dur="1000"/>
                                        <p:tgtEl>
                                          <p:spTgt spid="24"/>
                                        </p:tgtEl>
                                        <p:attrNameLst>
                                          <p:attrName>ppt_x</p:attrName>
                                        </p:attrNameLst>
                                      </p:cBhvr>
                                      <p:tavLst>
                                        <p:tav tm="0">
                                          <p:val>
                                            <p:strVal val="ppt_x"/>
                                          </p:val>
                                        </p:tav>
                                        <p:tav tm="100000">
                                          <p:val>
                                            <p:strVal val="ppt_x"/>
                                          </p:val>
                                        </p:tav>
                                      </p:tavLst>
                                    </p:anim>
                                    <p:anim calcmode="lin" valueType="num">
                                      <p:cBhvr>
                                        <p:cTn id="36" dur="1000"/>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cTn>
                              </p:par>
                              <p:par>
                                <p:cTn id="38" presetID="42" presetClass="exit" presetSubtype="0" fill="hold" grpId="1" nodeType="withEffect">
                                  <p:stCondLst>
                                    <p:cond delay="0"/>
                                  </p:stCondLst>
                                  <p:childTnLst>
                                    <p:animEffect transition="out" filter="fade">
                                      <p:cBhvr>
                                        <p:cTn id="39" dur="1000"/>
                                        <p:tgtEl>
                                          <p:spTgt spid="23"/>
                                        </p:tgtEl>
                                      </p:cBhvr>
                                    </p:animEffect>
                                    <p:anim calcmode="lin" valueType="num">
                                      <p:cBhvr>
                                        <p:cTn id="40" dur="1000"/>
                                        <p:tgtEl>
                                          <p:spTgt spid="23"/>
                                        </p:tgtEl>
                                        <p:attrNameLst>
                                          <p:attrName>ppt_x</p:attrName>
                                        </p:attrNameLst>
                                      </p:cBhvr>
                                      <p:tavLst>
                                        <p:tav tm="0">
                                          <p:val>
                                            <p:strVal val="ppt_x"/>
                                          </p:val>
                                        </p:tav>
                                        <p:tav tm="100000">
                                          <p:val>
                                            <p:strVal val="ppt_x"/>
                                          </p:val>
                                        </p:tav>
                                      </p:tavLst>
                                    </p:anim>
                                    <p:anim calcmode="lin" valueType="num">
                                      <p:cBhvr>
                                        <p:cTn id="41" dur="1000"/>
                                        <p:tgtEl>
                                          <p:spTgt spid="23"/>
                                        </p:tgtEl>
                                        <p:attrNameLst>
                                          <p:attrName>ppt_y</p:attrName>
                                        </p:attrNameLst>
                                      </p:cBhvr>
                                      <p:tavLst>
                                        <p:tav tm="0">
                                          <p:val>
                                            <p:strVal val="ppt_y"/>
                                          </p:val>
                                        </p:tav>
                                        <p:tav tm="100000">
                                          <p:val>
                                            <p:strVal val="ppt_y+.1"/>
                                          </p:val>
                                        </p:tav>
                                      </p:tavLst>
                                    </p:anim>
                                    <p:set>
                                      <p:cBhvr>
                                        <p:cTn id="42" dur="1" fill="hold">
                                          <p:stCondLst>
                                            <p:cond delay="999"/>
                                          </p:stCondLst>
                                        </p:cTn>
                                        <p:tgtEl>
                                          <p:spTgt spid="23"/>
                                        </p:tgtEl>
                                        <p:attrNameLst>
                                          <p:attrName>style.visibility</p:attrName>
                                        </p:attrNameLst>
                                      </p:cBhvr>
                                      <p:to>
                                        <p:strVal val="hidden"/>
                                      </p:to>
                                    </p:set>
                                  </p:childTnLst>
                                </p:cTn>
                              </p:par>
                              <p:par>
                                <p:cTn id="43" presetID="6" presetClass="entr" presetSubtype="16"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circle(in)">
                                      <p:cBhvr>
                                        <p:cTn id="45" dur="20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circle(in)">
                                      <p:cBhvr>
                                        <p:cTn id="50" dur="2000"/>
                                        <p:tgtEl>
                                          <p:spTgt spid="33"/>
                                        </p:tgtEl>
                                      </p:cBhvr>
                                    </p:animEffect>
                                  </p:childTnLst>
                                </p:cTn>
                              </p:par>
                              <p:par>
                                <p:cTn id="51" presetID="6" presetClass="entr" presetSubtype="16"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circle(in)">
                                      <p:cBhvr>
                                        <p:cTn id="53" dur="20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circle(in)">
                                      <p:cBhvr>
                                        <p:cTn id="58" dur="2000"/>
                                        <p:tgtEl>
                                          <p:spTgt spid="34"/>
                                        </p:tgtEl>
                                      </p:cBhvr>
                                    </p:animEffect>
                                  </p:childTnLst>
                                </p:cTn>
                              </p:par>
                              <p:par>
                                <p:cTn id="59" presetID="6" presetClass="entr" presetSubtype="16"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circle(in)">
                                      <p:cBhvr>
                                        <p:cTn id="61" dur="20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circle(in)">
                                      <p:cBhvr>
                                        <p:cTn id="66" dur="2000"/>
                                        <p:tgtEl>
                                          <p:spTgt spid="36"/>
                                        </p:tgtEl>
                                      </p:cBhvr>
                                    </p:animEffect>
                                  </p:childTnLst>
                                </p:cTn>
                              </p:par>
                              <p:par>
                                <p:cTn id="67" presetID="6" presetClass="entr" presetSubtype="16"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circle(in)">
                                      <p:cBhvr>
                                        <p:cTn id="69" dur="20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circle(in)">
                                      <p:cBhvr>
                                        <p:cTn id="74" dur="2000"/>
                                        <p:tgtEl>
                                          <p:spTgt spid="35"/>
                                        </p:tgtEl>
                                      </p:cBhvr>
                                    </p:animEffect>
                                  </p:childTnLst>
                                </p:cTn>
                              </p:par>
                              <p:par>
                                <p:cTn id="75" presetID="6"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circle(in)">
                                      <p:cBhvr>
                                        <p:cTn id="7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p:bldP spid="24" grpId="1"/>
      <p:bldP spid="31" grpId="0"/>
      <p:bldP spid="32" grpId="0" animBg="1"/>
      <p:bldP spid="33" grpId="0" animBg="1"/>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B739701-863E-4BA1-964D-0C6288278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 y="0"/>
            <a:ext cx="913765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41">
            <a:extLst>
              <a:ext uri="{FF2B5EF4-FFF2-40B4-BE49-F238E27FC236}">
                <a16:creationId xmlns:a16="http://schemas.microsoft.com/office/drawing/2014/main" id="{794FE43F-C3FA-462E-92FA-8A135860EF60}"/>
              </a:ext>
            </a:extLst>
          </p:cNvPr>
          <p:cNvGrpSpPr>
            <a:grpSpLocks/>
          </p:cNvGrpSpPr>
          <p:nvPr/>
        </p:nvGrpSpPr>
        <p:grpSpPr bwMode="auto">
          <a:xfrm>
            <a:off x="3891584" y="64025"/>
            <a:ext cx="1296144" cy="1151410"/>
            <a:chOff x="2047018" y="-96582"/>
            <a:chExt cx="614453" cy="616911"/>
          </a:xfrm>
        </p:grpSpPr>
        <p:sp>
          <p:nvSpPr>
            <p:cNvPr id="13" name="椭圆 20">
              <a:extLst>
                <a:ext uri="{FF2B5EF4-FFF2-40B4-BE49-F238E27FC236}">
                  <a16:creationId xmlns:a16="http://schemas.microsoft.com/office/drawing/2014/main" id="{382F5634-2864-4C9E-904C-6D08E838FFAD}"/>
                </a:ext>
              </a:extLst>
            </p:cNvPr>
            <p:cNvSpPr/>
            <p:nvPr/>
          </p:nvSpPr>
          <p:spPr>
            <a:xfrm flipV="1">
              <a:off x="2047018" y="-96582"/>
              <a:ext cx="614453" cy="61691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anchor="ctr"/>
            <a:lstStyle/>
            <a:p>
              <a:pPr algn="ctr" eaLnBrk="1" hangingPunct="1">
                <a:defRPr/>
              </a:pPr>
              <a:endParaRPr lang="zh-CN" altLang="en-US" sz="9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文本框 6">
              <a:extLst>
                <a:ext uri="{FF2B5EF4-FFF2-40B4-BE49-F238E27FC236}">
                  <a16:creationId xmlns:a16="http://schemas.microsoft.com/office/drawing/2014/main" id="{138F481E-51F6-4C8F-AD33-9BFBD0D52675}"/>
                </a:ext>
              </a:extLst>
            </p:cNvPr>
            <p:cNvSpPr txBox="1"/>
            <p:nvPr/>
          </p:nvSpPr>
          <p:spPr>
            <a:xfrm>
              <a:off x="2092128" y="13990"/>
              <a:ext cx="569343" cy="395767"/>
            </a:xfrm>
            <a:prstGeom prst="rect">
              <a:avLst/>
            </a:prstGeom>
            <a:noFill/>
          </p:spPr>
          <p:txBody>
            <a:bodyPr lIns="0" tIns="0" rIns="0" bIns="0">
              <a:spAutoFit/>
            </a:bodyPr>
            <a:lstStyle/>
            <a:p>
              <a:pPr algn="ctr" eaLnBrk="1" hangingPunct="1">
                <a:defRPr/>
              </a:pPr>
              <a:r>
                <a:rPr lang="en-US" altLang="zh-CN" sz="48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01</a:t>
              </a:r>
              <a:endParaRPr lang="zh-CN" altLang="en-US" sz="48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5" name="Rectangle 14">
            <a:extLst>
              <a:ext uri="{FF2B5EF4-FFF2-40B4-BE49-F238E27FC236}">
                <a16:creationId xmlns:a16="http://schemas.microsoft.com/office/drawing/2014/main" id="{6FD95E5E-44CA-4B58-A903-5BCE3F4F23CF}"/>
              </a:ext>
            </a:extLst>
          </p:cNvPr>
          <p:cNvSpPr/>
          <p:nvPr/>
        </p:nvSpPr>
        <p:spPr>
          <a:xfrm>
            <a:off x="2340546" y="1560538"/>
            <a:ext cx="4896544" cy="122413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eaLnBrk="1" hangingPunct="1">
              <a:lnSpc>
                <a:spcPct val="150000"/>
              </a:lnSpc>
              <a:defRPr/>
            </a:pPr>
            <a:endParaRPr 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TextBox 15">
            <a:extLst>
              <a:ext uri="{FF2B5EF4-FFF2-40B4-BE49-F238E27FC236}">
                <a16:creationId xmlns:a16="http://schemas.microsoft.com/office/drawing/2014/main" id="{BAA69BD9-866B-40C2-9618-F8384924A80F}"/>
              </a:ext>
            </a:extLst>
          </p:cNvPr>
          <p:cNvSpPr txBox="1"/>
          <p:nvPr/>
        </p:nvSpPr>
        <p:spPr>
          <a:xfrm>
            <a:off x="2487428" y="1557462"/>
            <a:ext cx="4605646" cy="1231106"/>
          </a:xfrm>
          <a:prstGeom prst="rect">
            <a:avLst/>
          </a:prstGeom>
          <a:noFill/>
        </p:spPr>
        <p:txBody>
          <a:bodyPr wrap="square" lIns="0" tIns="0" rIns="0" bIns="0" rtlCol="0">
            <a:spAutoFit/>
          </a:bodyPr>
          <a:lstStyle/>
          <a:p>
            <a:pPr algn="ctr"/>
            <a:r>
              <a:rPr lang="en-US" sz="4000" b="1">
                <a:latin typeface="iCiel Cadena" panose="02000503000000020004" pitchFamily="50" charset="0"/>
              </a:rPr>
              <a:t>Quan sát và chọn lọc chi tiết</a:t>
            </a:r>
          </a:p>
        </p:txBody>
      </p:sp>
      <p:pic>
        <p:nvPicPr>
          <p:cNvPr id="2050" name="Picture 2" descr="Lưu trữ Chibi - KhoThietKe.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0706" y="2658144"/>
            <a:ext cx="1862448" cy="200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23808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800" fill="hold"/>
                                        <p:tgtEl>
                                          <p:spTgt spid="12"/>
                                        </p:tgtEl>
                                        <p:attrNameLst>
                                          <p:attrName>ppt_x</p:attrName>
                                        </p:attrNameLst>
                                      </p:cBhvr>
                                      <p:tavLst>
                                        <p:tav tm="0">
                                          <p:val>
                                            <p:strVal val="0-#ppt_w/2"/>
                                          </p:val>
                                        </p:tav>
                                        <p:tav tm="100000">
                                          <p:val>
                                            <p:strVal val="#ppt_x"/>
                                          </p:val>
                                        </p:tav>
                                      </p:tavLst>
                                    </p:anim>
                                    <p:anim calcmode="lin" valueType="num">
                                      <p:cBhvr additive="base">
                                        <p:cTn id="14" dur="8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18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2300"/>
                            </p:stCondLst>
                            <p:childTnLst>
                              <p:par>
                                <p:cTn id="20" presetID="10" presetClass="entr" presetSubtype="0" fill="hold" grpId="0" nodeType="afterEffect">
                                  <p:stCondLst>
                                    <p:cond delay="0"/>
                                  </p:stCondLst>
                                  <p:iterate type="lt">
                                    <p:tmPct val="10000"/>
                                  </p:iterate>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8"/>
            <a:ext cx="9145588" cy="5154948"/>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100030" y="3490655"/>
            <a:ext cx="9402807" cy="1664641"/>
          </a:xfrm>
          <a:prstGeom prst="rect">
            <a:avLst/>
          </a:prstGeom>
        </p:spPr>
      </p:pic>
      <p:sp>
        <p:nvSpPr>
          <p:cNvPr id="3" name="Round Diagonal Corner Rectangle 2"/>
          <p:cNvSpPr/>
          <p:nvPr/>
        </p:nvSpPr>
        <p:spPr>
          <a:xfrm>
            <a:off x="972539" y="2974572"/>
            <a:ext cx="7200510" cy="1894335"/>
          </a:xfrm>
          <a:prstGeom prst="round2DiagRect">
            <a:avLst>
              <a:gd name="adj1" fmla="val 0"/>
              <a:gd name="adj2" fmla="val 23883"/>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solidFill>
                  <a:srgbClr val="FF0000"/>
                </a:solidFill>
                <a:latin typeface="#9Slide05 SVNShintia Script" panose="02000804000000020003" pitchFamily="2" charset="0"/>
                <a:cs typeface="Calibri" panose="020F0502020204030204" pitchFamily="34" charset="0"/>
              </a:rPr>
              <a:t>Em quan sát bạn thân bằng những giác quan nào?</a:t>
            </a:r>
            <a:endParaRPr lang="en-US" sz="24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06BEAEA-6CEA-4232-BE32-32149CAB636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508" b="98241" l="1250" r="96500"/>
                    </a14:imgEffect>
                  </a14:imgLayer>
                </a14:imgProps>
              </a:ext>
              <a:ext uri="{28A0092B-C50C-407E-A947-70E740481C1C}">
                <a14:useLocalDpi xmlns:a14="http://schemas.microsoft.com/office/drawing/2010/main" val="0"/>
              </a:ext>
            </a:extLst>
          </a:blip>
          <a:stretch>
            <a:fillRect/>
          </a:stretch>
        </p:blipFill>
        <p:spPr>
          <a:xfrm>
            <a:off x="423240" y="246058"/>
            <a:ext cx="1567948" cy="780054"/>
          </a:xfrm>
          <a:prstGeom prst="rect">
            <a:avLst/>
          </a:prstGeom>
        </p:spPr>
      </p:pic>
      <p:pic>
        <p:nvPicPr>
          <p:cNvPr id="4" name="Picture 3">
            <a:extLst>
              <a:ext uri="{FF2B5EF4-FFF2-40B4-BE49-F238E27FC236}">
                <a16:creationId xmlns:a16="http://schemas.microsoft.com/office/drawing/2014/main" id="{9F749D6B-97F7-45CE-855A-2DA57E21C2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8290" y="3921739"/>
            <a:ext cx="943332" cy="1006124"/>
          </a:xfrm>
          <a:prstGeom prst="rect">
            <a:avLst/>
          </a:prstGeom>
          <a:effectLst>
            <a:outerShdw blurRad="50800" dist="38100" dir="2700000" algn="tl" rotWithShape="0">
              <a:prstClr val="black">
                <a:alpha val="40000"/>
              </a:prstClr>
            </a:outerShdw>
          </a:effectLst>
        </p:spPr>
      </p:pic>
      <p:sp>
        <p:nvSpPr>
          <p:cNvPr id="10" name="A.MsPham"/>
          <p:cNvSpPr/>
          <p:nvPr/>
        </p:nvSpPr>
        <p:spPr>
          <a:xfrm>
            <a:off x="252314" y="1251527"/>
            <a:ext cx="3116522" cy="149763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2" tIns="34296" rIns="68592" bIns="34296" numCol="1" spcCol="0" rtlCol="0" fromWordArt="0" anchor="ctr" anchorCtr="0" forceAA="0" compatLnSpc="1">
            <a:prstTxWarp prst="textNoShape">
              <a:avLst/>
            </a:prstTxWarp>
            <a:noAutofit/>
          </a:bodyPr>
          <a:lstStyle/>
          <a:p>
            <a:pPr algn="ctr"/>
            <a:r>
              <a:rPr lang="en-US" sz="2400">
                <a:solidFill>
                  <a:srgbClr val="FF0000"/>
                </a:solidFill>
                <a:latin typeface="#9Slide05 SVNShintia Script" panose="02000804000000020003" pitchFamily="2" charset="0"/>
                <a:cs typeface="Calibri" panose="020F0502020204030204" pitchFamily="34" charset="0"/>
              </a:rPr>
              <a:t>A. </a:t>
            </a:r>
            <a:r>
              <a:rPr lang="en-US" sz="2400">
                <a:solidFill>
                  <a:schemeClr val="tx1"/>
                </a:solidFill>
                <a:latin typeface="#9Slide05 SVNShintia Script" panose="02000804000000020003" pitchFamily="2" charset="0"/>
                <a:cs typeface="Calibri" panose="020F0502020204030204" pitchFamily="34" charset="0"/>
              </a:rPr>
              <a:t>Em quan sát bạn thân bằng mắt. </a:t>
            </a:r>
            <a:endParaRPr lang="en-US" sz="1600" b="1">
              <a:solidFill>
                <a:schemeClr val="tx1"/>
              </a:solidFill>
              <a:latin typeface="Arial" panose="020B0604020202020204" pitchFamily="34" charset="0"/>
              <a:cs typeface="Arial" panose="020B0604020202020204" pitchFamily="34" charset="0"/>
            </a:endParaRPr>
          </a:p>
        </p:txBody>
      </p:sp>
      <p:sp>
        <p:nvSpPr>
          <p:cNvPr id="12" name="A.MsPham"/>
          <p:cNvSpPr/>
          <p:nvPr/>
        </p:nvSpPr>
        <p:spPr>
          <a:xfrm>
            <a:off x="2988618" y="124272"/>
            <a:ext cx="3085554" cy="1618029"/>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2" tIns="34296" rIns="68592" bIns="34296" numCol="1" spcCol="0" rtlCol="0" fromWordArt="0" anchor="ctr" anchorCtr="0" forceAA="0" compatLnSpc="1">
            <a:prstTxWarp prst="textNoShape">
              <a:avLst/>
            </a:prstTxWarp>
            <a:noAutofit/>
          </a:bodyPr>
          <a:lstStyle/>
          <a:p>
            <a:pPr algn="ctr"/>
            <a:r>
              <a:rPr lang="en-US" sz="2400">
                <a:solidFill>
                  <a:srgbClr val="FF0000"/>
                </a:solidFill>
                <a:latin typeface="#9Slide05 SVNShintia Script" panose="02000804000000020003" pitchFamily="2" charset="0"/>
                <a:cs typeface="Calibri" panose="020F0502020204030204" pitchFamily="34" charset="0"/>
              </a:rPr>
              <a:t>B. </a:t>
            </a:r>
            <a:r>
              <a:rPr lang="en-US" sz="2400">
                <a:solidFill>
                  <a:schemeClr val="tx1"/>
                </a:solidFill>
                <a:latin typeface="#9Slide05 SVNShintia Script" panose="02000804000000020003" pitchFamily="2" charset="0"/>
                <a:cs typeface="Calibri" panose="020F0502020204030204" pitchFamily="34" charset="0"/>
              </a:rPr>
              <a:t>Em quan sát bạn thân bằng nhiều giác quan.</a:t>
            </a:r>
            <a:endParaRPr lang="en-US" sz="1600" b="1">
              <a:solidFill>
                <a:schemeClr val="tx1"/>
              </a:solidFill>
              <a:latin typeface="Arial" panose="020B0604020202020204" pitchFamily="34" charset="0"/>
              <a:cs typeface="Arial" panose="020B0604020202020204" pitchFamily="34" charset="0"/>
            </a:endParaRPr>
          </a:p>
        </p:txBody>
      </p:sp>
      <p:sp>
        <p:nvSpPr>
          <p:cNvPr id="13" name="A.MsPham"/>
          <p:cNvSpPr/>
          <p:nvPr/>
        </p:nvSpPr>
        <p:spPr>
          <a:xfrm>
            <a:off x="5647900" y="1172930"/>
            <a:ext cx="3162576" cy="149763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2" tIns="34296" rIns="68592" bIns="34296" numCol="1" spcCol="0" rtlCol="0" fromWordArt="0" anchor="ctr" anchorCtr="0" forceAA="0" compatLnSpc="1">
            <a:prstTxWarp prst="textNoShape">
              <a:avLst/>
            </a:prstTxWarp>
            <a:noAutofit/>
          </a:bodyPr>
          <a:lstStyle/>
          <a:p>
            <a:pPr algn="ctr"/>
            <a:r>
              <a:rPr lang="en-US" sz="2400">
                <a:solidFill>
                  <a:srgbClr val="FF0000"/>
                </a:solidFill>
                <a:latin typeface="#9Slide05 SVNShintia Script" panose="02000804000000020003" pitchFamily="2" charset="0"/>
                <a:cs typeface="Calibri" panose="020F0502020204030204" pitchFamily="34" charset="0"/>
              </a:rPr>
              <a:t>C. </a:t>
            </a:r>
            <a:r>
              <a:rPr lang="en-US" sz="2400">
                <a:solidFill>
                  <a:schemeClr val="tx1"/>
                </a:solidFill>
                <a:latin typeface="#9Slide05 SVNShintia Script" panose="02000804000000020003" pitchFamily="2" charset="0"/>
                <a:cs typeface="Calibri" panose="020F0502020204030204" pitchFamily="34" charset="0"/>
              </a:rPr>
              <a:t>Em quan sát bạn thân bằng tai.</a:t>
            </a:r>
            <a:endParaRPr lang="en-US" sz="1600" b="1">
              <a:solidFill>
                <a:schemeClr val="tx1"/>
              </a:solidFill>
              <a:latin typeface="Arial" panose="020B0604020202020204" pitchFamily="34" charset="0"/>
              <a:cs typeface="Arial" panose="020B0604020202020204" pitchFamily="34" charset="0"/>
            </a:endParaRPr>
          </a:p>
        </p:txBody>
      </p:sp>
      <p:pic>
        <p:nvPicPr>
          <p:cNvPr id="3074" name="Picture 2" descr="Em Bé Cute, Chibi PNG 5 - KhoThietKe.Ne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53" y="3058539"/>
            <a:ext cx="1977755" cy="212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194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9" presetClass="emph" presetSubtype="0" grpId="2" nodeType="clickEffect">
                                  <p:stCondLst>
                                    <p:cond delay="0"/>
                                  </p:stCondLst>
                                  <p:childTnLst>
                                    <p:set>
                                      <p:cBhvr rctx="PPT">
                                        <p:cTn id="21" dur="indefinite"/>
                                        <p:tgtEl>
                                          <p:spTgt spid="10"/>
                                        </p:tgtEl>
                                        <p:attrNameLst>
                                          <p:attrName>style.opacity</p:attrName>
                                        </p:attrNameLst>
                                      </p:cBhvr>
                                      <p:to>
                                        <p:strVal val="0.5"/>
                                      </p:to>
                                    </p:set>
                                    <p:animEffect filter="image" prLst="opacity: 0.5">
                                      <p:cBhvr rctx="IE">
                                        <p:cTn id="22" dur="indefinite"/>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click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29" presetID="9" presetClass="emph" presetSubtype="0" grpId="1" nodeType="with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grpId="2" nodeType="withEffect">
                                  <p:stCondLst>
                                    <p:cond delay="0"/>
                                  </p:stCondLst>
                                  <p:childTnLst>
                                    <p:set>
                                      <p:cBhvr rctx="PPT">
                                        <p:cTn id="33" dur="indefinite"/>
                                        <p:tgtEl>
                                          <p:spTgt spid="13"/>
                                        </p:tgtEl>
                                        <p:attrNameLst>
                                          <p:attrName>style.opacity</p:attrName>
                                        </p:attrNameLst>
                                      </p:cBhvr>
                                      <p:to>
                                        <p:strVal val="0.5"/>
                                      </p:to>
                                    </p:set>
                                    <p:animEffect filter="image" prLst="opacity: 0.5">
                                      <p:cBhvr rctx="IE">
                                        <p:cTn id="34" dur="indefinite"/>
                                        <p:tgtEl>
                                          <p:spTgt spid="13"/>
                                        </p:tgtEl>
                                      </p:cBhvr>
                                    </p:animEffect>
                                  </p:childTnLst>
                                </p:cTn>
                              </p:par>
                              <p:par>
                                <p:cTn id="35" presetID="10" presetClass="entr" presetSubtype="0" fill="hold" nodeType="withEffect">
                                  <p:stCondLst>
                                    <p:cond delay="75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9" presetClass="emph" presetSubtype="0" grpId="1" nodeType="clickEffect">
                                  <p:stCondLst>
                                    <p:cond delay="0"/>
                                  </p:stCondLst>
                                  <p:childTnLst>
                                    <p:set>
                                      <p:cBhvr rctx="PPT">
                                        <p:cTn id="42" dur="indefinite"/>
                                        <p:tgtEl>
                                          <p:spTgt spid="13"/>
                                        </p:tgtEl>
                                        <p:attrNameLst>
                                          <p:attrName>style.opacity</p:attrName>
                                        </p:attrNameLst>
                                      </p:cBhvr>
                                      <p:to>
                                        <p:strVal val="0.5"/>
                                      </p:to>
                                    </p:set>
                                    <p:animEffect filter="image" prLst="opacity: 0.5">
                                      <p:cBhvr rctx="IE">
                                        <p:cTn id="43" dur="indefinite"/>
                                        <p:tgtEl>
                                          <p:spTgt spid="13"/>
                                        </p:tgtEl>
                                      </p:cBhvr>
                                    </p:animEffect>
                                  </p:childTnLst>
                                  <p:subTnLst>
                                    <p:audio>
                                      <p:cMediaNode>
                                        <p:cTn display="0" masterRel="sameClick">
                                          <p:stCondLst>
                                            <p:cond evt="begin" delay="0">
                                              <p:tn val="41"/>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13"/>
                  </p:tgtEl>
                </p:cond>
              </p:nextCondLst>
            </p:seq>
          </p:childTnLst>
        </p:cTn>
      </p:par>
    </p:tnLst>
    <p:bldLst>
      <p:bldP spid="10" grpId="0" animBg="1"/>
      <p:bldP spid="10" grpId="1" animBg="1"/>
      <p:bldP spid="10" grpId="2" animBg="1"/>
      <p:bldP spid="12" grpId="0" animBg="1"/>
      <p:bldP spid="12" grpId="1" animBg="1"/>
      <p:bldP spid="13" grpId="0" animBg="1"/>
      <p:bldP spid="13" grpId="1" animBg="1"/>
      <p:bldP spid="13"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8"/>
            <a:ext cx="9145588" cy="5154948"/>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100030" y="3490655"/>
            <a:ext cx="9402807" cy="1664641"/>
          </a:xfrm>
          <a:prstGeom prst="rect">
            <a:avLst/>
          </a:prstGeom>
        </p:spPr>
      </p:pic>
      <p:sp>
        <p:nvSpPr>
          <p:cNvPr id="3" name="Round Diagonal Corner Rectangle 2"/>
          <p:cNvSpPr/>
          <p:nvPr/>
        </p:nvSpPr>
        <p:spPr>
          <a:xfrm>
            <a:off x="1116409" y="2974572"/>
            <a:ext cx="7056639" cy="1894335"/>
          </a:xfrm>
          <a:prstGeom prst="round2DiagRect">
            <a:avLst>
              <a:gd name="adj1" fmla="val 0"/>
              <a:gd name="adj2" fmla="val 23883"/>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a:solidFill>
                  <a:srgbClr val="FF0000"/>
                </a:solidFill>
                <a:latin typeface="#9Slide05 SVNShintia Script" panose="02000804000000020003" pitchFamily="2" charset="0"/>
                <a:cs typeface="Calibri" panose="020F0502020204030204" pitchFamily="34" charset="0"/>
              </a:rPr>
              <a:t>Để bài văn trở nên sinh động hơn em cần chú ý điều gì?</a:t>
            </a:r>
          </a:p>
        </p:txBody>
      </p:sp>
      <p:pic>
        <p:nvPicPr>
          <p:cNvPr id="5" name="Picture 4">
            <a:extLst>
              <a:ext uri="{FF2B5EF4-FFF2-40B4-BE49-F238E27FC236}">
                <a16:creationId xmlns:a16="http://schemas.microsoft.com/office/drawing/2014/main" id="{606BEAEA-6CEA-4232-BE32-32149CAB636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508" b="98241" l="1250" r="96500"/>
                    </a14:imgEffect>
                  </a14:imgLayer>
                </a14:imgProps>
              </a:ext>
              <a:ext uri="{28A0092B-C50C-407E-A947-70E740481C1C}">
                <a14:useLocalDpi xmlns:a14="http://schemas.microsoft.com/office/drawing/2010/main" val="0"/>
              </a:ext>
            </a:extLst>
          </a:blip>
          <a:stretch>
            <a:fillRect/>
          </a:stretch>
        </p:blipFill>
        <p:spPr>
          <a:xfrm>
            <a:off x="423240" y="246058"/>
            <a:ext cx="1567948" cy="780054"/>
          </a:xfrm>
          <a:prstGeom prst="rect">
            <a:avLst/>
          </a:prstGeom>
        </p:spPr>
      </p:pic>
      <p:pic>
        <p:nvPicPr>
          <p:cNvPr id="4" name="Picture 3">
            <a:extLst>
              <a:ext uri="{FF2B5EF4-FFF2-40B4-BE49-F238E27FC236}">
                <a16:creationId xmlns:a16="http://schemas.microsoft.com/office/drawing/2014/main" id="{9F749D6B-97F7-45CE-855A-2DA57E21C2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8290" y="3921739"/>
            <a:ext cx="943332" cy="1006124"/>
          </a:xfrm>
          <a:prstGeom prst="rect">
            <a:avLst/>
          </a:prstGeom>
          <a:effectLst>
            <a:outerShdw blurRad="50800" dist="38100" dir="2700000" algn="tl" rotWithShape="0">
              <a:prstClr val="black">
                <a:alpha val="40000"/>
              </a:prstClr>
            </a:outerShdw>
          </a:effectLst>
        </p:spPr>
      </p:pic>
      <p:sp>
        <p:nvSpPr>
          <p:cNvPr id="10" name="A.MsPham"/>
          <p:cNvSpPr/>
          <p:nvPr/>
        </p:nvSpPr>
        <p:spPr>
          <a:xfrm>
            <a:off x="423240" y="1251527"/>
            <a:ext cx="2945596" cy="149763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2" tIns="34296" rIns="68592" bIns="34296" numCol="1" spcCol="0" rtlCol="0" fromWordArt="0" anchor="ctr" anchorCtr="0" forceAA="0" compatLnSpc="1">
            <a:prstTxWarp prst="textNoShape">
              <a:avLst/>
            </a:prstTxWarp>
            <a:noAutofit/>
          </a:bodyPr>
          <a:lstStyle/>
          <a:p>
            <a:pPr algn="ctr"/>
            <a:r>
              <a:rPr lang="en-US" sz="2400">
                <a:solidFill>
                  <a:schemeClr val="tx1"/>
                </a:solidFill>
                <a:latin typeface="#9Slide05 SVNShintia Script" panose="02000804000000020003" pitchFamily="2" charset="0"/>
                <a:cs typeface="Calibri" panose="020F0502020204030204" pitchFamily="34" charset="0"/>
              </a:rPr>
              <a:t>A. Sử dụng các biện pháp nghệ thuật đã học. </a:t>
            </a:r>
            <a:endParaRPr lang="zh-CN" altLang="en-US" sz="2400" b="1" dirty="0">
              <a:solidFill>
                <a:schemeClr val="tx1"/>
              </a:solidFill>
              <a:latin typeface="Arial" panose="020B0604020202020204" pitchFamily="34" charset="0"/>
              <a:cs typeface="Arial" panose="020B0604020202020204" pitchFamily="34" charset="0"/>
            </a:endParaRPr>
          </a:p>
        </p:txBody>
      </p:sp>
      <p:sp>
        <p:nvSpPr>
          <p:cNvPr id="12" name="A.MsPham"/>
          <p:cNvSpPr/>
          <p:nvPr/>
        </p:nvSpPr>
        <p:spPr>
          <a:xfrm>
            <a:off x="3128576" y="244670"/>
            <a:ext cx="2945596" cy="149763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2" tIns="34296" rIns="68592" bIns="34296" numCol="1" spcCol="0" rtlCol="0" fromWordArt="0" anchor="ctr" anchorCtr="0" forceAA="0" compatLnSpc="1">
            <a:prstTxWarp prst="textNoShape">
              <a:avLst/>
            </a:prstTxWarp>
            <a:noAutofit/>
          </a:bodyPr>
          <a:lstStyle/>
          <a:p>
            <a:pPr algn="ctr"/>
            <a:r>
              <a:rPr lang="en-US" sz="2400">
                <a:solidFill>
                  <a:schemeClr val="tx1"/>
                </a:solidFill>
                <a:latin typeface="#9Slide05 SVNShintia Script" panose="02000804000000020003" pitchFamily="2" charset="0"/>
                <a:cs typeface="Calibri" panose="020F0502020204030204" pitchFamily="34" charset="0"/>
              </a:rPr>
              <a:t>B. Diễn đạt ý văn mạch lạc, trôi chảy. </a:t>
            </a:r>
            <a:endParaRPr lang="zh-CN" altLang="en-US" sz="2400" b="1" dirty="0">
              <a:solidFill>
                <a:schemeClr val="tx1"/>
              </a:solidFill>
              <a:latin typeface="Arial" panose="020B0604020202020204" pitchFamily="34" charset="0"/>
              <a:cs typeface="Arial" panose="020B0604020202020204" pitchFamily="34" charset="0"/>
            </a:endParaRPr>
          </a:p>
        </p:txBody>
      </p:sp>
      <p:sp>
        <p:nvSpPr>
          <p:cNvPr id="13" name="A.MsPham"/>
          <p:cNvSpPr/>
          <p:nvPr/>
        </p:nvSpPr>
        <p:spPr>
          <a:xfrm>
            <a:off x="5647900" y="1172930"/>
            <a:ext cx="2945596" cy="149763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2" tIns="34296" rIns="68592" bIns="34296" numCol="1" spcCol="0" rtlCol="0" fromWordArt="0" anchor="ctr" anchorCtr="0" forceAA="0" compatLnSpc="1">
            <a:prstTxWarp prst="textNoShape">
              <a:avLst/>
            </a:prstTxWarp>
            <a:noAutofit/>
          </a:bodyPr>
          <a:lstStyle/>
          <a:p>
            <a:pPr algn="ctr"/>
            <a:r>
              <a:rPr lang="en-US" sz="2400">
                <a:solidFill>
                  <a:schemeClr val="tx1"/>
                </a:solidFill>
                <a:latin typeface="#9Slide05 SVNShintia Script" panose="02000804000000020003" pitchFamily="2" charset="0"/>
                <a:cs typeface="Calibri" panose="020F0502020204030204" pitchFamily="34" charset="0"/>
              </a:rPr>
              <a:t>C. Cả hai ý trên. </a:t>
            </a:r>
            <a:endParaRPr lang="zh-CN" altLang="en-US" sz="2400" b="1" dirty="0">
              <a:solidFill>
                <a:schemeClr val="tx1"/>
              </a:solidFill>
              <a:latin typeface="Arial" panose="020B0604020202020204" pitchFamily="34" charset="0"/>
              <a:cs typeface="Arial" panose="020B0604020202020204" pitchFamily="34" charset="0"/>
            </a:endParaRPr>
          </a:p>
        </p:txBody>
      </p:sp>
      <p:pic>
        <p:nvPicPr>
          <p:cNvPr id="11" name="Picture 2" descr="Em Bé Cute, Chibi PNG 5 - KhoThietKe.Ne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1742" y="3077855"/>
            <a:ext cx="1977755" cy="212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702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9" presetClass="emph" presetSubtype="0" grpId="1" nodeType="clickEffect">
                                  <p:stCondLst>
                                    <p:cond delay="0"/>
                                  </p:stCondLst>
                                  <p:childTnLst>
                                    <p:set>
                                      <p:cBhvr rctx="PPT">
                                        <p:cTn id="21" dur="indefinite"/>
                                        <p:tgtEl>
                                          <p:spTgt spid="10"/>
                                        </p:tgtEl>
                                        <p:attrNameLst>
                                          <p:attrName>style.opacity</p:attrName>
                                        </p:attrNameLst>
                                      </p:cBhvr>
                                      <p:to>
                                        <p:strVal val="0.5"/>
                                      </p:to>
                                    </p:set>
                                    <p:animEffect filter="image" prLst="opacity: 0.5">
                                      <p:cBhvr rctx="IE">
                                        <p:cTn id="22" dur="indefinite"/>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9" presetClass="emph" presetSubtype="0" grpId="1" nodeType="clickEffect">
                                  <p:stCondLst>
                                    <p:cond delay="0"/>
                                  </p:stCondLst>
                                  <p:childTnLst>
                                    <p:set>
                                      <p:cBhvr rctx="PPT">
                                        <p:cTn id="27" dur="indefinite"/>
                                        <p:tgtEl>
                                          <p:spTgt spid="12"/>
                                        </p:tgtEl>
                                        <p:attrNameLst>
                                          <p:attrName>style.opacity</p:attrName>
                                        </p:attrNameLst>
                                      </p:cBhvr>
                                      <p:to>
                                        <p:strVal val="0.5"/>
                                      </p:to>
                                    </p:set>
                                    <p:animEffect filter="image" prLst="opacity: 0.5">
                                      <p:cBhvr rctx="IE">
                                        <p:cTn id="28" dur="indefinite"/>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clickEffect">
                                  <p:stCondLst>
                                    <p:cond delay="0"/>
                                  </p:stCondLst>
                                  <p:childTnLst>
                                    <p:animEffect transition="out" filter="fade">
                                      <p:cBhvr>
                                        <p:cTn id="33" dur="500" tmFilter="0, 0; .2, .5; .8, .5; 1, 0"/>
                                        <p:tgtEl>
                                          <p:spTgt spid="13"/>
                                        </p:tgtEl>
                                      </p:cBhvr>
                                    </p:animEffect>
                                    <p:animScale>
                                      <p:cBhvr>
                                        <p:cTn id="34" dur="250" autoRev="1" fill="hold"/>
                                        <p:tgtEl>
                                          <p:spTgt spid="13"/>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Beep_right.wav"/>
                                        </p:tgtEl>
                                      </p:cMediaNode>
                                    </p:audio>
                                  </p:subTnLst>
                                </p:cTn>
                              </p:par>
                              <p:par>
                                <p:cTn id="35" presetID="9" presetClass="emph" presetSubtype="0" grpId="2" nodeType="withEffect">
                                  <p:stCondLst>
                                    <p:cond delay="0"/>
                                  </p:stCondLst>
                                  <p:childTnLst>
                                    <p:set>
                                      <p:cBhvr rctx="PPT">
                                        <p:cTn id="36" dur="indefinite"/>
                                        <p:tgtEl>
                                          <p:spTgt spid="10"/>
                                        </p:tgtEl>
                                        <p:attrNameLst>
                                          <p:attrName>style.opacity</p:attrName>
                                        </p:attrNameLst>
                                      </p:cBhvr>
                                      <p:to>
                                        <p:strVal val="0.5"/>
                                      </p:to>
                                    </p:set>
                                    <p:animEffect filter="image" prLst="opacity: 0.5">
                                      <p:cBhvr rctx="IE">
                                        <p:cTn id="37" dur="indefinite"/>
                                        <p:tgtEl>
                                          <p:spTgt spid="10"/>
                                        </p:tgtEl>
                                      </p:cBhvr>
                                    </p:animEffect>
                                  </p:childTnLst>
                                </p:cTn>
                              </p:par>
                              <p:par>
                                <p:cTn id="38" presetID="9" presetClass="emph" presetSubtype="0" grpId="2" nodeType="withEffect">
                                  <p:stCondLst>
                                    <p:cond delay="0"/>
                                  </p:stCondLst>
                                  <p:childTnLst>
                                    <p:set>
                                      <p:cBhvr rctx="PPT">
                                        <p:cTn id="39" dur="indefinite"/>
                                        <p:tgtEl>
                                          <p:spTgt spid="12"/>
                                        </p:tgtEl>
                                        <p:attrNameLst>
                                          <p:attrName>style.opacity</p:attrName>
                                        </p:attrNameLst>
                                      </p:cBhvr>
                                      <p:to>
                                        <p:strVal val="0.5"/>
                                      </p:to>
                                    </p:set>
                                    <p:animEffect filter="image" prLst="opacity: 0.5">
                                      <p:cBhvr rctx="IE">
                                        <p:cTn id="40" dur="indefinite"/>
                                        <p:tgtEl>
                                          <p:spTgt spid="12"/>
                                        </p:tgtEl>
                                      </p:cBhvr>
                                    </p:animEffect>
                                  </p:childTnLst>
                                </p:cTn>
                              </p:par>
                              <p:par>
                                <p:cTn id="41" presetID="10" presetClass="entr" presetSubtype="0" fill="hold" nodeType="withEffect">
                                  <p:stCondLst>
                                    <p:cond delay="75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nextCondLst>
                <p:cond evt="onClick" delay="0">
                  <p:tgtEl>
                    <p:spTgt spid="13"/>
                  </p:tgtEl>
                </p:cond>
              </p:nextCondLst>
            </p:seq>
          </p:childTnLst>
        </p:cTn>
      </p:par>
    </p:tnLst>
    <p:bldLst>
      <p:bldP spid="10" grpId="0" animBg="1"/>
      <p:bldP spid="10" grpId="1" animBg="1"/>
      <p:bldP spid="10" grpId="2" animBg="1"/>
      <p:bldP spid="12" grpId="0" animBg="1"/>
      <p:bldP spid="12" grpId="1" animBg="1"/>
      <p:bldP spid="12" grpId="2"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B739701-863E-4BA1-964D-0C6288278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 y="0"/>
            <a:ext cx="913765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41">
            <a:extLst>
              <a:ext uri="{FF2B5EF4-FFF2-40B4-BE49-F238E27FC236}">
                <a16:creationId xmlns:a16="http://schemas.microsoft.com/office/drawing/2014/main" id="{794FE43F-C3FA-462E-92FA-8A135860EF60}"/>
              </a:ext>
            </a:extLst>
          </p:cNvPr>
          <p:cNvGrpSpPr>
            <a:grpSpLocks/>
          </p:cNvGrpSpPr>
          <p:nvPr/>
        </p:nvGrpSpPr>
        <p:grpSpPr bwMode="auto">
          <a:xfrm>
            <a:off x="3891584" y="359027"/>
            <a:ext cx="1296144" cy="1151410"/>
            <a:chOff x="2047018" y="-96582"/>
            <a:chExt cx="614453" cy="616911"/>
          </a:xfrm>
        </p:grpSpPr>
        <p:sp>
          <p:nvSpPr>
            <p:cNvPr id="13" name="椭圆 20">
              <a:extLst>
                <a:ext uri="{FF2B5EF4-FFF2-40B4-BE49-F238E27FC236}">
                  <a16:creationId xmlns:a16="http://schemas.microsoft.com/office/drawing/2014/main" id="{382F5634-2864-4C9E-904C-6D08E838FFAD}"/>
                </a:ext>
              </a:extLst>
            </p:cNvPr>
            <p:cNvSpPr/>
            <p:nvPr/>
          </p:nvSpPr>
          <p:spPr>
            <a:xfrm flipV="1">
              <a:off x="2047018" y="-96582"/>
              <a:ext cx="614453" cy="61691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anchor="ctr"/>
            <a:lstStyle/>
            <a:p>
              <a:pPr algn="ctr" eaLnBrk="1" hangingPunct="1">
                <a:defRPr/>
              </a:pPr>
              <a:endParaRPr lang="zh-CN" altLang="en-US" sz="9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文本框 6">
              <a:extLst>
                <a:ext uri="{FF2B5EF4-FFF2-40B4-BE49-F238E27FC236}">
                  <a16:creationId xmlns:a16="http://schemas.microsoft.com/office/drawing/2014/main" id="{138F481E-51F6-4C8F-AD33-9BFBD0D52675}"/>
                </a:ext>
              </a:extLst>
            </p:cNvPr>
            <p:cNvSpPr txBox="1"/>
            <p:nvPr/>
          </p:nvSpPr>
          <p:spPr>
            <a:xfrm>
              <a:off x="2092128" y="13990"/>
              <a:ext cx="569343" cy="395767"/>
            </a:xfrm>
            <a:prstGeom prst="rect">
              <a:avLst/>
            </a:prstGeom>
            <a:noFill/>
          </p:spPr>
          <p:txBody>
            <a:bodyPr lIns="0" tIns="0" rIns="0" bIns="0">
              <a:spAutoFit/>
            </a:bodyPr>
            <a:lstStyle/>
            <a:p>
              <a:pPr algn="ctr" eaLnBrk="1" hangingPunct="1">
                <a:defRPr/>
              </a:pPr>
              <a:r>
                <a:rPr lang="en-US" altLang="zh-CN" sz="480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02</a:t>
              </a:r>
              <a:endParaRPr lang="zh-CN" altLang="en-US" sz="48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5" name="Rectangle 14">
            <a:extLst>
              <a:ext uri="{FF2B5EF4-FFF2-40B4-BE49-F238E27FC236}">
                <a16:creationId xmlns:a16="http://schemas.microsoft.com/office/drawing/2014/main" id="{6FD95E5E-44CA-4B58-A903-5BCE3F4F23CF}"/>
              </a:ext>
            </a:extLst>
          </p:cNvPr>
          <p:cNvSpPr/>
          <p:nvPr/>
        </p:nvSpPr>
        <p:spPr>
          <a:xfrm>
            <a:off x="2916610" y="1855540"/>
            <a:ext cx="3240360" cy="122413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eaLnBrk="1" hangingPunct="1">
              <a:lnSpc>
                <a:spcPct val="150000"/>
              </a:lnSpc>
              <a:defRPr/>
            </a:pPr>
            <a:endParaRPr 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TextBox 15">
            <a:extLst>
              <a:ext uri="{FF2B5EF4-FFF2-40B4-BE49-F238E27FC236}">
                <a16:creationId xmlns:a16="http://schemas.microsoft.com/office/drawing/2014/main" id="{BAA69BD9-866B-40C2-9618-F8384924A80F}"/>
              </a:ext>
            </a:extLst>
          </p:cNvPr>
          <p:cNvSpPr txBox="1"/>
          <p:nvPr/>
        </p:nvSpPr>
        <p:spPr>
          <a:xfrm>
            <a:off x="2236833" y="2061913"/>
            <a:ext cx="4605646" cy="677108"/>
          </a:xfrm>
          <a:prstGeom prst="rect">
            <a:avLst/>
          </a:prstGeom>
          <a:noFill/>
        </p:spPr>
        <p:txBody>
          <a:bodyPr wrap="square" lIns="0" tIns="0" rIns="0" bIns="0" rtlCol="0">
            <a:spAutoFit/>
          </a:bodyPr>
          <a:lstStyle/>
          <a:p>
            <a:pPr algn="ctr"/>
            <a:r>
              <a:rPr lang="en-US" sz="4400" b="1">
                <a:latin typeface="iCiel Cadena" panose="02000503000000020004" pitchFamily="50" charset="0"/>
              </a:rPr>
              <a:t>Lập dàn ý</a:t>
            </a:r>
          </a:p>
        </p:txBody>
      </p:sp>
      <p:pic>
        <p:nvPicPr>
          <p:cNvPr id="4098" name="Picture 2" descr="Hình ảnh anime chibi cute, dễ thương đẹp nhất cho bạ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8898" y="968070"/>
            <a:ext cx="2285884" cy="4223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340606"/>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800" fill="hold"/>
                                        <p:tgtEl>
                                          <p:spTgt spid="12"/>
                                        </p:tgtEl>
                                        <p:attrNameLst>
                                          <p:attrName>ppt_x</p:attrName>
                                        </p:attrNameLst>
                                      </p:cBhvr>
                                      <p:tavLst>
                                        <p:tav tm="0">
                                          <p:val>
                                            <p:strVal val="0-#ppt_w/2"/>
                                          </p:val>
                                        </p:tav>
                                        <p:tav tm="100000">
                                          <p:val>
                                            <p:strVal val="#ppt_x"/>
                                          </p:val>
                                        </p:tav>
                                      </p:tavLst>
                                    </p:anim>
                                    <p:anim calcmode="lin" valueType="num">
                                      <p:cBhvr additive="base">
                                        <p:cTn id="14" dur="8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18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2300"/>
                            </p:stCondLst>
                            <p:childTnLst>
                              <p:par>
                                <p:cTn id="20" presetID="10" presetClass="entr" presetSubtype="0" fill="hold" grpId="0" nodeType="afterEffect">
                                  <p:stCondLst>
                                    <p:cond delay="0"/>
                                  </p:stCondLst>
                                  <p:iterate type="lt">
                                    <p:tmPct val="10000"/>
                                  </p:iterate>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13DF4B1-C2E8-4967-B685-8F5506DE07AB"/>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PRESENTATION_TITLE" val="bt605.pptx"/>
  <p:tag name="ISPRING_SCORM_RATE_QUIZZES" val="0"/>
  <p:tag name="ISPRING_SCORM_PASSING_SCORE" val="100.000000"/>
  <p:tag name="ISPRING_SCORM_ENDPOINT" val="&lt;endpoint&gt;&lt;enable&gt;0&lt;/enable&gt;&lt;lrs&gt;http://&lt;/lrs&gt;&lt;auth&gt;0&lt;/auth&gt;&lt;login&gt;&lt;/login&gt;&lt;password&gt;&lt;/password&gt;&lt;key&gt;&lt;/key&gt;&lt;name&gt;&lt;/name&gt;&lt;email&gt;&lt;/email&gt;&lt;/endpoint&gt;&#10;"/>
  <p:tag name="ISPRING_FIRST_PUBLISH" val="1"/>
</p:tagLst>
</file>

<file path=ppt/theme/theme1.xml><?xml version="1.0" encoding="utf-8"?>
<a:theme xmlns:a="http://schemas.openxmlformats.org/drawingml/2006/main" name="1_自定义设计方案">
  <a:themeElements>
    <a:clrScheme name="自定义 138">
      <a:dk1>
        <a:sysClr val="windowText" lastClr="000000"/>
      </a:dk1>
      <a:lt1>
        <a:sysClr val="window" lastClr="FFFFFF"/>
      </a:lt1>
      <a:dk2>
        <a:srgbClr val="5A6378"/>
      </a:dk2>
      <a:lt2>
        <a:srgbClr val="7F7F7F"/>
      </a:lt2>
      <a:accent1>
        <a:srgbClr val="9174CA"/>
      </a:accent1>
      <a:accent2>
        <a:srgbClr val="9174CA"/>
      </a:accent2>
      <a:accent3>
        <a:srgbClr val="9174CA"/>
      </a:accent3>
      <a:accent4>
        <a:srgbClr val="9174CA"/>
      </a:accent4>
      <a:accent5>
        <a:srgbClr val="9174CA"/>
      </a:accent5>
      <a:accent6>
        <a:srgbClr val="9174CA"/>
      </a:accent6>
      <a:hlink>
        <a:srgbClr val="168BBA"/>
      </a:hlink>
      <a:folHlink>
        <a:srgbClr val="680000"/>
      </a:folHlink>
    </a:clrScheme>
    <a:fontScheme name="qlfjxzw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1353</Words>
  <Application>Microsoft Office PowerPoint</Application>
  <PresentationFormat>Custom</PresentationFormat>
  <Paragraphs>106</Paragraphs>
  <Slides>20</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Prompt Bold</vt:lpstr>
      <vt:lpstr>字魂179号-正酷波波体</vt:lpstr>
      <vt:lpstr>Cambria</vt:lpstr>
      <vt:lpstr>#9Slide05 SVNShintia Script</vt:lpstr>
      <vt:lpstr>iCiel Cadena</vt:lpstr>
      <vt:lpstr>字魂59号-创粗黑</vt:lpstr>
      <vt:lpstr>Calibri</vt:lpstr>
      <vt:lpstr>#9Slide03 AmpleSoft Bold</vt:lpstr>
      <vt:lpstr>Arial</vt:lpstr>
      <vt:lpstr>Prompt Light</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bt605.pptx</dc:title>
  <dc:creator/>
  <cp:lastModifiedBy/>
  <cp:revision>1</cp:revision>
  <dcterms:created xsi:type="dcterms:W3CDTF">2016-10-17T14:00:15Z</dcterms:created>
  <dcterms:modified xsi:type="dcterms:W3CDTF">2022-03-12T04:36:14Z</dcterms:modified>
</cp:coreProperties>
</file>