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7"/>
  </p:notesMasterIdLst>
  <p:sldIdLst>
    <p:sldId id="470" r:id="rId11"/>
    <p:sldId id="494" r:id="rId12"/>
    <p:sldId id="511" r:id="rId13"/>
    <p:sldId id="495" r:id="rId14"/>
    <p:sldId id="514" r:id="rId15"/>
    <p:sldId id="508" r:id="rId16"/>
  </p:sldIdLst>
  <p:sldSz cx="12190413" cy="6859588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4AC"/>
    <a:srgbClr val="C0266E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997F3-9745-4470-B492-7C23F6BDC392}" v="120" dt="2022-04-04T08:55:41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684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gs" Target="tags/tag1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F9997F3-9745-4470-B492-7C23F6BDC392}"/>
    <pc:docChg chg="undo custSel addSld delSld modSld sldOrd modMainMaster">
      <pc:chgData name="Nguyên Quynh" userId="2c6e06ab922918d4" providerId="LiveId" clId="{BF9997F3-9745-4470-B492-7C23F6BDC392}" dt="2022-04-04T08:55:49.840" v="791"/>
      <pc:docMkLst>
        <pc:docMk/>
      </pc:docMkLst>
      <pc:sldChg chg="add del modNotes">
        <pc:chgData name="Nguyên Quynh" userId="2c6e06ab922918d4" providerId="LiveId" clId="{BF9997F3-9745-4470-B492-7C23F6BDC392}" dt="2022-04-04T08:55:41.534" v="788"/>
        <pc:sldMkLst>
          <pc:docMk/>
          <pc:sldMk cId="0" sldId="263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3892404250" sldId="297"/>
        </pc:sldMkLst>
      </pc:sldChg>
      <pc:sldChg chg="addSp delSp modSp mod modTransition delAnim modAnim">
        <pc:chgData name="Nguyên Quynh" userId="2c6e06ab922918d4" providerId="LiveId" clId="{BF9997F3-9745-4470-B492-7C23F6BDC392}" dt="2022-04-04T08:40:36.734" v="451" actId="123"/>
        <pc:sldMkLst>
          <pc:docMk/>
          <pc:sldMk cId="2013290940" sldId="352"/>
        </pc:sldMkLst>
        <pc:spChg chg="add del">
          <ac:chgData name="Nguyên Quynh" userId="2c6e06ab922918d4" providerId="LiveId" clId="{BF9997F3-9745-4470-B492-7C23F6BDC392}" dt="2022-04-04T08:34:37.475" v="323" actId="478"/>
          <ac:spMkLst>
            <pc:docMk/>
            <pc:sldMk cId="2013290940" sldId="352"/>
            <ac:spMk id="3" creationId="{7FE77C4A-F39E-4EA6-BB95-A6410039EE6B}"/>
          </ac:spMkLst>
        </pc:spChg>
        <pc:spChg chg="add mod ord">
          <ac:chgData name="Nguyên Quynh" userId="2c6e06ab922918d4" providerId="LiveId" clId="{BF9997F3-9745-4470-B492-7C23F6BDC392}" dt="2022-04-04T08:36:03.023" v="335" actId="164"/>
          <ac:spMkLst>
            <pc:docMk/>
            <pc:sldMk cId="2013290940" sldId="352"/>
            <ac:spMk id="4" creationId="{185B5C10-717A-4FFD-AD64-6A835D7C1211}"/>
          </ac:spMkLst>
        </pc:spChg>
        <pc:spChg chg="del">
          <ac:chgData name="Nguyên Quynh" userId="2c6e06ab922918d4" providerId="LiveId" clId="{BF9997F3-9745-4470-B492-7C23F6BDC392}" dt="2022-04-04T08:23:51.888" v="176" actId="478"/>
          <ac:spMkLst>
            <pc:docMk/>
            <pc:sldMk cId="2013290940" sldId="352"/>
            <ac:spMk id="6" creationId="{0902AA45-5F3E-43AF-B09C-101CCA56032D}"/>
          </ac:spMkLst>
        </pc:spChg>
        <pc:spChg chg="mod topLvl">
          <ac:chgData name="Nguyên Quynh" userId="2c6e06ab922918d4" providerId="LiveId" clId="{BF9997F3-9745-4470-B492-7C23F6BDC392}" dt="2022-04-04T08:35:07.825" v="326" actId="165"/>
          <ac:spMkLst>
            <pc:docMk/>
            <pc:sldMk cId="2013290940" sldId="352"/>
            <ac:spMk id="11" creationId="{84C0791A-6676-4043-BBF1-DD2993D19C98}"/>
          </ac:spMkLst>
        </pc:spChg>
        <pc:spChg chg="mod topLvl">
          <ac:chgData name="Nguyên Quynh" userId="2c6e06ab922918d4" providerId="LiveId" clId="{BF9997F3-9745-4470-B492-7C23F6BDC392}" dt="2022-04-04T08:36:03.023" v="335" actId="164"/>
          <ac:spMkLst>
            <pc:docMk/>
            <pc:sldMk cId="2013290940" sldId="352"/>
            <ac:spMk id="12" creationId="{E9BB0E5B-E5F4-4490-B3C7-C915B81DF5B6}"/>
          </ac:spMkLst>
        </pc:spChg>
        <pc:spChg chg="del">
          <ac:chgData name="Nguyên Quynh" userId="2c6e06ab922918d4" providerId="LiveId" clId="{BF9997F3-9745-4470-B492-7C23F6BDC392}" dt="2022-04-04T08:23:48.564" v="175" actId="478"/>
          <ac:spMkLst>
            <pc:docMk/>
            <pc:sldMk cId="2013290940" sldId="352"/>
            <ac:spMk id="13" creationId="{339CB027-AF32-4B03-BE15-1DD5E6EA2AE6}"/>
          </ac:spMkLst>
        </pc:spChg>
        <pc:spChg chg="add del mod">
          <ac:chgData name="Nguyên Quynh" userId="2c6e06ab922918d4" providerId="LiveId" clId="{BF9997F3-9745-4470-B492-7C23F6BDC392}" dt="2022-04-04T08:26:58.472" v="231" actId="478"/>
          <ac:spMkLst>
            <pc:docMk/>
            <pc:sldMk cId="2013290940" sldId="352"/>
            <ac:spMk id="16" creationId="{1C34ED5D-A187-45CD-BCF1-C29ADA45F6AB}"/>
          </ac:spMkLst>
        </pc:spChg>
        <pc:spChg chg="add mod">
          <ac:chgData name="Nguyên Quynh" userId="2c6e06ab922918d4" providerId="LiveId" clId="{BF9997F3-9745-4470-B492-7C23F6BDC392}" dt="2022-04-04T08:40:36.734" v="451" actId="123"/>
          <ac:spMkLst>
            <pc:docMk/>
            <pc:sldMk cId="2013290940" sldId="352"/>
            <ac:spMk id="17" creationId="{FDB63ED0-5529-4A91-AED6-B25F762F8623}"/>
          </ac:spMkLst>
        </pc:spChg>
        <pc:grpChg chg="add mod">
          <ac:chgData name="Nguyên Quynh" userId="2c6e06ab922918d4" providerId="LiveId" clId="{BF9997F3-9745-4470-B492-7C23F6BDC392}" dt="2022-04-04T08:36:03.023" v="335" actId="164"/>
          <ac:grpSpMkLst>
            <pc:docMk/>
            <pc:sldMk cId="2013290940" sldId="352"/>
            <ac:grpSpMk id="5" creationId="{62372C98-A6B1-446B-8C38-74AB63B516E3}"/>
          </ac:grpSpMkLst>
        </pc:grpChg>
        <pc:grpChg chg="del">
          <ac:chgData name="Nguyên Quynh" userId="2c6e06ab922918d4" providerId="LiveId" clId="{BF9997F3-9745-4470-B492-7C23F6BDC392}" dt="2022-04-04T08:23:51.888" v="176" actId="478"/>
          <ac:grpSpMkLst>
            <pc:docMk/>
            <pc:sldMk cId="2013290940" sldId="352"/>
            <ac:grpSpMk id="7" creationId="{16E92163-1B3F-4A7D-99F8-92E3B303242F}"/>
          </ac:grpSpMkLst>
        </pc:grpChg>
        <pc:grpChg chg="del mod">
          <ac:chgData name="Nguyên Quynh" userId="2c6e06ab922918d4" providerId="LiveId" clId="{BF9997F3-9745-4470-B492-7C23F6BDC392}" dt="2022-04-04T08:35:07.825" v="326" actId="165"/>
          <ac:grpSpMkLst>
            <pc:docMk/>
            <pc:sldMk cId="2013290940" sldId="352"/>
            <ac:grpSpMk id="8" creationId="{F0FC0F70-AC76-4EA2-86EB-0B407A4ACBB5}"/>
          </ac:grpSpMkLst>
        </pc:grpChg>
      </pc:sldChg>
      <pc:sldChg chg="modSp mod modTransition">
        <pc:chgData name="Nguyên Quynh" userId="2c6e06ab922918d4" providerId="LiveId" clId="{BF9997F3-9745-4470-B492-7C23F6BDC392}" dt="2022-04-04T08:20:52.753" v="173" actId="20577"/>
        <pc:sldMkLst>
          <pc:docMk/>
          <pc:sldMk cId="751631942" sldId="353"/>
        </pc:sldMkLst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36" creationId="{C4648C59-C06D-49E0-8F3B-38635B576364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37" creationId="{1C705474-8722-4EAF-B8D7-F68D4CB0F493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38" creationId="{EA856925-1782-4737-A837-3925A118A116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39" creationId="{A0B7569B-1284-4129-B482-6694883F2919}"/>
          </ac:spMkLst>
        </pc:spChg>
        <pc:spChg chg="mod">
          <ac:chgData name="Nguyên Quynh" userId="2c6e06ab922918d4" providerId="LiveId" clId="{BF9997F3-9745-4470-B492-7C23F6BDC392}" dt="2022-04-04T08:20:52.753" v="173" actId="20577"/>
          <ac:spMkLst>
            <pc:docMk/>
            <pc:sldMk cId="751631942" sldId="353"/>
            <ac:spMk id="40" creationId="{0F9B7BBA-B35B-41A7-8750-B6A686348C1B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1" creationId="{8D46DC1E-1CE9-438D-9F9E-7D6FF3B26964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2" creationId="{30A9EB00-84B3-4DFC-9592-8203B22A0BAD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3" creationId="{2EF3AD38-B7D4-4E12-ADDC-7BEBAF70C46F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4" creationId="{2B4A2820-DF55-4DAE-94F7-AFCAE2131A70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5" creationId="{69DE3B89-8540-438D-BB1F-E8AE82AB36C5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6" creationId="{9E26ECCF-29CE-45BA-B25D-805A08343E2E}"/>
          </ac:spMkLst>
        </pc:spChg>
        <pc:spChg chg="mod">
          <ac:chgData name="Nguyên Quynh" userId="2c6e06ab922918d4" providerId="LiveId" clId="{BF9997F3-9745-4470-B492-7C23F6BDC392}" dt="2022-04-04T08:16:45.494" v="168" actId="2711"/>
          <ac:spMkLst>
            <pc:docMk/>
            <pc:sldMk cId="751631942" sldId="353"/>
            <ac:spMk id="47" creationId="{82ABB00F-94F6-46DB-A45E-81DEA3942DBE}"/>
          </ac:spMkLst>
        </pc:spChg>
        <pc:spChg chg="mod">
          <ac:chgData name="Nguyên Quynh" userId="2c6e06ab922918d4" providerId="LiveId" clId="{BF9997F3-9745-4470-B492-7C23F6BDC392}" dt="2022-04-04T08:17:13.111" v="172" actId="14100"/>
          <ac:spMkLst>
            <pc:docMk/>
            <pc:sldMk cId="751631942" sldId="353"/>
            <ac:spMk id="49" creationId="{EAA8FF15-D837-479A-AD1E-C9F24AED7857}"/>
          </ac:spMkLst>
        </pc:spChg>
        <pc:spChg chg="mod">
          <ac:chgData name="Nguyên Quynh" userId="2c6e06ab922918d4" providerId="LiveId" clId="{BF9997F3-9745-4470-B492-7C23F6BDC392}" dt="2022-04-04T08:17:04.766" v="171" actId="14100"/>
          <ac:spMkLst>
            <pc:docMk/>
            <pc:sldMk cId="751631942" sldId="353"/>
            <ac:spMk id="50" creationId="{C885CAEC-6A75-4A2F-8A39-23D72C70ED37}"/>
          </ac:spMkLst>
        </pc:spChg>
        <pc:grpChg chg="mod">
          <ac:chgData name="Nguyên Quynh" userId="2c6e06ab922918d4" providerId="LiveId" clId="{BF9997F3-9745-4470-B492-7C23F6BDC392}" dt="2022-04-04T08:16:45.494" v="168" actId="2711"/>
          <ac:grpSpMkLst>
            <pc:docMk/>
            <pc:sldMk cId="751631942" sldId="353"/>
            <ac:grpSpMk id="35" creationId="{BBE5267C-C8A0-4458-BCF3-8B70D154AE74}"/>
          </ac:grpSpMkLst>
        </pc:grpChg>
        <pc:grpChg chg="mod">
          <ac:chgData name="Nguyên Quynh" userId="2c6e06ab922918d4" providerId="LiveId" clId="{BF9997F3-9745-4470-B492-7C23F6BDC392}" dt="2022-04-04T08:15:41.210" v="127" actId="1076"/>
          <ac:grpSpMkLst>
            <pc:docMk/>
            <pc:sldMk cId="751631942" sldId="353"/>
            <ac:grpSpMk id="48" creationId="{CA720B34-AB1A-4EB6-992D-A4EEA3BFB986}"/>
          </ac:grpSpMkLst>
        </pc:grpChg>
        <pc:picChg chg="mod">
          <ac:chgData name="Nguyên Quynh" userId="2c6e06ab922918d4" providerId="LiveId" clId="{BF9997F3-9745-4470-B492-7C23F6BDC392}" dt="2022-04-04T08:15:33.507" v="126" actId="1076"/>
          <ac:picMkLst>
            <pc:docMk/>
            <pc:sldMk cId="751631942" sldId="353"/>
            <ac:picMk id="34" creationId="{E10642A8-027F-4521-84D2-A20D4C353E2C}"/>
          </ac:picMkLst>
        </pc:picChg>
      </pc:sldChg>
      <pc:sldChg chg="delSp modSp mod modTransition delAnim modAnim">
        <pc:chgData name="Nguyên Quynh" userId="2c6e06ab922918d4" providerId="LiveId" clId="{BF9997F3-9745-4470-B492-7C23F6BDC392}" dt="2022-04-04T08:14:53.898" v="88"/>
        <pc:sldMkLst>
          <pc:docMk/>
          <pc:sldMk cId="1462424996" sldId="470"/>
        </pc:sldMkLst>
        <pc:spChg chg="mod">
          <ac:chgData name="Nguyên Quynh" userId="2c6e06ab922918d4" providerId="LiveId" clId="{BF9997F3-9745-4470-B492-7C23F6BDC392}" dt="2022-04-04T08:13:56.691" v="75" actId="1076"/>
          <ac:spMkLst>
            <pc:docMk/>
            <pc:sldMk cId="1462424996" sldId="470"/>
            <ac:spMk id="13" creationId="{A49C6CA0-1895-4B25-A832-28FC96060A07}"/>
          </ac:spMkLst>
        </pc:spChg>
        <pc:spChg chg="del">
          <ac:chgData name="Nguyên Quynh" userId="2c6e06ab922918d4" providerId="LiveId" clId="{BF9997F3-9745-4470-B492-7C23F6BDC392}" dt="2022-04-04T08:12:57.100" v="35" actId="478"/>
          <ac:spMkLst>
            <pc:docMk/>
            <pc:sldMk cId="1462424996" sldId="470"/>
            <ac:spMk id="15" creationId="{359F5781-6E83-46E2-8C41-DD4C48AE24D6}"/>
          </ac:spMkLst>
        </pc:spChg>
        <pc:spChg chg="mod">
          <ac:chgData name="Nguyên Quynh" userId="2c6e06ab922918d4" providerId="LiveId" clId="{BF9997F3-9745-4470-B492-7C23F6BDC392}" dt="2022-04-04T08:14:45.229" v="85" actId="122"/>
          <ac:spMkLst>
            <pc:docMk/>
            <pc:sldMk cId="1462424996" sldId="470"/>
            <ac:spMk id="16" creationId="{DE47BAAA-AFD9-41F7-B18E-9CB740ACA313}"/>
          </ac:spMkLst>
        </pc:spChg>
        <pc:spChg chg="mod">
          <ac:chgData name="Nguyên Quynh" userId="2c6e06ab922918d4" providerId="LiveId" clId="{BF9997F3-9745-4470-B492-7C23F6BDC392}" dt="2022-04-04T08:13:53.198" v="74" actId="1076"/>
          <ac:spMkLst>
            <pc:docMk/>
            <pc:sldMk cId="1462424996" sldId="470"/>
            <ac:spMk id="23" creationId="{7589C93A-37FC-4ECA-98D6-FC9964829997}"/>
          </ac:spMkLst>
        </pc:spChg>
        <pc:grpChg chg="del mod">
          <ac:chgData name="Nguyên Quynh" userId="2c6e06ab922918d4" providerId="LiveId" clId="{BF9997F3-9745-4470-B492-7C23F6BDC392}" dt="2022-04-04T08:12:54.800" v="34" actId="478"/>
          <ac:grpSpMkLst>
            <pc:docMk/>
            <pc:sldMk cId="1462424996" sldId="470"/>
            <ac:grpSpMk id="17" creationId="{22D5884B-4B0D-4C5E-B2F1-1A6F1F9EDE6A}"/>
          </ac:grpSpMkLst>
        </pc:grpChg>
        <pc:cxnChg chg="mod">
          <ac:chgData name="Nguyên Quynh" userId="2c6e06ab922918d4" providerId="LiveId" clId="{BF9997F3-9745-4470-B492-7C23F6BDC392}" dt="2022-04-04T08:13:59.248" v="76" actId="1076"/>
          <ac:cxnSpMkLst>
            <pc:docMk/>
            <pc:sldMk cId="1462424996" sldId="470"/>
            <ac:cxnSpMk id="14" creationId="{E966B93A-B26E-4692-A70B-1C22D504603B}"/>
          </ac:cxnSpMkLst>
        </pc:cxnChg>
      </pc:sldChg>
      <pc:sldChg chg="del modTransition">
        <pc:chgData name="Nguyên Quynh" userId="2c6e06ab922918d4" providerId="LiveId" clId="{BF9997F3-9745-4470-B492-7C23F6BDC392}" dt="2022-04-04T08:23:42.641" v="174" actId="47"/>
        <pc:sldMkLst>
          <pc:docMk/>
          <pc:sldMk cId="804804066" sldId="471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041851632" sldId="490"/>
        </pc:sldMkLst>
      </pc:sldChg>
      <pc:sldChg chg="addSp delSp modSp mod modTransition addAnim delAnim">
        <pc:chgData name="Nguyên Quynh" userId="2c6e06ab922918d4" providerId="LiveId" clId="{BF9997F3-9745-4470-B492-7C23F6BDC392}" dt="2022-04-04T08:53:55.126" v="754" actId="478"/>
        <pc:sldMkLst>
          <pc:docMk/>
          <pc:sldMk cId="2980450230" sldId="491"/>
        </pc:sldMkLst>
        <pc:picChg chg="add del mod">
          <ac:chgData name="Nguyên Quynh" userId="2c6e06ab922918d4" providerId="LiveId" clId="{BF9997F3-9745-4470-B492-7C23F6BDC392}" dt="2022-04-04T08:53:55.126" v="754" actId="478"/>
          <ac:picMkLst>
            <pc:docMk/>
            <pc:sldMk cId="2980450230" sldId="491"/>
            <ac:picMk id="7" creationId="{F9A59051-A0C5-4043-A773-48B8FA4FFFD1}"/>
          </ac:picMkLst>
        </pc:picChg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4217036884" sldId="492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21680825" sldId="493"/>
        </pc:sldMkLst>
      </pc:sldChg>
      <pc:sldChg chg="addSp delSp modSp mod modTransition delAnim modAnim">
        <pc:chgData name="Nguyên Quynh" userId="2c6e06ab922918d4" providerId="LiveId" clId="{BF9997F3-9745-4470-B492-7C23F6BDC392}" dt="2022-04-04T08:40:34.035" v="450" actId="123"/>
        <pc:sldMkLst>
          <pc:docMk/>
          <pc:sldMk cId="2869810567" sldId="494"/>
        </pc:sldMkLst>
        <pc:spChg chg="add mod ord">
          <ac:chgData name="Nguyên Quynh" userId="2c6e06ab922918d4" providerId="LiveId" clId="{BF9997F3-9745-4470-B492-7C23F6BDC392}" dt="2022-04-04T08:32:45.591" v="313" actId="164"/>
          <ac:spMkLst>
            <pc:docMk/>
            <pc:sldMk cId="2869810567" sldId="494"/>
            <ac:spMk id="2" creationId="{2EF2D4D0-DAD8-4127-9F34-7CDCBCAFE458}"/>
          </ac:spMkLst>
        </pc:spChg>
        <pc:spChg chg="del">
          <ac:chgData name="Nguyên Quynh" userId="2c6e06ab922918d4" providerId="LiveId" clId="{BF9997F3-9745-4470-B492-7C23F6BDC392}" dt="2022-04-04T08:31:33.263" v="309" actId="478"/>
          <ac:spMkLst>
            <pc:docMk/>
            <pc:sldMk cId="2869810567" sldId="494"/>
            <ac:spMk id="6" creationId="{40826607-78D7-48D4-A20D-9B340BBDD489}"/>
          </ac:spMkLst>
        </pc:spChg>
        <pc:spChg chg="del">
          <ac:chgData name="Nguyên Quynh" userId="2c6e06ab922918d4" providerId="LiveId" clId="{BF9997F3-9745-4470-B492-7C23F6BDC392}" dt="2022-04-04T08:31:33.263" v="309" actId="478"/>
          <ac:spMkLst>
            <pc:docMk/>
            <pc:sldMk cId="2869810567" sldId="494"/>
            <ac:spMk id="7" creationId="{04F02790-A8C8-4E84-808F-477B970C07DD}"/>
          </ac:spMkLst>
        </pc:spChg>
        <pc:spChg chg="mod topLvl">
          <ac:chgData name="Nguyên Quynh" userId="2c6e06ab922918d4" providerId="LiveId" clId="{BF9997F3-9745-4470-B492-7C23F6BDC392}" dt="2022-04-04T08:32:45.591" v="313" actId="164"/>
          <ac:spMkLst>
            <pc:docMk/>
            <pc:sldMk cId="2869810567" sldId="494"/>
            <ac:spMk id="11" creationId="{84C0791A-6676-4043-BBF1-DD2993D19C98}"/>
          </ac:spMkLst>
        </pc:spChg>
        <pc:spChg chg="mod topLvl">
          <ac:chgData name="Nguyên Quynh" userId="2c6e06ab922918d4" providerId="LiveId" clId="{BF9997F3-9745-4470-B492-7C23F6BDC392}" dt="2022-04-04T08:32:45.591" v="313" actId="164"/>
          <ac:spMkLst>
            <pc:docMk/>
            <pc:sldMk cId="2869810567" sldId="494"/>
            <ac:spMk id="12" creationId="{E9BB0E5B-E5F4-4490-B3C7-C915B81DF5B6}"/>
          </ac:spMkLst>
        </pc:spChg>
        <pc:spChg chg="del">
          <ac:chgData name="Nguyên Quynh" userId="2c6e06ab922918d4" providerId="LiveId" clId="{BF9997F3-9745-4470-B492-7C23F6BDC392}" dt="2022-04-04T08:29:34.832" v="245" actId="478"/>
          <ac:spMkLst>
            <pc:docMk/>
            <pc:sldMk cId="2869810567" sldId="494"/>
            <ac:spMk id="13" creationId="{339CB027-AF32-4B03-BE15-1DD5E6EA2AE6}"/>
          </ac:spMkLst>
        </pc:spChg>
        <pc:spChg chg="del">
          <ac:chgData name="Nguyên Quynh" userId="2c6e06ab922918d4" providerId="LiveId" clId="{BF9997F3-9745-4470-B492-7C23F6BDC392}" dt="2022-04-04T08:31:33.263" v="309" actId="478"/>
          <ac:spMkLst>
            <pc:docMk/>
            <pc:sldMk cId="2869810567" sldId="494"/>
            <ac:spMk id="19" creationId="{5B29FB91-EE31-4AFE-BAF5-1ABD5E6A014E}"/>
          </ac:spMkLst>
        </pc:spChg>
        <pc:spChg chg="add del mod">
          <ac:chgData name="Nguyên Quynh" userId="2c6e06ab922918d4" providerId="LiveId" clId="{BF9997F3-9745-4470-B492-7C23F6BDC392}" dt="2022-04-04T08:31:29.638" v="308" actId="478"/>
          <ac:spMkLst>
            <pc:docMk/>
            <pc:sldMk cId="2869810567" sldId="494"/>
            <ac:spMk id="20" creationId="{E728BED4-0232-41A7-9F9B-B01BC6A2C26F}"/>
          </ac:spMkLst>
        </pc:spChg>
        <pc:spChg chg="add mod">
          <ac:chgData name="Nguyên Quynh" userId="2c6e06ab922918d4" providerId="LiveId" clId="{BF9997F3-9745-4470-B492-7C23F6BDC392}" dt="2022-04-04T08:40:34.035" v="450" actId="123"/>
          <ac:spMkLst>
            <pc:docMk/>
            <pc:sldMk cId="2869810567" sldId="494"/>
            <ac:spMk id="21" creationId="{FAFCD4C3-FFDF-46B2-8A9C-93760E32842E}"/>
          </ac:spMkLst>
        </pc:spChg>
        <pc:grpChg chg="add mod">
          <ac:chgData name="Nguyên Quynh" userId="2c6e06ab922918d4" providerId="LiveId" clId="{BF9997F3-9745-4470-B492-7C23F6BDC392}" dt="2022-04-04T08:32:45.591" v="313" actId="164"/>
          <ac:grpSpMkLst>
            <pc:docMk/>
            <pc:sldMk cId="2869810567" sldId="494"/>
            <ac:grpSpMk id="4" creationId="{FC72254F-7075-4784-92A7-00C248FFF7AA}"/>
          </ac:grpSpMkLst>
        </pc:grpChg>
        <pc:grpChg chg="del mod">
          <ac:chgData name="Nguyên Quynh" userId="2c6e06ab922918d4" providerId="LiveId" clId="{BF9997F3-9745-4470-B492-7C23F6BDC392}" dt="2022-04-04T08:32:28.238" v="312" actId="165"/>
          <ac:grpSpMkLst>
            <pc:docMk/>
            <pc:sldMk cId="2869810567" sldId="494"/>
            <ac:grpSpMk id="8" creationId="{F0FC0F70-AC76-4EA2-86EB-0B407A4ACBB5}"/>
          </ac:grpSpMkLst>
        </pc:grpChg>
        <pc:grpChg chg="del">
          <ac:chgData name="Nguyên Quynh" userId="2c6e06ab922918d4" providerId="LiveId" clId="{BF9997F3-9745-4470-B492-7C23F6BDC392}" dt="2022-04-04T08:31:33.263" v="309" actId="478"/>
          <ac:grpSpMkLst>
            <pc:docMk/>
            <pc:sldMk cId="2869810567" sldId="494"/>
            <ac:grpSpMk id="9" creationId="{90670C1B-F4A3-4E28-A4CC-790FD2480C11}"/>
          </ac:grpSpMkLst>
        </pc:grpChg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222896870" sldId="495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3099454549" sldId="496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89343543" sldId="497"/>
        </pc:sldMkLst>
      </pc:sldChg>
      <pc:sldChg chg="delSp modSp mod ord modTransition modAnim">
        <pc:chgData name="Nguyên Quynh" userId="2c6e06ab922918d4" providerId="LiveId" clId="{BF9997F3-9745-4470-B492-7C23F6BDC392}" dt="2022-04-04T08:55:11.441" v="786"/>
        <pc:sldMkLst>
          <pc:docMk/>
          <pc:sldMk cId="2710920807" sldId="498"/>
        </pc:sldMkLst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6" creationId="{581F2329-9590-4830-8B6C-3DFE9F17608B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7" creationId="{71E16451-BC1C-4DA4-85BD-67E74BF93093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9" creationId="{A27C5640-5E44-4241-898B-DCA2BCFB9DDC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10" creationId="{22809330-9B79-4266-A182-E9BF97CA6580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14" creationId="{62813992-15F6-467E-80FE-812A9CCF8B92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15" creationId="{C942CA9B-A517-4E6B-8E1B-831895EC71D6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16" creationId="{323217EA-0877-46A4-A7B1-8DA0CE281A79}"/>
          </ac:spMkLst>
        </pc:spChg>
        <pc:spChg chg="del">
          <ac:chgData name="Nguyên Quynh" userId="2c6e06ab922918d4" providerId="LiveId" clId="{BF9997F3-9745-4470-B492-7C23F6BDC392}" dt="2022-04-04T08:54:13.851" v="756" actId="478"/>
          <ac:spMkLst>
            <pc:docMk/>
            <pc:sldMk cId="2710920807" sldId="498"/>
            <ac:spMk id="17" creationId="{33E82863-6354-43AA-B422-C6D568C30BE7}"/>
          </ac:spMkLst>
        </pc:spChg>
        <pc:spChg chg="mod">
          <ac:chgData name="Nguyên Quynh" userId="2c6e06ab922918d4" providerId="LiveId" clId="{BF9997F3-9745-4470-B492-7C23F6BDC392}" dt="2022-04-04T08:55:03.094" v="784" actId="255"/>
          <ac:spMkLst>
            <pc:docMk/>
            <pc:sldMk cId="2710920807" sldId="498"/>
            <ac:spMk id="19" creationId="{D5813E25-2B4A-4EB0-B831-A813E752AA93}"/>
          </ac:spMkLst>
        </pc:spChg>
        <pc:grpChg chg="del">
          <ac:chgData name="Nguyên Quynh" userId="2c6e06ab922918d4" providerId="LiveId" clId="{BF9997F3-9745-4470-B492-7C23F6BDC392}" dt="2022-04-04T08:54:10.056" v="755" actId="478"/>
          <ac:grpSpMkLst>
            <pc:docMk/>
            <pc:sldMk cId="2710920807" sldId="498"/>
            <ac:grpSpMk id="8" creationId="{F0FC0F70-AC76-4EA2-86EB-0B407A4ACBB5}"/>
          </ac:grpSpMkLst>
        </pc:grpChg>
        <pc:grpChg chg="mod">
          <ac:chgData name="Nguyên Quynh" userId="2c6e06ab922918d4" providerId="LiveId" clId="{BF9997F3-9745-4470-B492-7C23F6BDC392}" dt="2022-04-04T08:54:31.716" v="764" actId="1076"/>
          <ac:grpSpMkLst>
            <pc:docMk/>
            <pc:sldMk cId="2710920807" sldId="498"/>
            <ac:grpSpMk id="18" creationId="{EA050892-DC36-448F-8D04-C6171FD48287}"/>
          </ac:grpSpMkLst>
        </pc:grpChg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2971695842" sldId="499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448505768" sldId="500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259824967" sldId="501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3834873662" sldId="502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0243478" sldId="503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494260079" sldId="504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1390106483" sldId="505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3190450268" sldId="506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212640146" sldId="507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3148128671" sldId="508"/>
        </pc:sldMkLst>
      </pc:sldChg>
      <pc:sldChg chg="modTransition">
        <pc:chgData name="Nguyên Quynh" userId="2c6e06ab922918d4" providerId="LiveId" clId="{BF9997F3-9745-4470-B492-7C23F6BDC392}" dt="2022-04-04T08:14:53.898" v="88"/>
        <pc:sldMkLst>
          <pc:docMk/>
          <pc:sldMk cId="854360331" sldId="509"/>
        </pc:sldMkLst>
      </pc:sldChg>
      <pc:sldChg chg="add del ord">
        <pc:chgData name="Nguyên Quynh" userId="2c6e06ab922918d4" providerId="LiveId" clId="{BF9997F3-9745-4470-B492-7C23F6BDC392}" dt="2022-04-04T08:36:08.838" v="336" actId="47"/>
        <pc:sldMkLst>
          <pc:docMk/>
          <pc:sldMk cId="4178283915" sldId="510"/>
        </pc:sldMkLst>
      </pc:sldChg>
      <pc:sldChg chg="addSp delSp modSp add mod ord">
        <pc:chgData name="Nguyên Quynh" userId="2c6e06ab922918d4" providerId="LiveId" clId="{BF9997F3-9745-4470-B492-7C23F6BDC392}" dt="2022-04-04T08:48:16.797" v="687" actId="167"/>
        <pc:sldMkLst>
          <pc:docMk/>
          <pc:sldMk cId="4243414549" sldId="510"/>
        </pc:sldMkLst>
        <pc:spChg chg="add mod ord">
          <ac:chgData name="Nguyên Quynh" userId="2c6e06ab922918d4" providerId="LiveId" clId="{BF9997F3-9745-4470-B492-7C23F6BDC392}" dt="2022-04-04T08:44:23.275" v="522" actId="2085"/>
          <ac:spMkLst>
            <pc:docMk/>
            <pc:sldMk cId="4243414549" sldId="510"/>
            <ac:spMk id="2" creationId="{70BACCEC-B390-4AE9-9D2F-C0D04B18317E}"/>
          </ac:spMkLst>
        </pc:spChg>
        <pc:spChg chg="mod">
          <ac:chgData name="Nguyên Quynh" userId="2c6e06ab922918d4" providerId="LiveId" clId="{BF9997F3-9745-4470-B492-7C23F6BDC392}" dt="2022-04-04T08:36:46.703" v="396" actId="1076"/>
          <ac:spMkLst>
            <pc:docMk/>
            <pc:sldMk cId="4243414549" sldId="510"/>
            <ac:spMk id="4" creationId="{185B5C10-717A-4FFD-AD64-6A835D7C1211}"/>
          </ac:spMkLst>
        </pc:spChg>
        <pc:spChg chg="add mod">
          <ac:chgData name="Nguyên Quynh" userId="2c6e06ab922918d4" providerId="LiveId" clId="{BF9997F3-9745-4470-B492-7C23F6BDC392}" dt="2022-04-04T08:38:09.818" v="436" actId="1076"/>
          <ac:spMkLst>
            <pc:docMk/>
            <pc:sldMk cId="4243414549" sldId="510"/>
            <ac:spMk id="7" creationId="{2DB986C5-1224-4DB0-8342-E510145E048E}"/>
          </ac:spMkLst>
        </pc:spChg>
        <pc:spChg chg="add mod ord">
          <ac:chgData name="Nguyên Quynh" userId="2c6e06ab922918d4" providerId="LiveId" clId="{BF9997F3-9745-4470-B492-7C23F6BDC392}" dt="2022-04-04T08:45:54.772" v="523" actId="167"/>
          <ac:spMkLst>
            <pc:docMk/>
            <pc:sldMk cId="4243414549" sldId="510"/>
            <ac:spMk id="9" creationId="{0C8BFA11-48D0-474E-952C-862ABFE5EC86}"/>
          </ac:spMkLst>
        </pc:spChg>
        <pc:spChg chg="add mod ord">
          <ac:chgData name="Nguyên Quynh" userId="2c6e06ab922918d4" providerId="LiveId" clId="{BF9997F3-9745-4470-B492-7C23F6BDC392}" dt="2022-04-04T08:45:54.772" v="523" actId="167"/>
          <ac:spMkLst>
            <pc:docMk/>
            <pc:sldMk cId="4243414549" sldId="510"/>
            <ac:spMk id="10" creationId="{A1F69BE0-4C69-4298-B88E-03DEE10C4AE7}"/>
          </ac:spMkLst>
        </pc:spChg>
        <pc:spChg chg="mod">
          <ac:chgData name="Nguyên Quynh" userId="2c6e06ab922918d4" providerId="LiveId" clId="{BF9997F3-9745-4470-B492-7C23F6BDC392}" dt="2022-04-04T08:36:46.703" v="396" actId="1076"/>
          <ac:spMkLst>
            <pc:docMk/>
            <pc:sldMk cId="4243414549" sldId="510"/>
            <ac:spMk id="12" creationId="{E9BB0E5B-E5F4-4490-B3C7-C915B81DF5B6}"/>
          </ac:spMkLst>
        </pc:spChg>
        <pc:spChg chg="add mod ord">
          <ac:chgData name="Nguyên Quynh" userId="2c6e06ab922918d4" providerId="LiveId" clId="{BF9997F3-9745-4470-B492-7C23F6BDC392}" dt="2022-04-04T08:45:54.772" v="523" actId="167"/>
          <ac:spMkLst>
            <pc:docMk/>
            <pc:sldMk cId="4243414549" sldId="510"/>
            <ac:spMk id="13" creationId="{8039F522-0609-4DB5-BD22-4082C83DD437}"/>
          </ac:spMkLst>
        </pc:spChg>
        <pc:spChg chg="add mod ord">
          <ac:chgData name="Nguyên Quynh" userId="2c6e06ab922918d4" providerId="LiveId" clId="{BF9997F3-9745-4470-B492-7C23F6BDC392}" dt="2022-04-04T08:45:54.772" v="523" actId="167"/>
          <ac:spMkLst>
            <pc:docMk/>
            <pc:sldMk cId="4243414549" sldId="510"/>
            <ac:spMk id="14" creationId="{8C2513A5-B5CB-4768-8ABB-8F7C44E65384}"/>
          </ac:spMkLst>
        </pc:spChg>
        <pc:spChg chg="add del mod ord">
          <ac:chgData name="Nguyên Quynh" userId="2c6e06ab922918d4" providerId="LiveId" clId="{BF9997F3-9745-4470-B492-7C23F6BDC392}" dt="2022-04-04T08:48:11.772" v="685" actId="478"/>
          <ac:spMkLst>
            <pc:docMk/>
            <pc:sldMk cId="4243414549" sldId="510"/>
            <ac:spMk id="15" creationId="{D778C3DC-D32A-4695-8EE1-3204DC0FCA94}"/>
          </ac:spMkLst>
        </pc:spChg>
        <pc:spChg chg="add mod ord">
          <ac:chgData name="Nguyên Quynh" userId="2c6e06ab922918d4" providerId="LiveId" clId="{BF9997F3-9745-4470-B492-7C23F6BDC392}" dt="2022-04-04T08:45:54.772" v="523" actId="167"/>
          <ac:spMkLst>
            <pc:docMk/>
            <pc:sldMk cId="4243414549" sldId="510"/>
            <ac:spMk id="16" creationId="{FA7ADEE2-871D-4094-8313-3418091DE616}"/>
          </ac:spMkLst>
        </pc:spChg>
        <pc:spChg chg="mod">
          <ac:chgData name="Nguyên Quynh" userId="2c6e06ab922918d4" providerId="LiveId" clId="{BF9997F3-9745-4470-B492-7C23F6BDC392}" dt="2022-04-04T08:40:30.274" v="449" actId="123"/>
          <ac:spMkLst>
            <pc:docMk/>
            <pc:sldMk cId="4243414549" sldId="510"/>
            <ac:spMk id="17" creationId="{FDB63ED0-5529-4A91-AED6-B25F762F8623}"/>
          </ac:spMkLst>
        </pc:spChg>
        <pc:spChg chg="add mod ord">
          <ac:chgData name="Nguyên Quynh" userId="2c6e06ab922918d4" providerId="LiveId" clId="{BF9997F3-9745-4470-B492-7C23F6BDC392}" dt="2022-04-04T08:48:16.797" v="687" actId="167"/>
          <ac:spMkLst>
            <pc:docMk/>
            <pc:sldMk cId="4243414549" sldId="510"/>
            <ac:spMk id="18" creationId="{BA0C69AC-121A-4B96-8EE6-2FE9DEEE99AF}"/>
          </ac:spMkLst>
        </pc:spChg>
        <pc:grpChg chg="mod">
          <ac:chgData name="Nguyên Quynh" userId="2c6e06ab922918d4" providerId="LiveId" clId="{BF9997F3-9745-4470-B492-7C23F6BDC392}" dt="2022-04-04T08:36:46.703" v="396" actId="1076"/>
          <ac:grpSpMkLst>
            <pc:docMk/>
            <pc:sldMk cId="4243414549" sldId="510"/>
            <ac:grpSpMk id="5" creationId="{62372C98-A6B1-446B-8C38-74AB63B516E3}"/>
          </ac:grpSpMkLst>
        </pc:grpChg>
      </pc:sldChg>
      <pc:sldChg chg="addSp delSp modSp add mod">
        <pc:chgData name="Nguyên Quynh" userId="2c6e06ab922918d4" providerId="LiveId" clId="{BF9997F3-9745-4470-B492-7C23F6BDC392}" dt="2022-04-04T08:52:41.538" v="751" actId="1076"/>
        <pc:sldMkLst>
          <pc:docMk/>
          <pc:sldMk cId="2663880056" sldId="511"/>
        </pc:sldMkLst>
        <pc:spChg chg="del">
          <ac:chgData name="Nguyên Quynh" userId="2c6e06ab922918d4" providerId="LiveId" clId="{BF9997F3-9745-4470-B492-7C23F6BDC392}" dt="2022-04-04T08:48:49.969" v="731" actId="478"/>
          <ac:spMkLst>
            <pc:docMk/>
            <pc:sldMk cId="2663880056" sldId="511"/>
            <ac:spMk id="2" creationId="{70BACCEC-B390-4AE9-9D2F-C0D04B18317E}"/>
          </ac:spMkLst>
        </pc:spChg>
        <pc:spChg chg="mod">
          <ac:chgData name="Nguyên Quynh" userId="2c6e06ab922918d4" providerId="LiveId" clId="{BF9997F3-9745-4470-B492-7C23F6BDC392}" dt="2022-04-04T08:52:24.770" v="748" actId="554"/>
          <ac:spMkLst>
            <pc:docMk/>
            <pc:sldMk cId="2663880056" sldId="511"/>
            <ac:spMk id="7" creationId="{2DB986C5-1224-4DB0-8342-E510145E048E}"/>
          </ac:spMkLst>
        </pc:spChg>
        <pc:spChg chg="del">
          <ac:chgData name="Nguyên Quynh" userId="2c6e06ab922918d4" providerId="LiveId" clId="{BF9997F3-9745-4470-B492-7C23F6BDC392}" dt="2022-04-04T08:48:49.969" v="731" actId="478"/>
          <ac:spMkLst>
            <pc:docMk/>
            <pc:sldMk cId="2663880056" sldId="511"/>
            <ac:spMk id="9" creationId="{0C8BFA11-48D0-474E-952C-862ABFE5EC86}"/>
          </ac:spMkLst>
        </pc:spChg>
        <pc:spChg chg="del">
          <ac:chgData name="Nguyên Quynh" userId="2c6e06ab922918d4" providerId="LiveId" clId="{BF9997F3-9745-4470-B492-7C23F6BDC392}" dt="2022-04-04T08:48:49.969" v="731" actId="478"/>
          <ac:spMkLst>
            <pc:docMk/>
            <pc:sldMk cId="2663880056" sldId="511"/>
            <ac:spMk id="10" creationId="{A1F69BE0-4C69-4298-B88E-03DEE10C4AE7}"/>
          </ac:spMkLst>
        </pc:spChg>
        <pc:spChg chg="mod">
          <ac:chgData name="Nguyên Quynh" userId="2c6e06ab922918d4" providerId="LiveId" clId="{BF9997F3-9745-4470-B492-7C23F6BDC392}" dt="2022-04-04T08:46:48.129" v="567" actId="20577"/>
          <ac:spMkLst>
            <pc:docMk/>
            <pc:sldMk cId="2663880056" sldId="511"/>
            <ac:spMk id="12" creationId="{E9BB0E5B-E5F4-4490-B3C7-C915B81DF5B6}"/>
          </ac:spMkLst>
        </pc:spChg>
        <pc:spChg chg="del">
          <ac:chgData name="Nguyên Quynh" userId="2c6e06ab922918d4" providerId="LiveId" clId="{BF9997F3-9745-4470-B492-7C23F6BDC392}" dt="2022-04-04T08:48:49.969" v="731" actId="478"/>
          <ac:spMkLst>
            <pc:docMk/>
            <pc:sldMk cId="2663880056" sldId="511"/>
            <ac:spMk id="13" creationId="{8039F522-0609-4DB5-BD22-4082C83DD437}"/>
          </ac:spMkLst>
        </pc:spChg>
        <pc:spChg chg="del">
          <ac:chgData name="Nguyên Quynh" userId="2c6e06ab922918d4" providerId="LiveId" clId="{BF9997F3-9745-4470-B492-7C23F6BDC392}" dt="2022-04-04T08:48:49.969" v="731" actId="478"/>
          <ac:spMkLst>
            <pc:docMk/>
            <pc:sldMk cId="2663880056" sldId="511"/>
            <ac:spMk id="14" creationId="{8C2513A5-B5CB-4768-8ABB-8F7C44E65384}"/>
          </ac:spMkLst>
        </pc:spChg>
        <pc:spChg chg="del mod">
          <ac:chgData name="Nguyên Quynh" userId="2c6e06ab922918d4" providerId="LiveId" clId="{BF9997F3-9745-4470-B492-7C23F6BDC392}" dt="2022-04-04T08:48:07.616" v="684" actId="21"/>
          <ac:spMkLst>
            <pc:docMk/>
            <pc:sldMk cId="2663880056" sldId="511"/>
            <ac:spMk id="15" creationId="{D778C3DC-D32A-4695-8EE1-3204DC0FCA94}"/>
          </ac:spMkLst>
        </pc:spChg>
        <pc:spChg chg="del">
          <ac:chgData name="Nguyên Quynh" userId="2c6e06ab922918d4" providerId="LiveId" clId="{BF9997F3-9745-4470-B492-7C23F6BDC392}" dt="2022-04-04T08:48:49.969" v="731" actId="478"/>
          <ac:spMkLst>
            <pc:docMk/>
            <pc:sldMk cId="2663880056" sldId="511"/>
            <ac:spMk id="16" creationId="{FA7ADEE2-871D-4094-8313-3418091DE616}"/>
          </ac:spMkLst>
        </pc:spChg>
        <pc:spChg chg="del">
          <ac:chgData name="Nguyên Quynh" userId="2c6e06ab922918d4" providerId="LiveId" clId="{BF9997F3-9745-4470-B492-7C23F6BDC392}" dt="2022-04-04T08:48:44.352" v="730" actId="478"/>
          <ac:spMkLst>
            <pc:docMk/>
            <pc:sldMk cId="2663880056" sldId="511"/>
            <ac:spMk id="17" creationId="{FDB63ED0-5529-4A91-AED6-B25F762F8623}"/>
          </ac:spMkLst>
        </pc:spChg>
        <pc:spChg chg="add mod">
          <ac:chgData name="Nguyên Quynh" userId="2c6e06ab922918d4" providerId="LiveId" clId="{BF9997F3-9745-4470-B492-7C23F6BDC392}" dt="2022-04-04T08:52:24.770" v="748" actId="554"/>
          <ac:spMkLst>
            <pc:docMk/>
            <pc:sldMk cId="2663880056" sldId="511"/>
            <ac:spMk id="18" creationId="{30E60EF3-FB94-482E-AA0B-AEDF292A5F8B}"/>
          </ac:spMkLst>
        </pc:spChg>
        <pc:spChg chg="add mod">
          <ac:chgData name="Nguyên Quynh" userId="2c6e06ab922918d4" providerId="LiveId" clId="{BF9997F3-9745-4470-B492-7C23F6BDC392}" dt="2022-04-04T08:52:24.770" v="748" actId="554"/>
          <ac:spMkLst>
            <pc:docMk/>
            <pc:sldMk cId="2663880056" sldId="511"/>
            <ac:spMk id="19" creationId="{CE659C2B-33D3-43CC-86A8-B885DE0276E4}"/>
          </ac:spMkLst>
        </pc:spChg>
        <pc:spChg chg="add mod">
          <ac:chgData name="Nguyên Quynh" userId="2c6e06ab922918d4" providerId="LiveId" clId="{BF9997F3-9745-4470-B492-7C23F6BDC392}" dt="2022-04-04T08:52:36.817" v="750" actId="1076"/>
          <ac:spMkLst>
            <pc:docMk/>
            <pc:sldMk cId="2663880056" sldId="511"/>
            <ac:spMk id="20" creationId="{6EC86489-C16A-4EAA-A096-370A3FFADA51}"/>
          </ac:spMkLst>
        </pc:spChg>
        <pc:spChg chg="add mod">
          <ac:chgData name="Nguyên Quynh" userId="2c6e06ab922918d4" providerId="LiveId" clId="{BF9997F3-9745-4470-B492-7C23F6BDC392}" dt="2022-04-04T08:52:41.538" v="751" actId="1076"/>
          <ac:spMkLst>
            <pc:docMk/>
            <pc:sldMk cId="2663880056" sldId="511"/>
            <ac:spMk id="21" creationId="{FB2E5904-7617-49E3-B977-8BF5F5191025}"/>
          </ac:spMkLst>
        </pc:spChg>
        <pc:spChg chg="add mod">
          <ac:chgData name="Nguyên Quynh" userId="2c6e06ab922918d4" providerId="LiveId" clId="{BF9997F3-9745-4470-B492-7C23F6BDC392}" dt="2022-04-04T08:52:36.817" v="750" actId="1076"/>
          <ac:spMkLst>
            <pc:docMk/>
            <pc:sldMk cId="2663880056" sldId="511"/>
            <ac:spMk id="22" creationId="{ABA2DDB5-53FF-4C6A-88A4-7A04C2C14E7A}"/>
          </ac:spMkLst>
        </pc:spChg>
        <pc:spChg chg="add mod">
          <ac:chgData name="Nguyên Quynh" userId="2c6e06ab922918d4" providerId="LiveId" clId="{BF9997F3-9745-4470-B492-7C23F6BDC392}" dt="2022-04-04T08:52:36.817" v="750" actId="1076"/>
          <ac:spMkLst>
            <pc:docMk/>
            <pc:sldMk cId="2663880056" sldId="511"/>
            <ac:spMk id="23" creationId="{4E3E7975-0757-49FB-88BB-DD29BCB100BF}"/>
          </ac:spMkLst>
        </pc:spChg>
      </pc:sldChg>
      <pc:sldChg chg="add ord">
        <pc:chgData name="Nguyên Quynh" userId="2c6e06ab922918d4" providerId="LiveId" clId="{BF9997F3-9745-4470-B492-7C23F6BDC392}" dt="2022-04-04T08:55:49.840" v="791"/>
        <pc:sldMkLst>
          <pc:docMk/>
          <pc:sldMk cId="2719400004" sldId="512"/>
        </pc:sldMkLst>
      </pc:sld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93402608" sldId="2147483648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1036915558" sldId="2147483649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1875678660" sldId="2147483650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3568261975" sldId="2147483651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828902318" sldId="2147483652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3859191107" sldId="2147483653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3868750460" sldId="2147483654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3239858109" sldId="2147483655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2088435494" sldId="2147483656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2226505172" sldId="2147483657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3873770020" sldId="2147483658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93402608" sldId="2147483648"/>
            <pc:sldLayoutMk cId="1292723526" sldId="2147483659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751570366" sldId="2147483660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1570366" sldId="2147483660"/>
            <pc:sldLayoutMk cId="632798120" sldId="2147483661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1570366" sldId="2147483660"/>
            <pc:sldLayoutMk cId="83489971" sldId="2147483662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1570366" sldId="2147483660"/>
            <pc:sldLayoutMk cId="1255497097" sldId="2147483663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717608757" sldId="2147483664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17608757" sldId="2147483664"/>
            <pc:sldLayoutMk cId="2746453402" sldId="2147483665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17608757" sldId="2147483664"/>
            <pc:sldLayoutMk cId="2170962210" sldId="2147483666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17608757" sldId="2147483664"/>
            <pc:sldLayoutMk cId="2718168417" sldId="2147483667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3404781561" sldId="2147483668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404781561" sldId="2147483668"/>
            <pc:sldLayoutMk cId="2928932927" sldId="2147483669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404781561" sldId="2147483668"/>
            <pc:sldLayoutMk cId="1697907939" sldId="2147483670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404781561" sldId="2147483668"/>
            <pc:sldLayoutMk cId="2214738144" sldId="2147483671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3639413914" sldId="2147483672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639413914" sldId="2147483672"/>
            <pc:sldLayoutMk cId="290303932" sldId="2147483673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639413914" sldId="2147483672"/>
            <pc:sldLayoutMk cId="2945302849" sldId="2147483674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639413914" sldId="2147483672"/>
            <pc:sldLayoutMk cId="4162990736" sldId="2147483675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1589209868" sldId="2147483676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1589209868" sldId="2147483676"/>
            <pc:sldLayoutMk cId="2737292218" sldId="2147483677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1589209868" sldId="2147483676"/>
            <pc:sldLayoutMk cId="1174124145" sldId="2147483678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1589209868" sldId="2147483676"/>
            <pc:sldLayoutMk cId="2118474266" sldId="2147483679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1988393850" sldId="2147483680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1988393850" sldId="2147483680"/>
            <pc:sldLayoutMk cId="2946944412" sldId="2147483681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1988393850" sldId="2147483680"/>
            <pc:sldLayoutMk cId="1502747024" sldId="2147483682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1988393850" sldId="2147483680"/>
            <pc:sldLayoutMk cId="3380151556" sldId="2147483683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3048486045" sldId="2147483684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048486045" sldId="2147483684"/>
            <pc:sldLayoutMk cId="3521294096" sldId="2147483685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048486045" sldId="2147483684"/>
            <pc:sldLayoutMk cId="218163827" sldId="2147483686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048486045" sldId="2147483684"/>
            <pc:sldLayoutMk cId="2932136213" sldId="2147483687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3284714260" sldId="2147483688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284714260" sldId="2147483688"/>
            <pc:sldLayoutMk cId="1963950714" sldId="2147483689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284714260" sldId="2147483688"/>
            <pc:sldLayoutMk cId="3552026902" sldId="2147483690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3284714260" sldId="2147483688"/>
            <pc:sldLayoutMk cId="1915925690" sldId="2147483691"/>
          </pc:sldLayoutMkLst>
        </pc:sldLayoutChg>
      </pc:sldMasterChg>
      <pc:sldMasterChg chg="modTransition modSldLayout">
        <pc:chgData name="Nguyên Quynh" userId="2c6e06ab922918d4" providerId="LiveId" clId="{BF9997F3-9745-4470-B492-7C23F6BDC392}" dt="2022-04-04T08:14:53.898" v="88"/>
        <pc:sldMasterMkLst>
          <pc:docMk/>
          <pc:sldMasterMk cId="759065102" sldId="2147483692"/>
        </pc:sldMasterMkLst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1589626290" sldId="2147483693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1911562813" sldId="2147483694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2651570088" sldId="2147483695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69661496" sldId="2147483696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1549414329" sldId="2147483697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2840117460" sldId="2147483698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2696887435" sldId="2147483699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3575321500" sldId="2147483700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3971293340" sldId="2147483701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4037326704" sldId="2147483702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12838530" sldId="2147483703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4004671184" sldId="2147483704"/>
          </pc:sldLayoutMkLst>
        </pc:sldLayoutChg>
        <pc:sldLayoutChg chg="modTransition">
          <pc:chgData name="Nguyên Quynh" userId="2c6e06ab922918d4" providerId="LiveId" clId="{BF9997F3-9745-4470-B492-7C23F6BDC392}" dt="2022-04-04T08:14:53.898" v="88"/>
          <pc:sldLayoutMkLst>
            <pc:docMk/>
            <pc:sldMasterMk cId="759065102" sldId="2147483692"/>
            <pc:sldLayoutMk cId="3871125951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9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0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23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1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2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60DDA54-859A-488A-A9BF-EBD8E24E5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76049D4-A189-47DF-A82F-32713924B6EC}"/>
              </a:ext>
            </a:extLst>
          </p:cNvPr>
          <p:cNvGrpSpPr/>
          <p:nvPr/>
        </p:nvGrpSpPr>
        <p:grpSpPr>
          <a:xfrm>
            <a:off x="3237705" y="1162615"/>
            <a:ext cx="5715000" cy="959123"/>
            <a:chOff x="3237480" y="2412862"/>
            <a:chExt cx="5715000" cy="736369"/>
          </a:xfrm>
        </p:grpSpPr>
        <p:sp>
          <p:nvSpPr>
            <p:cNvPr id="13" name="文本框 283">
              <a:extLst>
                <a:ext uri="{FF2B5EF4-FFF2-40B4-BE49-F238E27FC236}">
                  <a16:creationId xmlns="" xmlns:a16="http://schemas.microsoft.com/office/drawing/2014/main" id="{A49C6CA0-1895-4B25-A832-28FC96060A07}"/>
                </a:ext>
              </a:extLst>
            </p:cNvPr>
            <p:cNvSpPr txBox="1"/>
            <p:nvPr/>
          </p:nvSpPr>
          <p:spPr>
            <a:xfrm>
              <a:off x="4629674" y="2412862"/>
              <a:ext cx="2930609" cy="638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8AC4AC"/>
                  </a:solidFill>
                  <a:latin typeface="#9Slide03 Sofia Pro Soft Bold" panose="020B0000000000000000" pitchFamily="34" charset="0"/>
                  <a:ea typeface="UD Digi Kyokasho N-B" panose="02020700000000000000" pitchFamily="18" charset="-128"/>
                  <a:sym typeface=""/>
                </a:rPr>
                <a:t>CHÍNH TẢ</a:t>
              </a:r>
              <a:endParaRPr lang="zh-CN" altLang="en-US" sz="4800" b="1" dirty="0">
                <a:solidFill>
                  <a:srgbClr val="8AC4AC"/>
                </a:solidFill>
                <a:latin typeface="#9Slide03 Sofia Pro Soft Bold" panose="020B0000000000000000" pitchFamily="34" charset="0"/>
                <a:ea typeface="UD Digi Kyokasho N-B" panose="02020700000000000000" pitchFamily="18" charset="-128"/>
                <a:sym typeface="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E966B93A-B26E-4692-A70B-1C22D504603B}"/>
                </a:ext>
              </a:extLst>
            </p:cNvPr>
            <p:cNvCxnSpPr/>
            <p:nvPr/>
          </p:nvCxnSpPr>
          <p:spPr>
            <a:xfrm>
              <a:off x="3237480" y="3149231"/>
              <a:ext cx="5715000" cy="0"/>
            </a:xfrm>
            <a:prstGeom prst="line">
              <a:avLst/>
            </a:prstGeom>
            <a:ln>
              <a:solidFill>
                <a:srgbClr val="8AC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DE47BAAA-AFD9-41F7-B18E-9CB740ACA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15" y="3348428"/>
            <a:ext cx="7432179" cy="58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"/>
              </a:rPr>
              <a:t>TÀ ÁO DÀI VIỆT NAM</a:t>
            </a:r>
            <a:endParaRPr lang="zh-CN" altLang="en-US" sz="8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="" xmlns:a16="http://schemas.microsoft.com/office/drawing/2014/main" id="{7589C93A-37FC-4ECA-98D6-FC9964829997}"/>
              </a:ext>
            </a:extLst>
          </p:cNvPr>
          <p:cNvSpPr txBox="1"/>
          <p:nvPr/>
        </p:nvSpPr>
        <p:spPr>
          <a:xfrm>
            <a:off x="4327734" y="343072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1200" dirty="0">
                <a:solidFill>
                  <a:srgbClr val="8AC4AC"/>
                </a:solidFill>
                <a:latin typeface="#9Slide03 Sofia Pro Soft Bold" panose="020B0000000000000000" pitchFamily="34" charset="0"/>
                <a:ea typeface="UD Digi Kyokasho N-B" panose="02020700000000000000" pitchFamily="18" charset="-128"/>
                <a:cs typeface="Roboto Black" charset="0"/>
                <a:sym typeface=""/>
              </a:rPr>
              <a:t>TUẦN 31</a:t>
            </a:r>
          </a:p>
        </p:txBody>
      </p:sp>
      <p:pic>
        <p:nvPicPr>
          <p:cNvPr id="2" name="口哨版轻松欢快夏日旅行配乐-26秒">
            <a:hlinkClick r:id="" action="ppaction://media"/>
            <a:extLst>
              <a:ext uri="{FF2B5EF4-FFF2-40B4-BE49-F238E27FC236}">
                <a16:creationId xmlns="" xmlns:a16="http://schemas.microsoft.com/office/drawing/2014/main" id="{941C25DC-EDD5-424B-A201-C8DD0FF8A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2379" y="55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FC72254F-7075-4784-92A7-00C248FFF7AA}"/>
              </a:ext>
            </a:extLst>
          </p:cNvPr>
          <p:cNvGrpSpPr/>
          <p:nvPr/>
        </p:nvGrpSpPr>
        <p:grpSpPr>
          <a:xfrm>
            <a:off x="0" y="26126"/>
            <a:ext cx="12190413" cy="960841"/>
            <a:chOff x="0" y="26126"/>
            <a:chExt cx="12190413" cy="960841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="" xmlns:a16="http://schemas.microsoft.com/office/drawing/2014/main" id="{2EF2D4D0-DAD8-4127-9F34-7CDCBCAFE458}"/>
                </a:ext>
              </a:extLst>
            </p:cNvPr>
            <p:cNvSpPr/>
            <p:nvPr/>
          </p:nvSpPr>
          <p:spPr>
            <a:xfrm>
              <a:off x="2359090" y="26126"/>
              <a:ext cx="7797281" cy="848556"/>
            </a:xfrm>
            <a:prstGeom prst="roundRect">
              <a:avLst/>
            </a:prstGeom>
            <a:solidFill>
              <a:srgbClr val="8AC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941248"/>
              <a:ext cx="12190413" cy="45719"/>
            </a:xfrm>
            <a:prstGeom prst="rect">
              <a:avLst/>
            </a:prstGeom>
            <a:solidFill>
              <a:srgbClr val="8AC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字魂35号-经典雅黑" panose="00000500000000000000" pitchFamily="2" charset="-122"/>
                <a:sym typeface="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171" y="110969"/>
              <a:ext cx="691815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800" b="1" dirty="0" err="1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Đoạn</a:t>
              </a:r>
              <a:r>
                <a:rPr lang="en-US" altLang="zh-CN" sz="4800" b="1" dirty="0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văn</a:t>
              </a:r>
              <a:r>
                <a:rPr lang="en-US" altLang="zh-CN" sz="4800" b="1" dirty="0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tả</a:t>
              </a:r>
              <a:r>
                <a:rPr lang="en-US" altLang="zh-CN" sz="4800" b="1" dirty="0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về</a:t>
              </a:r>
              <a:r>
                <a:rPr lang="en-US" altLang="zh-CN" sz="4800" b="1" dirty="0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điều</a:t>
              </a:r>
              <a:r>
                <a:rPr lang="en-US" altLang="zh-CN" sz="4800" b="1" dirty="0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gì</a:t>
              </a:r>
              <a:r>
                <a:rPr lang="en-US" altLang="zh-CN" sz="4800" b="1" dirty="0">
                  <a:solidFill>
                    <a:schemeClr val="bg1"/>
                  </a:solidFill>
                  <a:latin typeface="Nunito" pitchFamily="2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?</a:t>
              </a:r>
              <a:endParaRPr lang="zh-CN" altLang="en-US" sz="4800" b="1" dirty="0">
                <a:solidFill>
                  <a:schemeClr val="bg1"/>
                </a:solidFill>
                <a:latin typeface="Nunito" pitchFamily="2" charset="0"/>
                <a:ea typeface="字魂35号-经典雅黑" panose="00000500000000000000" pitchFamily="2" charset="-122"/>
                <a:cs typeface="Arial" panose="020B0604020202020204" pitchFamily="34" charset="0"/>
                <a:sym typeface="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FAFCD4C3-FFDF-46B2-8A9C-93760E32842E}"/>
              </a:ext>
            </a:extLst>
          </p:cNvPr>
          <p:cNvSpPr txBox="1"/>
          <p:nvPr/>
        </p:nvSpPr>
        <p:spPr>
          <a:xfrm>
            <a:off x="533400" y="1536968"/>
            <a:ext cx="113429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loại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áo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cổ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truyền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phụ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nữ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Việt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Nam.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30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kỉ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XX,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chiếc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áo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cổ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truyền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cải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tiến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dần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chiếc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áo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tân</a:t>
            </a:r>
            <a:r>
              <a:rPr lang="en-US" alt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thời</a:t>
            </a:r>
            <a:endParaRPr lang="en-US" altLang="en-US" sz="4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41248"/>
            <a:ext cx="12190413" cy="45719"/>
          </a:xfrm>
          <a:prstGeom prst="rect">
            <a:avLst/>
          </a:prstGeom>
          <a:solidFill>
            <a:srgbClr val="8AC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62372C98-A6B1-446B-8C38-74AB63B516E3}"/>
              </a:ext>
            </a:extLst>
          </p:cNvPr>
          <p:cNvGrpSpPr/>
          <p:nvPr/>
        </p:nvGrpSpPr>
        <p:grpSpPr>
          <a:xfrm>
            <a:off x="2275113" y="118531"/>
            <a:ext cx="8207829" cy="762724"/>
            <a:chOff x="3450771" y="111639"/>
            <a:chExt cx="6248400" cy="762724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="" xmlns:a16="http://schemas.microsoft.com/office/drawing/2014/main" id="{185B5C10-717A-4FFD-AD64-6A835D7C1211}"/>
                </a:ext>
              </a:extLst>
            </p:cNvPr>
            <p:cNvSpPr/>
            <p:nvPr/>
          </p:nvSpPr>
          <p:spPr>
            <a:xfrm>
              <a:off x="3450771" y="111639"/>
              <a:ext cx="6248400" cy="762724"/>
            </a:xfrm>
            <a:prstGeom prst="roundRect">
              <a:avLst/>
            </a:prstGeom>
            <a:solidFill>
              <a:srgbClr val="8AC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774" y="123669"/>
              <a:ext cx="601839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800" b="1">
                  <a:solidFill>
                    <a:schemeClr val="bg1"/>
                  </a:solidFill>
                  <a:latin typeface="Arial" panose="020B0604020202020204" pitchFamily="34" charset="0"/>
                  <a:ea typeface="字魂35号-经典雅黑" panose="00000500000000000000" pitchFamily="2" charset="-122"/>
                  <a:cs typeface="Arial" panose="020B0604020202020204" pitchFamily="34" charset="0"/>
                  <a:sym typeface=""/>
                </a:rPr>
                <a:t>Luyện viết từ khó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字魂35号-经典雅黑" panose="00000500000000000000" pitchFamily="2" charset="-122"/>
                <a:cs typeface="Arial" panose="020B0604020202020204" pitchFamily="34" charset="0"/>
                <a:sym typeface="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E67A01C-AC27-4EAB-8BA0-B795DB26CC45}"/>
              </a:ext>
            </a:extLst>
          </p:cNvPr>
          <p:cNvGrpSpPr/>
          <p:nvPr/>
        </p:nvGrpSpPr>
        <p:grpSpPr>
          <a:xfrm>
            <a:off x="424543" y="1387639"/>
            <a:ext cx="2761004" cy="830997"/>
            <a:chOff x="424543" y="1387639"/>
            <a:chExt cx="2761004" cy="830997"/>
          </a:xfrm>
        </p:grpSpPr>
        <p:sp>
          <p:nvSpPr>
            <p:cNvPr id="2" name="Hình chữ nhật: Góc Chéo Tròn 1">
              <a:extLst>
                <a:ext uri="{FF2B5EF4-FFF2-40B4-BE49-F238E27FC236}">
                  <a16:creationId xmlns="" xmlns:a16="http://schemas.microsoft.com/office/drawing/2014/main" id="{A436969D-3994-4A97-8239-6FEC06FBCEF7}"/>
                </a:ext>
              </a:extLst>
            </p:cNvPr>
            <p:cNvSpPr/>
            <p:nvPr/>
          </p:nvSpPr>
          <p:spPr>
            <a:xfrm>
              <a:off x="424543" y="1387639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2DB986C5-1224-4DB0-8342-E510145E048E}"/>
                </a:ext>
              </a:extLst>
            </p:cNvPr>
            <p:cNvSpPr txBox="1"/>
            <p:nvPr/>
          </p:nvSpPr>
          <p:spPr>
            <a:xfrm>
              <a:off x="540316" y="1387639"/>
              <a:ext cx="264523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mảnh vải</a:t>
              </a: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4564BBDB-1812-42B2-AA8E-B2493F9D0789}"/>
              </a:ext>
            </a:extLst>
          </p:cNvPr>
          <p:cNvGrpSpPr/>
          <p:nvPr/>
        </p:nvGrpSpPr>
        <p:grpSpPr>
          <a:xfrm>
            <a:off x="4310743" y="1386334"/>
            <a:ext cx="3428863" cy="830997"/>
            <a:chOff x="4310743" y="1386334"/>
            <a:chExt cx="3428863" cy="830997"/>
          </a:xfrm>
        </p:grpSpPr>
        <p:sp>
          <p:nvSpPr>
            <p:cNvPr id="14" name="Hình chữ nhật: Góc Chéo Tròn 13">
              <a:extLst>
                <a:ext uri="{FF2B5EF4-FFF2-40B4-BE49-F238E27FC236}">
                  <a16:creationId xmlns="" xmlns:a16="http://schemas.microsoft.com/office/drawing/2014/main" id="{7A2E6906-97D1-45F3-ADD1-2685DE02D3F0}"/>
                </a:ext>
              </a:extLst>
            </p:cNvPr>
            <p:cNvSpPr/>
            <p:nvPr/>
          </p:nvSpPr>
          <p:spPr>
            <a:xfrm>
              <a:off x="4310743" y="1386334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="" xmlns:a16="http://schemas.microsoft.com/office/drawing/2014/main" id="{30E60EF3-FB94-482E-AA0B-AEDF292A5F8B}"/>
                </a:ext>
              </a:extLst>
            </p:cNvPr>
            <p:cNvSpPr txBox="1"/>
            <p:nvPr/>
          </p:nvSpPr>
          <p:spPr>
            <a:xfrm>
              <a:off x="4450805" y="1386334"/>
              <a:ext cx="32888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sống lưng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7771674E-35F1-4D1E-A7D6-EACDA5C0D56E}"/>
              </a:ext>
            </a:extLst>
          </p:cNvPr>
          <p:cNvGrpSpPr/>
          <p:nvPr/>
        </p:nvGrpSpPr>
        <p:grpSpPr>
          <a:xfrm>
            <a:off x="8001000" y="1403746"/>
            <a:ext cx="3886200" cy="830997"/>
            <a:chOff x="8001000" y="1403746"/>
            <a:chExt cx="3886200" cy="830997"/>
          </a:xfrm>
        </p:grpSpPr>
        <p:sp>
          <p:nvSpPr>
            <p:cNvPr id="15" name="Hình chữ nhật: Góc Chéo Tròn 14">
              <a:extLst>
                <a:ext uri="{FF2B5EF4-FFF2-40B4-BE49-F238E27FC236}">
                  <a16:creationId xmlns="" xmlns:a16="http://schemas.microsoft.com/office/drawing/2014/main" id="{9B9EE4CB-273E-435C-94CC-86C8724D5880}"/>
                </a:ext>
              </a:extLst>
            </p:cNvPr>
            <p:cNvSpPr/>
            <p:nvPr/>
          </p:nvSpPr>
          <p:spPr>
            <a:xfrm>
              <a:off x="8001000" y="1403746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CE659C2B-33D3-43CC-86A8-B885DE0276E4}"/>
                </a:ext>
              </a:extLst>
            </p:cNvPr>
            <p:cNvSpPr txBox="1"/>
            <p:nvPr/>
          </p:nvSpPr>
          <p:spPr>
            <a:xfrm>
              <a:off x="8598399" y="1403746"/>
              <a:ext cx="32888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khuya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237F7E25-7F7D-4DD7-AA76-63795570D439}"/>
              </a:ext>
            </a:extLst>
          </p:cNvPr>
          <p:cNvGrpSpPr/>
          <p:nvPr/>
        </p:nvGrpSpPr>
        <p:grpSpPr>
          <a:xfrm>
            <a:off x="439485" y="2856658"/>
            <a:ext cx="3389632" cy="830997"/>
            <a:chOff x="439485" y="2856658"/>
            <a:chExt cx="3389632" cy="830997"/>
          </a:xfrm>
        </p:grpSpPr>
        <p:sp>
          <p:nvSpPr>
            <p:cNvPr id="24" name="Hình chữ nhật: Góc Chéo Tròn 23">
              <a:extLst>
                <a:ext uri="{FF2B5EF4-FFF2-40B4-BE49-F238E27FC236}">
                  <a16:creationId xmlns="" xmlns:a16="http://schemas.microsoft.com/office/drawing/2014/main" id="{D1B4B4DC-B70C-47EE-ABB8-D9ED98C57FC2}"/>
                </a:ext>
              </a:extLst>
            </p:cNvPr>
            <p:cNvSpPr/>
            <p:nvPr/>
          </p:nvSpPr>
          <p:spPr>
            <a:xfrm>
              <a:off x="439485" y="2856658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="" xmlns:a16="http://schemas.microsoft.com/office/drawing/2014/main" id="{6EC86489-C16A-4EAA-A096-370A3FFADA51}"/>
                </a:ext>
              </a:extLst>
            </p:cNvPr>
            <p:cNvSpPr txBox="1"/>
            <p:nvPr/>
          </p:nvSpPr>
          <p:spPr>
            <a:xfrm>
              <a:off x="540316" y="2856658"/>
              <a:ext cx="32888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buộc thắt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B4BAF5CA-E6A2-47DF-ACA0-F4BF2F99D96A}"/>
              </a:ext>
            </a:extLst>
          </p:cNvPr>
          <p:cNvGrpSpPr/>
          <p:nvPr/>
        </p:nvGrpSpPr>
        <p:grpSpPr>
          <a:xfrm>
            <a:off x="424543" y="4325676"/>
            <a:ext cx="3404574" cy="830997"/>
            <a:chOff x="424543" y="4325676"/>
            <a:chExt cx="3404574" cy="830997"/>
          </a:xfrm>
        </p:grpSpPr>
        <p:sp>
          <p:nvSpPr>
            <p:cNvPr id="25" name="Hình chữ nhật: Góc Chéo Tròn 24">
              <a:extLst>
                <a:ext uri="{FF2B5EF4-FFF2-40B4-BE49-F238E27FC236}">
                  <a16:creationId xmlns="" xmlns:a16="http://schemas.microsoft.com/office/drawing/2014/main" id="{9170640C-F87D-4BBB-83E5-6C044A1641D8}"/>
                </a:ext>
              </a:extLst>
            </p:cNvPr>
            <p:cNvSpPr/>
            <p:nvPr/>
          </p:nvSpPr>
          <p:spPr>
            <a:xfrm>
              <a:off x="424543" y="4325676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="" xmlns:a16="http://schemas.microsoft.com/office/drawing/2014/main" id="{FB2E5904-7617-49E3-B977-8BF5F5191025}"/>
                </a:ext>
              </a:extLst>
            </p:cNvPr>
            <p:cNvSpPr txBox="1"/>
            <p:nvPr/>
          </p:nvSpPr>
          <p:spPr>
            <a:xfrm>
              <a:off x="540316" y="4325676"/>
              <a:ext cx="32888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vạt  trước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E76FF816-0FD8-4590-B530-32749E7C3181}"/>
              </a:ext>
            </a:extLst>
          </p:cNvPr>
          <p:cNvGrpSpPr/>
          <p:nvPr/>
        </p:nvGrpSpPr>
        <p:grpSpPr>
          <a:xfrm>
            <a:off x="4349974" y="2855837"/>
            <a:ext cx="3389632" cy="830997"/>
            <a:chOff x="4349974" y="2855837"/>
            <a:chExt cx="3389632" cy="830997"/>
          </a:xfrm>
        </p:grpSpPr>
        <p:sp>
          <p:nvSpPr>
            <p:cNvPr id="17" name="Hình chữ nhật: Góc Chéo Tròn 16">
              <a:extLst>
                <a:ext uri="{FF2B5EF4-FFF2-40B4-BE49-F238E27FC236}">
                  <a16:creationId xmlns="" xmlns:a16="http://schemas.microsoft.com/office/drawing/2014/main" id="{3ECD1488-F526-4D49-9749-95F38F685163}"/>
                </a:ext>
              </a:extLst>
            </p:cNvPr>
            <p:cNvSpPr/>
            <p:nvPr/>
          </p:nvSpPr>
          <p:spPr>
            <a:xfrm>
              <a:off x="4349974" y="2855837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="" xmlns:a16="http://schemas.microsoft.com/office/drawing/2014/main" id="{ABA2DDB5-53FF-4C6A-88A4-7A04C2C14E7A}"/>
                </a:ext>
              </a:extLst>
            </p:cNvPr>
            <p:cNvSpPr txBox="1"/>
            <p:nvPr/>
          </p:nvSpPr>
          <p:spPr>
            <a:xfrm>
              <a:off x="4450805" y="2855837"/>
              <a:ext cx="32888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thế kỉ XX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8CD96836-A277-4137-9DCD-DD544DC66F05}"/>
              </a:ext>
            </a:extLst>
          </p:cNvPr>
          <p:cNvGrpSpPr/>
          <p:nvPr/>
        </p:nvGrpSpPr>
        <p:grpSpPr>
          <a:xfrm>
            <a:off x="8001000" y="2833465"/>
            <a:ext cx="2866463" cy="830998"/>
            <a:chOff x="8001000" y="2833465"/>
            <a:chExt cx="2866463" cy="830998"/>
          </a:xfrm>
        </p:grpSpPr>
        <p:sp>
          <p:nvSpPr>
            <p:cNvPr id="16" name="Hình chữ nhật: Góc Chéo Tròn 15">
              <a:extLst>
                <a:ext uri="{FF2B5EF4-FFF2-40B4-BE49-F238E27FC236}">
                  <a16:creationId xmlns="" xmlns:a16="http://schemas.microsoft.com/office/drawing/2014/main" id="{EBFE448C-7064-45F1-8D29-B6E12481693D}"/>
                </a:ext>
              </a:extLst>
            </p:cNvPr>
            <p:cNvSpPr/>
            <p:nvPr/>
          </p:nvSpPr>
          <p:spPr>
            <a:xfrm>
              <a:off x="8001000" y="2833466"/>
              <a:ext cx="2761004" cy="830997"/>
            </a:xfrm>
            <a:prstGeom prst="round2DiagRect">
              <a:avLst/>
            </a:prstGeom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="" xmlns:a16="http://schemas.microsoft.com/office/drawing/2014/main" id="{4E3E7975-0757-49FB-88BB-DD29BCB100BF}"/>
                </a:ext>
              </a:extLst>
            </p:cNvPr>
            <p:cNvSpPr txBox="1"/>
            <p:nvPr/>
          </p:nvSpPr>
          <p:spPr>
            <a:xfrm>
              <a:off x="8106459" y="2833465"/>
              <a:ext cx="276100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>
                  <a:latin typeface="+mj-lt"/>
                </a:rPr>
                <a:t>cổ truyền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8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Chéo Tròn 3">
            <a:extLst>
              <a:ext uri="{FF2B5EF4-FFF2-40B4-BE49-F238E27FC236}">
                <a16:creationId xmlns="" xmlns:a16="http://schemas.microsoft.com/office/drawing/2014/main" id="{F33803C2-665A-4725-B1AC-D99FE31120D5}"/>
              </a:ext>
            </a:extLst>
          </p:cNvPr>
          <p:cNvSpPr/>
          <p:nvPr/>
        </p:nvSpPr>
        <p:spPr>
          <a:xfrm>
            <a:off x="239486" y="104898"/>
            <a:ext cx="11484428" cy="6484689"/>
          </a:xfrm>
          <a:prstGeom prst="round2DiagRect">
            <a:avLst/>
          </a:prstGeom>
          <a:solidFill>
            <a:schemeClr val="accent1">
              <a:alpha val="2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ộp Văn bản 119">
            <a:extLst>
              <a:ext uri="{FF2B5EF4-FFF2-40B4-BE49-F238E27FC236}">
                <a16:creationId xmlns="" xmlns:a16="http://schemas.microsoft.com/office/drawing/2014/main" id="{1BA6AF04-6FA5-40A0-89F8-E3C82CC660BF}"/>
              </a:ext>
            </a:extLst>
          </p:cNvPr>
          <p:cNvSpPr txBox="1"/>
          <p:nvPr/>
        </p:nvSpPr>
        <p:spPr>
          <a:xfrm>
            <a:off x="664028" y="104898"/>
            <a:ext cx="104829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nhì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ba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quý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sắc</a:t>
            </a:r>
            <a:endParaRPr lang="en-US" sz="2800" b="1" dirty="0">
              <a:solidFill>
                <a:srgbClr val="1306B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1" name="Hộp Văn bản 120">
            <a:extLst>
              <a:ext uri="{FF2B5EF4-FFF2-40B4-BE49-F238E27FC236}">
                <a16:creationId xmlns="" xmlns:a16="http://schemas.microsoft.com/office/drawing/2014/main" id="{39C8D9CE-E02D-4346-B1BA-E9C61ADC522E}"/>
              </a:ext>
            </a:extLst>
          </p:cNvPr>
          <p:cNvSpPr txBox="1"/>
          <p:nvPr/>
        </p:nvSpPr>
        <p:spPr>
          <a:xfrm>
            <a:off x="1862830" y="5327142"/>
            <a:ext cx="8085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8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Chéo Tròn 3">
            <a:extLst>
              <a:ext uri="{FF2B5EF4-FFF2-40B4-BE49-F238E27FC236}">
                <a16:creationId xmlns="" xmlns:a16="http://schemas.microsoft.com/office/drawing/2014/main" id="{F33803C2-665A-4725-B1AC-D99FE31120D5}"/>
              </a:ext>
            </a:extLst>
          </p:cNvPr>
          <p:cNvSpPr/>
          <p:nvPr/>
        </p:nvSpPr>
        <p:spPr>
          <a:xfrm>
            <a:off x="239485" y="104898"/>
            <a:ext cx="11832771" cy="6484689"/>
          </a:xfrm>
          <a:prstGeom prst="round2DiagRect">
            <a:avLst/>
          </a:prstGeom>
          <a:solidFill>
            <a:schemeClr val="accent1">
              <a:alpha val="2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0">
            <a:extLst>
              <a:ext uri="{FF2B5EF4-FFF2-40B4-BE49-F238E27FC236}">
                <a16:creationId xmlns="" xmlns:a16="http://schemas.microsoft.com/office/drawing/2014/main" id="{5135C889-5866-4A12-A432-33521DF4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36" y="1444690"/>
            <a:ext cx="11391692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hân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hà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Ưu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tú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Kỉ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 ì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dục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,   ỉ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vệ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chăm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sóc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trẻ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Việt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Dương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chuyên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).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11,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chương</a:t>
            </a:r>
            <a:endParaRPr lang="en-US" altLang="en-US" sz="2800" i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12,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môn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tuyệt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đối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àng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+mj-lt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Giang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="" xmlns:a16="http://schemas.microsoft.com/office/drawing/2014/main" id="{7BE820CE-E393-4282-82ED-FF62FC938CC3}"/>
              </a:ext>
            </a:extLst>
          </p:cNvPr>
          <p:cNvSpPr/>
          <p:nvPr/>
        </p:nvSpPr>
        <p:spPr>
          <a:xfrm>
            <a:off x="401249" y="490583"/>
            <a:ext cx="11509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="" xmlns:a16="http://schemas.microsoft.com/office/drawing/2014/main" id="{C40BBFF5-C781-4D82-A338-5AFB2BA79CC1}"/>
              </a:ext>
            </a:extLst>
          </p:cNvPr>
          <p:cNvSpPr/>
          <p:nvPr/>
        </p:nvSpPr>
        <p:spPr>
          <a:xfrm>
            <a:off x="9834471" y="237077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="" xmlns:a16="http://schemas.microsoft.com/office/drawing/2014/main" id="{8D5C9DCF-5B5C-44B3-B9E7-8881D8D96EF7}"/>
              </a:ext>
            </a:extLst>
          </p:cNvPr>
          <p:cNvSpPr/>
          <p:nvPr/>
        </p:nvSpPr>
        <p:spPr>
          <a:xfrm>
            <a:off x="514722" y="239361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dirty="0"/>
          </a:p>
        </p:txBody>
      </p:sp>
      <p:sp>
        <p:nvSpPr>
          <p:cNvPr id="9" name="Rectangle 28">
            <a:extLst>
              <a:ext uri="{FF2B5EF4-FFF2-40B4-BE49-F238E27FC236}">
                <a16:creationId xmlns="" xmlns:a16="http://schemas.microsoft.com/office/drawing/2014/main" id="{58A921AB-B647-428D-8B6D-EA930879D35A}"/>
              </a:ext>
            </a:extLst>
          </p:cNvPr>
          <p:cNvSpPr/>
          <p:nvPr/>
        </p:nvSpPr>
        <p:spPr>
          <a:xfrm>
            <a:off x="2036155" y="237846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dirty="0"/>
          </a:p>
        </p:txBody>
      </p:sp>
      <p:sp>
        <p:nvSpPr>
          <p:cNvPr id="10" name="Rectangle 29">
            <a:extLst>
              <a:ext uri="{FF2B5EF4-FFF2-40B4-BE49-F238E27FC236}">
                <a16:creationId xmlns="" xmlns:a16="http://schemas.microsoft.com/office/drawing/2014/main" id="{F7F6D311-E514-46A7-A22A-7503D70E16ED}"/>
              </a:ext>
            </a:extLst>
          </p:cNvPr>
          <p:cNvSpPr/>
          <p:nvPr/>
        </p:nvSpPr>
        <p:spPr>
          <a:xfrm>
            <a:off x="6692035" y="2370527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b="1" dirty="0"/>
          </a:p>
        </p:txBody>
      </p:sp>
      <p:sp>
        <p:nvSpPr>
          <p:cNvPr id="11" name="Rectangle 30">
            <a:extLst>
              <a:ext uri="{FF2B5EF4-FFF2-40B4-BE49-F238E27FC236}">
                <a16:creationId xmlns="" xmlns:a16="http://schemas.microsoft.com/office/drawing/2014/main" id="{D98ED676-73CE-4A19-A47A-AEEE36567360}"/>
              </a:ext>
            </a:extLst>
          </p:cNvPr>
          <p:cNvSpPr/>
          <p:nvPr/>
        </p:nvSpPr>
        <p:spPr>
          <a:xfrm>
            <a:off x="9893783" y="23655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b="1" dirty="0"/>
          </a:p>
        </p:txBody>
      </p:sp>
      <p:sp>
        <p:nvSpPr>
          <p:cNvPr id="12" name="Rectangle 31">
            <a:extLst>
              <a:ext uri="{FF2B5EF4-FFF2-40B4-BE49-F238E27FC236}">
                <a16:creationId xmlns="" xmlns:a16="http://schemas.microsoft.com/office/drawing/2014/main" id="{9A19ECE9-5934-4928-BEEE-BFC29B5D9AFB}"/>
              </a:ext>
            </a:extLst>
          </p:cNvPr>
          <p:cNvSpPr/>
          <p:nvPr/>
        </p:nvSpPr>
        <p:spPr>
          <a:xfrm>
            <a:off x="9573398" y="37182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b="1" dirty="0"/>
          </a:p>
        </p:txBody>
      </p:sp>
      <p:sp>
        <p:nvSpPr>
          <p:cNvPr id="13" name="Rectangle 32">
            <a:extLst>
              <a:ext uri="{FF2B5EF4-FFF2-40B4-BE49-F238E27FC236}">
                <a16:creationId xmlns="" xmlns:a16="http://schemas.microsoft.com/office/drawing/2014/main" id="{611885E1-B9AD-4A71-A859-B61246E0B4BC}"/>
              </a:ext>
            </a:extLst>
          </p:cNvPr>
          <p:cNvSpPr/>
          <p:nvPr/>
        </p:nvSpPr>
        <p:spPr>
          <a:xfrm>
            <a:off x="535562" y="41459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b="1" dirty="0"/>
          </a:p>
        </p:txBody>
      </p:sp>
      <p:sp>
        <p:nvSpPr>
          <p:cNvPr id="14" name="Rectangle 33">
            <a:extLst>
              <a:ext uri="{FF2B5EF4-FFF2-40B4-BE49-F238E27FC236}">
                <a16:creationId xmlns="" xmlns:a16="http://schemas.microsoft.com/office/drawing/2014/main" id="{D3C2885A-680F-4114-93C9-0C55A674C62A}"/>
              </a:ext>
            </a:extLst>
          </p:cNvPr>
          <p:cNvSpPr/>
          <p:nvPr/>
        </p:nvSpPr>
        <p:spPr>
          <a:xfrm>
            <a:off x="11069113" y="45698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/>
          </a:p>
        </p:txBody>
      </p:sp>
      <p:sp>
        <p:nvSpPr>
          <p:cNvPr id="15" name="Rectangle 37">
            <a:extLst>
              <a:ext uri="{FF2B5EF4-FFF2-40B4-BE49-F238E27FC236}">
                <a16:creationId xmlns="" xmlns:a16="http://schemas.microsoft.com/office/drawing/2014/main" id="{D0C94226-7545-4E7D-BB99-8ECAFDF589FD}"/>
              </a:ext>
            </a:extLst>
          </p:cNvPr>
          <p:cNvSpPr/>
          <p:nvPr/>
        </p:nvSpPr>
        <p:spPr>
          <a:xfrm>
            <a:off x="482708" y="237163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16" name="Rectangle 38">
            <a:extLst>
              <a:ext uri="{FF2B5EF4-FFF2-40B4-BE49-F238E27FC236}">
                <a16:creationId xmlns="" xmlns:a16="http://schemas.microsoft.com/office/drawing/2014/main" id="{8824C35D-0F97-444D-ABEA-64246116F6C9}"/>
              </a:ext>
            </a:extLst>
          </p:cNvPr>
          <p:cNvSpPr/>
          <p:nvPr/>
        </p:nvSpPr>
        <p:spPr>
          <a:xfrm>
            <a:off x="2001882" y="23705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17" name="Rectangle 39">
            <a:extLst>
              <a:ext uri="{FF2B5EF4-FFF2-40B4-BE49-F238E27FC236}">
                <a16:creationId xmlns="" xmlns:a16="http://schemas.microsoft.com/office/drawing/2014/main" id="{0D5BDBCD-8B90-4817-BB12-B1F1C2B325D1}"/>
              </a:ext>
            </a:extLst>
          </p:cNvPr>
          <p:cNvSpPr/>
          <p:nvPr/>
        </p:nvSpPr>
        <p:spPr>
          <a:xfrm>
            <a:off x="6651960" y="237846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18" name="Rectangle 40">
            <a:extLst>
              <a:ext uri="{FF2B5EF4-FFF2-40B4-BE49-F238E27FC236}">
                <a16:creationId xmlns="" xmlns:a16="http://schemas.microsoft.com/office/drawing/2014/main" id="{41DAD9DC-26AF-49E9-9DC8-DA9E34AA1D52}"/>
              </a:ext>
            </a:extLst>
          </p:cNvPr>
          <p:cNvSpPr/>
          <p:nvPr/>
        </p:nvSpPr>
        <p:spPr>
          <a:xfrm>
            <a:off x="9503816" y="3725729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19" name="Rectangle 41">
            <a:extLst>
              <a:ext uri="{FF2B5EF4-FFF2-40B4-BE49-F238E27FC236}">
                <a16:creationId xmlns="" xmlns:a16="http://schemas.microsoft.com/office/drawing/2014/main" id="{1A2CC574-91A7-4060-85F4-C0A26273BC4C}"/>
              </a:ext>
            </a:extLst>
          </p:cNvPr>
          <p:cNvSpPr/>
          <p:nvPr/>
        </p:nvSpPr>
        <p:spPr>
          <a:xfrm>
            <a:off x="475502" y="414868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20" name="Rectangle 42">
            <a:extLst>
              <a:ext uri="{FF2B5EF4-FFF2-40B4-BE49-F238E27FC236}">
                <a16:creationId xmlns="" xmlns:a16="http://schemas.microsoft.com/office/drawing/2014/main" id="{286F08CA-02B5-441F-B9F6-A7340DF2F3E5}"/>
              </a:ext>
            </a:extLst>
          </p:cNvPr>
          <p:cNvSpPr/>
          <p:nvPr/>
        </p:nvSpPr>
        <p:spPr>
          <a:xfrm>
            <a:off x="11000757" y="45792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="" xmlns:a16="http://schemas.microsoft.com/office/drawing/2014/main" id="{52BC7BD1-824A-4CD0-9406-4D584D03CE56}"/>
              </a:ext>
            </a:extLst>
          </p:cNvPr>
          <p:cNvSpPr/>
          <p:nvPr/>
        </p:nvSpPr>
        <p:spPr>
          <a:xfrm>
            <a:off x="2717675" y="501472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b="1" dirty="0"/>
          </a:p>
        </p:txBody>
      </p:sp>
      <p:sp>
        <p:nvSpPr>
          <p:cNvPr id="22" name="Rectangle 35">
            <a:extLst>
              <a:ext uri="{FF2B5EF4-FFF2-40B4-BE49-F238E27FC236}">
                <a16:creationId xmlns="" xmlns:a16="http://schemas.microsoft.com/office/drawing/2014/main" id="{A8C5AEB1-07ED-4139-92EA-1718934E7FAD}"/>
              </a:ext>
            </a:extLst>
          </p:cNvPr>
          <p:cNvSpPr/>
          <p:nvPr/>
        </p:nvSpPr>
        <p:spPr>
          <a:xfrm>
            <a:off x="4538035" y="5003323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b="1" dirty="0"/>
          </a:p>
        </p:txBody>
      </p:sp>
      <p:sp>
        <p:nvSpPr>
          <p:cNvPr id="23" name="Rectangle 36">
            <a:extLst>
              <a:ext uri="{FF2B5EF4-FFF2-40B4-BE49-F238E27FC236}">
                <a16:creationId xmlns="" xmlns:a16="http://schemas.microsoft.com/office/drawing/2014/main" id="{3CD01599-7907-475A-9A52-AA3314AF2B2A}"/>
              </a:ext>
            </a:extLst>
          </p:cNvPr>
          <p:cNvSpPr/>
          <p:nvPr/>
        </p:nvSpPr>
        <p:spPr>
          <a:xfrm>
            <a:off x="5734530" y="49938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/>
          </a:p>
        </p:txBody>
      </p:sp>
      <p:sp>
        <p:nvSpPr>
          <p:cNvPr id="24" name="Rectangle 43">
            <a:extLst>
              <a:ext uri="{FF2B5EF4-FFF2-40B4-BE49-F238E27FC236}">
                <a16:creationId xmlns="" xmlns:a16="http://schemas.microsoft.com/office/drawing/2014/main" id="{50597827-4ED6-43F3-82B2-F5EBDAA2616A}"/>
              </a:ext>
            </a:extLst>
          </p:cNvPr>
          <p:cNvSpPr/>
          <p:nvPr/>
        </p:nvSpPr>
        <p:spPr>
          <a:xfrm>
            <a:off x="2678402" y="5010785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="" xmlns:a16="http://schemas.microsoft.com/office/drawing/2014/main" id="{01F2003F-8AE0-4588-A14A-EF73E985FF8D}"/>
              </a:ext>
            </a:extLst>
          </p:cNvPr>
          <p:cNvSpPr/>
          <p:nvPr/>
        </p:nvSpPr>
        <p:spPr>
          <a:xfrm>
            <a:off x="4495306" y="501396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="" xmlns:a16="http://schemas.microsoft.com/office/drawing/2014/main" id="{3679E2EC-DAD0-4E4E-B5AF-6949BFF44EFB}"/>
              </a:ext>
            </a:extLst>
          </p:cNvPr>
          <p:cNvSpPr/>
          <p:nvPr/>
        </p:nvSpPr>
        <p:spPr>
          <a:xfrm>
            <a:off x="5654380" y="50120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2">
            <a:extLst>
              <a:ext uri="{FF2B5EF4-FFF2-40B4-BE49-F238E27FC236}">
                <a16:creationId xmlns="" xmlns:a16="http://schemas.microsoft.com/office/drawing/2014/main" id="{A06B3043-16EB-43CB-9463-D7AF9EB0C8D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5710" y="2163869"/>
            <a:ext cx="5187045" cy="3284537"/>
          </a:xfrm>
          <a:prstGeom prst="flowChartOffpageConnector">
            <a:avLst/>
          </a:prstGeom>
          <a:solidFill>
            <a:srgbClr val="8AC4A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Chuẩn</a:t>
            </a:r>
            <a:r>
              <a:rPr lang="en-US" altLang="zh-CN" sz="4000" b="1" kern="0" dirty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bị</a:t>
            </a:r>
            <a:r>
              <a:rPr lang="en-US" altLang="zh-CN" sz="4000" b="1" kern="0" dirty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bài</a:t>
            </a:r>
            <a:r>
              <a:rPr lang="en-US" altLang="zh-CN" sz="4000" b="1" kern="0" dirty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: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Chính</a:t>
            </a:r>
            <a:r>
              <a:rPr lang="en-US" altLang="zh-CN" sz="4000" b="1" kern="0" dirty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tả</a:t>
            </a:r>
            <a:r>
              <a:rPr lang="en-US" altLang="zh-CN" sz="4000" b="1" kern="0" dirty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Bầm</a:t>
            </a:r>
            <a:r>
              <a:rPr lang="en-US" altLang="zh-CN" sz="4000" b="1" kern="0" dirty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 </a:t>
            </a:r>
            <a:r>
              <a:rPr lang="en-US" altLang="zh-CN" sz="4000" b="1" kern="0" dirty="0" err="1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ơ</a:t>
            </a:r>
            <a:r>
              <a:rPr lang="en-US" altLang="zh-CN" sz="4000" b="1" kern="0" dirty="0" err="1" smtClean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i</a:t>
            </a:r>
            <a:endParaRPr lang="en-US" altLang="zh-CN" sz="4000" b="1" kern="0" dirty="0">
              <a:solidFill>
                <a:schemeClr val="bg1"/>
              </a:solidFill>
              <a:latin typeface="+mj-lt"/>
              <a:ea typeface="字魂35号-经典雅黑" panose="00000500000000000000" pitchFamily="2" charset="-122"/>
              <a:sym typeface=""/>
            </a:endParaRPr>
          </a:p>
        </p:txBody>
      </p:sp>
      <p:sp>
        <p:nvSpPr>
          <p:cNvPr id="9" name="箭头3">
            <a:extLst>
              <a:ext uri="{FF2B5EF4-FFF2-40B4-BE49-F238E27FC236}">
                <a16:creationId xmlns="" xmlns:a16="http://schemas.microsoft.com/office/drawing/2014/main" id="{D87BDE9A-14AF-4CB9-B7D3-D53EA7C153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977110" y="2163869"/>
            <a:ext cx="5037593" cy="3303587"/>
          </a:xfrm>
          <a:prstGeom prst="flowChartOffpageConnector">
            <a:avLst/>
          </a:prstGeom>
          <a:solidFill>
            <a:srgbClr val="8AC4A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kern="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Ôn lại cách viết tên huy chương, danh hiệu, giải thưởng</a:t>
            </a:r>
          </a:p>
        </p:txBody>
      </p:sp>
      <p:sp>
        <p:nvSpPr>
          <p:cNvPr id="16" name="矩形 48">
            <a:extLst>
              <a:ext uri="{FF2B5EF4-FFF2-40B4-BE49-F238E27FC236}">
                <a16:creationId xmlns="" xmlns:a16="http://schemas.microsoft.com/office/drawing/2014/main" id="{2934CC19-61FE-40B1-A0CB-FDDA9C705463}"/>
              </a:ext>
            </a:extLst>
          </p:cNvPr>
          <p:cNvSpPr/>
          <p:nvPr/>
        </p:nvSpPr>
        <p:spPr>
          <a:xfrm>
            <a:off x="2769235" y="181140"/>
            <a:ext cx="6651940" cy="1298961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B6BA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sp>
        <p:nvSpPr>
          <p:cNvPr id="17" name="文本框 283">
            <a:extLst>
              <a:ext uri="{FF2B5EF4-FFF2-40B4-BE49-F238E27FC236}">
                <a16:creationId xmlns="" xmlns:a16="http://schemas.microsoft.com/office/drawing/2014/main" id="{C3845BDE-5DAF-496B-B340-BF7EA4C2EBA3}"/>
              </a:ext>
            </a:extLst>
          </p:cNvPr>
          <p:cNvSpPr txBox="1"/>
          <p:nvPr/>
        </p:nvSpPr>
        <p:spPr>
          <a:xfrm rot="16200000">
            <a:off x="5579587" y="-2474925"/>
            <a:ext cx="1015663" cy="66363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400" b="1" spc="600">
                <a:solidFill>
                  <a:schemeClr val="bg1"/>
                </a:solidFill>
                <a:latin typeface="+mj-lt"/>
                <a:ea typeface="字魂35号-经典雅黑" panose="00000500000000000000" pitchFamily="2" charset="-122"/>
                <a:sym typeface=""/>
              </a:rPr>
              <a:t>Dặn dò</a:t>
            </a:r>
            <a:endParaRPr lang="en-US" altLang="zh-CN" sz="5400" spc="600" dirty="0">
              <a:solidFill>
                <a:schemeClr val="bg1"/>
              </a:solidFill>
              <a:latin typeface="+mj-lt"/>
              <a:ea typeface="字魂35号-经典雅黑" panose="00000500000000000000" pitchFamily="2" charset="-122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81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469</Words>
  <Application>Microsoft Office PowerPoint</Application>
  <PresentationFormat>Custom</PresentationFormat>
  <Paragraphs>61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34" baseType="lpstr">
      <vt:lpstr>宋体</vt:lpstr>
      <vt:lpstr>等线</vt:lpstr>
      <vt:lpstr>等线 Light</vt:lpstr>
      <vt:lpstr>#9Slide03 Sofia Pro Soft Bold</vt:lpstr>
      <vt:lpstr>Arial</vt:lpstr>
      <vt:lpstr>Calibri</vt:lpstr>
      <vt:lpstr>Impact</vt:lpstr>
      <vt:lpstr>ITC Avant Garde Std Bk</vt:lpstr>
      <vt:lpstr>LiHei Pro</vt:lpstr>
      <vt:lpstr>Nunito</vt:lpstr>
      <vt:lpstr>Open Sans Extrabold</vt:lpstr>
      <vt:lpstr>Roboto Black</vt:lpstr>
      <vt:lpstr>Signika</vt:lpstr>
      <vt:lpstr>Times New Roman</vt:lpstr>
      <vt:lpstr>UD Digi Kyokasho N-B</vt:lpstr>
      <vt:lpstr>Wingdings</vt:lpstr>
      <vt:lpstr>字魂35号-经典雅黑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3195</cp:revision>
  <dcterms:created xsi:type="dcterms:W3CDTF">2015-12-01T09:06:39Z</dcterms:created>
  <dcterms:modified xsi:type="dcterms:W3CDTF">2024-04-04T07:39:34Z</dcterms:modified>
</cp:coreProperties>
</file>