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4"/>
  </p:notesMasterIdLst>
  <p:sldIdLst>
    <p:sldId id="322" r:id="rId3"/>
    <p:sldId id="298" r:id="rId4"/>
    <p:sldId id="323" r:id="rId5"/>
    <p:sldId id="299" r:id="rId6"/>
    <p:sldId id="324" r:id="rId7"/>
    <p:sldId id="296" r:id="rId8"/>
    <p:sldId id="314" r:id="rId9"/>
    <p:sldId id="325" r:id="rId10"/>
    <p:sldId id="306" r:id="rId11"/>
    <p:sldId id="326" r:id="rId12"/>
    <p:sldId id="257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2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1A8"/>
    <a:srgbClr val="99C538"/>
    <a:srgbClr val="B04646"/>
    <a:srgbClr val="FED2D2"/>
    <a:srgbClr val="FFD679"/>
    <a:srgbClr val="C7BFBC"/>
    <a:srgbClr val="B091D9"/>
    <a:srgbClr val="A34290"/>
    <a:srgbClr val="97F1EF"/>
    <a:srgbClr val="E5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9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6" y="72"/>
      </p:cViewPr>
      <p:guideLst>
        <p:guide orient="horz" pos="2222"/>
        <p:guide pos="38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99B23-4DC3-4284-A6AB-4B62530B7748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FA9C3-9DBD-4BDA-9EC1-25EF88B102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19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824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7FA9C3-9DBD-4BDA-9EC1-25EF88B1020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022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767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379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434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45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7FA9C3-9DBD-4BDA-9EC1-25EF88B1020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831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6628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368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7FA9C3-9DBD-4BDA-9EC1-25EF88B1020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82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60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2024/5/14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2024/5/14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552" y="308452"/>
            <a:ext cx="1436235" cy="1436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7EE7-CD06-4859-B658-51612BE795EA}" type="datetimeFigureOut">
              <a:rPr lang="zh-CN" altLang="en-US" smtClean="0"/>
              <a:t>2024/5/14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2024/5/14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34">
            <a:extLst>
              <a:ext uri="{FF2B5EF4-FFF2-40B4-BE49-F238E27FC236}">
                <a16:creationId xmlns="" xmlns:a16="http://schemas.microsoft.com/office/drawing/2014/main" id="{9789908D-97E1-E3E4-468F-774C4CDEBFDB}"/>
              </a:ext>
            </a:extLst>
          </p:cNvPr>
          <p:cNvSpPr txBox="1"/>
          <p:nvPr/>
        </p:nvSpPr>
        <p:spPr>
          <a:xfrm>
            <a:off x="6629502" y="4536221"/>
            <a:ext cx="157960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600" spc="300" dirty="0">
                <a:solidFill>
                  <a:srgbClr val="E7E6E6">
                    <a:lumMod val="1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tr.164</a:t>
            </a:r>
            <a:endParaRPr lang="zh-CN" altLang="en-US" sz="3600" spc="300" dirty="0">
              <a:solidFill>
                <a:srgbClr val="E7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文本框 1">
            <a:extLst>
              <a:ext uri="{FF2B5EF4-FFF2-40B4-BE49-F238E27FC236}">
                <a16:creationId xmlns="" xmlns:a16="http://schemas.microsoft.com/office/drawing/2014/main" id="{8AE117D0-BCFA-4EE9-9A16-DBA954FBDCED}"/>
              </a:ext>
            </a:extLst>
          </p:cNvPr>
          <p:cNvSpPr txBox="1"/>
          <p:nvPr/>
        </p:nvSpPr>
        <p:spPr>
          <a:xfrm>
            <a:off x="3763507" y="1547496"/>
            <a:ext cx="43428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字魂70号-灵悦黑体"/>
                <a:cs typeface="Times New Roman" panose="02020603050405020304" pitchFamily="18" charset="0"/>
              </a:rPr>
              <a:t>Tiếng</a:t>
            </a:r>
            <a:r>
              <a:rPr lang="en-US" altLang="zh-CN" sz="7200" b="1" dirty="0">
                <a:solidFill>
                  <a:srgbClr val="002060"/>
                </a:solidFill>
                <a:latin typeface="Times New Roman" panose="02020603050405020304" pitchFamily="18" charset="0"/>
                <a:ea typeface="字魂70号-灵悦黑体"/>
                <a:cs typeface="Times New Roman" panose="02020603050405020304" pitchFamily="18" charset="0"/>
              </a:rPr>
              <a:t> </a:t>
            </a:r>
            <a:r>
              <a:rPr lang="en-US" altLang="zh-CN" sz="7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字魂70号-灵悦黑体"/>
                <a:cs typeface="Times New Roman" panose="02020603050405020304" pitchFamily="18" charset="0"/>
              </a:rPr>
              <a:t>V</a:t>
            </a:r>
            <a:r>
              <a:rPr lang="en-US" altLang="zh-CN" sz="7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字魂70号-灵悦黑体"/>
                <a:cs typeface="Times New Roman" panose="02020603050405020304" pitchFamily="18" charset="0"/>
              </a:rPr>
              <a:t>iệt</a:t>
            </a:r>
            <a:endParaRPr lang="zh-CN" altLang="en-US" sz="7200" b="1" dirty="0">
              <a:solidFill>
                <a:srgbClr val="002060"/>
              </a:solidFill>
              <a:latin typeface="Times New Roman" panose="02020603050405020304" pitchFamily="18" charset="0"/>
              <a:ea typeface="字魂70号-灵悦黑体"/>
              <a:cs typeface="Times New Roman" panose="02020603050405020304" pitchFamily="18" charset="0"/>
            </a:endParaRPr>
          </a:p>
        </p:txBody>
      </p:sp>
      <p:sp>
        <p:nvSpPr>
          <p:cNvPr id="52" name="文本框 5">
            <a:extLst>
              <a:ext uri="{FF2B5EF4-FFF2-40B4-BE49-F238E27FC236}">
                <a16:creationId xmlns="" xmlns:a16="http://schemas.microsoft.com/office/drawing/2014/main" id="{518BB1CC-0EA1-2B89-FA79-FF523D2F18EC}"/>
              </a:ext>
            </a:extLst>
          </p:cNvPr>
          <p:cNvSpPr txBox="1"/>
          <p:nvPr/>
        </p:nvSpPr>
        <p:spPr>
          <a:xfrm>
            <a:off x="4548978" y="3308866"/>
            <a:ext cx="277191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 err="1">
                <a:solidFill>
                  <a:srgbClr val="FF0000"/>
                </a:solidFill>
                <a:latin typeface="UTM Brushtip-C" panose="02040403050506020204" pitchFamily="18" charset="0"/>
                <a:ea typeface="字魂70号-灵悦黑体"/>
              </a:rPr>
              <a:t>Tiết</a:t>
            </a:r>
            <a:r>
              <a:rPr lang="en-US" altLang="zh-CN" sz="8800" dirty="0">
                <a:solidFill>
                  <a:srgbClr val="FF0000"/>
                </a:solidFill>
                <a:latin typeface="UTM Brushtip-C" panose="02040403050506020204" pitchFamily="18" charset="0"/>
                <a:ea typeface="字魂70号-灵悦黑体"/>
              </a:rPr>
              <a:t> 4</a:t>
            </a:r>
            <a:endParaRPr lang="zh-CN" altLang="en-US" sz="8800" dirty="0">
              <a:solidFill>
                <a:srgbClr val="FF0000"/>
              </a:solidFill>
              <a:latin typeface="UTM Brushtip-C" panose="02040403050506020204" pitchFamily="18" charset="0"/>
              <a:ea typeface="字魂70号-灵悦黑体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3967383" y="493195"/>
            <a:ext cx="3577491" cy="1477328"/>
            <a:chOff x="2638269" y="3073040"/>
            <a:chExt cx="3577491" cy="1477328"/>
          </a:xfrm>
        </p:grpSpPr>
        <p:sp>
          <p:nvSpPr>
            <p:cNvPr id="52" name="文本框 1"/>
            <p:cNvSpPr txBox="1">
              <a:spLocks noChangeArrowheads="1"/>
            </p:cNvSpPr>
            <p:nvPr/>
          </p:nvSpPr>
          <p:spPr bwMode="auto">
            <a:xfrm>
              <a:off x="2664205" y="3215674"/>
              <a:ext cx="3551555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4646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Dặn</a:t>
              </a:r>
              <a:r>
                <a:rPr kumimoji="0" lang="en-US" altLang="zh-CN" sz="8000" b="1" i="0" u="none" strike="noStrike" kern="1200" cap="none" spc="0" normalizeH="0" baseline="0" noProof="0" dirty="0">
                  <a:ln>
                    <a:noFill/>
                  </a:ln>
                  <a:solidFill>
                    <a:srgbClr val="B04646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 </a:t>
              </a: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4646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dò</a:t>
              </a:r>
              <a:endPara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B04646"/>
                </a:solidFill>
                <a:effectLst/>
                <a:uLnTx/>
                <a:uFillTx/>
                <a:latin typeface="Pattaya" panose="00000500000000000000" pitchFamily="2" charset="-34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638269" y="3073040"/>
              <a:ext cx="295290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6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字魂59号-创粗黑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34">
            <a:extLst>
              <a:ext uri="{FF2B5EF4-FFF2-40B4-BE49-F238E27FC236}">
                <a16:creationId xmlns="" xmlns:a16="http://schemas.microsoft.com/office/drawing/2014/main" id="{C19AC042-634D-92C6-5DED-9AEF8AE0BFFA}"/>
              </a:ext>
            </a:extLst>
          </p:cNvPr>
          <p:cNvSpPr txBox="1"/>
          <p:nvPr/>
        </p:nvSpPr>
        <p:spPr>
          <a:xfrm>
            <a:off x="521106" y="2253615"/>
            <a:ext cx="6336893" cy="17543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Ôn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cấu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trúc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Chuẩn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bị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ôn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tập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Tiết</a:t>
            </a:r>
            <a:r>
              <a:rPr lang="en-US" altLang="zh-CN" sz="36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5.</a:t>
            </a:r>
            <a:endParaRPr lang="zh-CN" altLang="en-US" sz="36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6"/>
          <p:cNvPicPr>
            <a:picLocks noChangeAspect="1"/>
          </p:cNvPicPr>
          <p:nvPr/>
        </p:nvPicPr>
        <p:blipFill>
          <a:blip r:embed="rId5"/>
          <a:srcRect l="47449" t="21697"/>
          <a:stretch>
            <a:fillRect/>
          </a:stretch>
        </p:blipFill>
        <p:spPr>
          <a:xfrm>
            <a:off x="9053195" y="5132705"/>
            <a:ext cx="3137535" cy="1704340"/>
          </a:xfrm>
          <a:prstGeom prst="rect">
            <a:avLst/>
          </a:prstGeom>
        </p:spPr>
      </p:pic>
      <p:sp>
        <p:nvSpPr>
          <p:cNvPr id="16" name="文本框 2">
            <a:extLst>
              <a:ext uri="{FF2B5EF4-FFF2-40B4-BE49-F238E27FC236}">
                <a16:creationId xmlns="" xmlns:a16="http://schemas.microsoft.com/office/drawing/2014/main" id="{4B06A6DC-E693-0E88-0281-39669D76D079}"/>
              </a:ext>
            </a:extLst>
          </p:cNvPr>
          <p:cNvSpPr txBox="1"/>
          <p:nvPr/>
        </p:nvSpPr>
        <p:spPr>
          <a:xfrm>
            <a:off x="797242" y="1376452"/>
            <a:ext cx="105155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đây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chuyện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sử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hoặc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hãy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zh-CN" alt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34">
            <a:extLst>
              <a:ext uri="{FF2B5EF4-FFF2-40B4-BE49-F238E27FC236}">
                <a16:creationId xmlns="" xmlns:a16="http://schemas.microsoft.com/office/drawing/2014/main" id="{8208AB92-05F8-9BAD-26E5-794AD804CEA3}"/>
              </a:ext>
            </a:extLst>
          </p:cNvPr>
          <p:cNvSpPr txBox="1"/>
          <p:nvPr/>
        </p:nvSpPr>
        <p:spPr>
          <a:xfrm>
            <a:off x="2672722" y="-83008"/>
            <a:ext cx="6633838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endParaRPr lang="zh-CN" altLang="en-US" sz="2800" b="1" spc="3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文本框 2">
            <a:extLst>
              <a:ext uri="{FF2B5EF4-FFF2-40B4-BE49-F238E27FC236}">
                <a16:creationId xmlns="" xmlns:a16="http://schemas.microsoft.com/office/drawing/2014/main" id="{7C2D83A0-D510-6B40-9E3E-0490DCC3B560}"/>
              </a:ext>
            </a:extLst>
          </p:cNvPr>
          <p:cNvSpPr txBox="1"/>
          <p:nvPr/>
        </p:nvSpPr>
        <p:spPr>
          <a:xfrm>
            <a:off x="0" y="320123"/>
            <a:ext cx="12192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tan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ngồi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dõng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mở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đỡ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toàn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đoạn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“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chiếc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mũ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sắt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chân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mồ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xì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gì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nhỉ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“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chiếc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mũ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sắt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chân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mồ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cười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nói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cậu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chẳng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Mỏi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cậu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lắc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Ẩu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nhỉ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nghị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yêu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nữa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r"/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Phỏng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Hồ</a:t>
            </a:r>
            <a:endParaRPr lang="en-US" altLang="zh-CN" sz="25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389547" y="254254"/>
            <a:ext cx="2952906" cy="10030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endParaRPr lang="zh-CN" altLang="en-US" sz="4400" b="1" spc="300" dirty="0">
              <a:solidFill>
                <a:srgbClr val="4BB1A8"/>
              </a:solidFill>
              <a:cs typeface="+mn-ea"/>
              <a:sym typeface="+mn-lt"/>
            </a:endParaRPr>
          </a:p>
        </p:txBody>
      </p:sp>
      <p:sp>
        <p:nvSpPr>
          <p:cNvPr id="14" name="文本框 34">
            <a:extLst>
              <a:ext uri="{FF2B5EF4-FFF2-40B4-BE49-F238E27FC236}">
                <a16:creationId xmlns="" xmlns:a16="http://schemas.microsoft.com/office/drawing/2014/main" id="{041D28AE-B48E-3F68-AA9F-9FF95000F038}"/>
              </a:ext>
            </a:extLst>
          </p:cNvPr>
          <p:cNvSpPr txBox="1"/>
          <p:nvPr/>
        </p:nvSpPr>
        <p:spPr>
          <a:xfrm>
            <a:off x="2643539" y="0"/>
            <a:ext cx="663383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600" b="1" spc="3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本框 34">
            <a:extLst>
              <a:ext uri="{FF2B5EF4-FFF2-40B4-BE49-F238E27FC236}">
                <a16:creationId xmlns="" xmlns:a16="http://schemas.microsoft.com/office/drawing/2014/main" id="{AFA54CDF-688F-EC5E-2085-C524D2699022}"/>
              </a:ext>
            </a:extLst>
          </p:cNvPr>
          <p:cNvSpPr txBox="1"/>
          <p:nvPr/>
        </p:nvSpPr>
        <p:spPr>
          <a:xfrm>
            <a:off x="871302" y="1094864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Tiêu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ngữ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文本框 34">
            <a:extLst>
              <a:ext uri="{FF2B5EF4-FFF2-40B4-BE49-F238E27FC236}">
                <a16:creationId xmlns="" xmlns:a16="http://schemas.microsoft.com/office/drawing/2014/main" id="{D21D139B-E4D7-9698-E254-68FD78C20BA0}"/>
              </a:ext>
            </a:extLst>
          </p:cNvPr>
          <p:cNvSpPr txBox="1"/>
          <p:nvPr/>
        </p:nvSpPr>
        <p:spPr>
          <a:xfrm>
            <a:off x="871302" y="1717191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文本框 34">
            <a:extLst>
              <a:ext uri="{FF2B5EF4-FFF2-40B4-BE49-F238E27FC236}">
                <a16:creationId xmlns="" xmlns:a16="http://schemas.microsoft.com/office/drawing/2014/main" id="{18251686-9A2F-B9C5-B0E1-6830684D44B3}"/>
              </a:ext>
            </a:extLst>
          </p:cNvPr>
          <p:cNvSpPr txBox="1"/>
          <p:nvPr/>
        </p:nvSpPr>
        <p:spPr>
          <a:xfrm>
            <a:off x="871302" y="2339518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文本框 34">
            <a:extLst>
              <a:ext uri="{FF2B5EF4-FFF2-40B4-BE49-F238E27FC236}">
                <a16:creationId xmlns="" xmlns:a16="http://schemas.microsoft.com/office/drawing/2014/main" id="{2484A379-E146-06E1-6383-B01501B8CF6F}"/>
              </a:ext>
            </a:extLst>
          </p:cNvPr>
          <p:cNvSpPr txBox="1"/>
          <p:nvPr/>
        </p:nvSpPr>
        <p:spPr>
          <a:xfrm>
            <a:off x="871302" y="2955689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diễn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文本框 34">
            <a:extLst>
              <a:ext uri="{FF2B5EF4-FFF2-40B4-BE49-F238E27FC236}">
                <a16:creationId xmlns="" xmlns:a16="http://schemas.microsoft.com/office/drawing/2014/main" id="{68D49A24-081F-0D58-CE05-63F0537FD542}"/>
              </a:ext>
            </a:extLst>
          </p:cNvPr>
          <p:cNvSpPr txBox="1"/>
          <p:nvPr/>
        </p:nvSpPr>
        <p:spPr>
          <a:xfrm>
            <a:off x="871302" y="3578016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="" xmlns:a16="http://schemas.microsoft.com/office/drawing/2014/main" id="{8F14D411-021C-576D-F183-70835CEF2339}"/>
              </a:ext>
            </a:extLst>
          </p:cNvPr>
          <p:cNvSpPr txBox="1"/>
          <p:nvPr/>
        </p:nvSpPr>
        <p:spPr>
          <a:xfrm>
            <a:off x="871302" y="4200343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文本框 34">
            <a:extLst>
              <a:ext uri="{FF2B5EF4-FFF2-40B4-BE49-F238E27FC236}">
                <a16:creationId xmlns="" xmlns:a16="http://schemas.microsoft.com/office/drawing/2014/main" id="{B38CF652-FF23-8ED7-D77C-7CE6615E0BB3}"/>
              </a:ext>
            </a:extLst>
          </p:cNvPr>
          <p:cNvSpPr txBox="1"/>
          <p:nvPr/>
        </p:nvSpPr>
        <p:spPr>
          <a:xfrm>
            <a:off x="871302" y="4811297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文本框 34">
            <a:extLst>
              <a:ext uri="{FF2B5EF4-FFF2-40B4-BE49-F238E27FC236}">
                <a16:creationId xmlns="" xmlns:a16="http://schemas.microsoft.com/office/drawing/2014/main" id="{A97525FE-5941-A5B2-A9DC-51E543DB3462}"/>
              </a:ext>
            </a:extLst>
          </p:cNvPr>
          <p:cNvSpPr txBox="1"/>
          <p:nvPr/>
        </p:nvSpPr>
        <p:spPr>
          <a:xfrm>
            <a:off x="871302" y="5432322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lập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55" y="-118094"/>
            <a:ext cx="1436235" cy="1436235"/>
          </a:xfrm>
          <a:prstGeom prst="rect">
            <a:avLst/>
          </a:prstGeom>
        </p:spPr>
      </p:pic>
      <p:grpSp>
        <p:nvGrpSpPr>
          <p:cNvPr id="51" name="组合 50"/>
          <p:cNvGrpSpPr/>
          <p:nvPr/>
        </p:nvGrpSpPr>
        <p:grpSpPr>
          <a:xfrm>
            <a:off x="3746111" y="3326547"/>
            <a:ext cx="4963844" cy="1477328"/>
            <a:chOff x="2315643" y="3073040"/>
            <a:chExt cx="4580981" cy="1477328"/>
          </a:xfrm>
        </p:grpSpPr>
        <p:sp>
          <p:nvSpPr>
            <p:cNvPr id="52" name="文本框 1"/>
            <p:cNvSpPr txBox="1">
              <a:spLocks noChangeArrowheads="1"/>
            </p:cNvSpPr>
            <p:nvPr/>
          </p:nvSpPr>
          <p:spPr bwMode="auto">
            <a:xfrm>
              <a:off x="2315643" y="3313433"/>
              <a:ext cx="4580981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99C538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Thực</a:t>
              </a:r>
              <a:r>
                <a:rPr kumimoji="0" lang="en-US" altLang="zh-CN" sz="7200" b="1" i="0" u="none" strike="noStrike" kern="1200" cap="none" spc="0" normalizeH="0" baseline="0" noProof="0" dirty="0">
                  <a:ln>
                    <a:noFill/>
                  </a:ln>
                  <a:solidFill>
                    <a:srgbClr val="99C538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 </a:t>
              </a:r>
              <a:r>
                <a:rPr kumimoji="0" lang="en-US" altLang="zh-CN" sz="7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99C538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hành</a:t>
              </a:r>
              <a:endPara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99C538"/>
                </a:solidFill>
                <a:effectLst/>
                <a:uLnTx/>
                <a:uFillTx/>
                <a:latin typeface="Pattaya" panose="00000500000000000000" pitchFamily="2" charset="-34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638269" y="3073040"/>
              <a:ext cx="295290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6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字魂59号-创粗黑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34">
            <a:extLst>
              <a:ext uri="{FF2B5EF4-FFF2-40B4-BE49-F238E27FC236}">
                <a16:creationId xmlns="" xmlns:a16="http://schemas.microsoft.com/office/drawing/2014/main" id="{9977394E-FB7D-B0B4-A029-2B8E036F4E24}"/>
              </a:ext>
            </a:extLst>
          </p:cNvPr>
          <p:cNvSpPr txBox="1"/>
          <p:nvPr/>
        </p:nvSpPr>
        <p:spPr>
          <a:xfrm>
            <a:off x="1433027" y="242047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 HÒA XÃ HỘI CHỦ NGHĨA VIỆT NAM</a:t>
            </a:r>
            <a:b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–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Hạnh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phúc</a:t>
            </a:r>
            <a:endParaRPr lang="zh-CN" altLang="en-US" sz="2800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="" xmlns:a16="http://schemas.microsoft.com/office/drawing/2014/main" id="{AE81697C-C92D-250F-3404-FF8BD77BC8B8}"/>
              </a:ext>
            </a:extLst>
          </p:cNvPr>
          <p:cNvSpPr txBox="1"/>
          <p:nvPr/>
        </p:nvSpPr>
        <p:spPr>
          <a:xfrm>
            <a:off x="1433026" y="175520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spc="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 BẢN CUỘC HỌP CỦA CHỮ VIẾT</a:t>
            </a:r>
            <a:endParaRPr lang="zh-CN" altLang="en-US" sz="2800" spc="3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文本框 34">
            <a:extLst>
              <a:ext uri="{FF2B5EF4-FFF2-40B4-BE49-F238E27FC236}">
                <a16:creationId xmlns="" xmlns:a16="http://schemas.microsoft.com/office/drawing/2014/main" id="{BD660C3E-112B-B928-6AAB-D61E2F46C887}"/>
              </a:ext>
            </a:extLst>
          </p:cNvPr>
          <p:cNvSpPr txBox="1"/>
          <p:nvPr/>
        </p:nvSpPr>
        <p:spPr>
          <a:xfrm>
            <a:off x="1801906" y="240781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文本框 34">
            <a:extLst>
              <a:ext uri="{FF2B5EF4-FFF2-40B4-BE49-F238E27FC236}">
                <a16:creationId xmlns="" xmlns:a16="http://schemas.microsoft.com/office/drawing/2014/main" id="{82A4C790-0DA4-9344-79DD-A85F621FD177}"/>
              </a:ext>
            </a:extLst>
          </p:cNvPr>
          <p:cNvSpPr txBox="1"/>
          <p:nvPr/>
        </p:nvSpPr>
        <p:spPr>
          <a:xfrm>
            <a:off x="1801906" y="2961808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phút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…/…/2022.</a:t>
            </a:r>
            <a:b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5…,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Trường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Tiểu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文本框 34">
            <a:extLst>
              <a:ext uri="{FF2B5EF4-FFF2-40B4-BE49-F238E27FC236}">
                <a16:creationId xmlns="" xmlns:a16="http://schemas.microsoft.com/office/drawing/2014/main" id="{1E641075-56B7-EDB8-1958-1D12EC6BD83F}"/>
              </a:ext>
            </a:extLst>
          </p:cNvPr>
          <p:cNvSpPr txBox="1"/>
          <p:nvPr/>
        </p:nvSpPr>
        <p:spPr>
          <a:xfrm>
            <a:off x="1801906" y="4074852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文本框 34">
            <a:extLst>
              <a:ext uri="{FF2B5EF4-FFF2-40B4-BE49-F238E27FC236}">
                <a16:creationId xmlns="" xmlns:a16="http://schemas.microsoft.com/office/drawing/2014/main" id="{CA14632B-CE4E-EAB9-928A-CC5DFFF6E578}"/>
              </a:ext>
            </a:extLst>
          </p:cNvPr>
          <p:cNvSpPr txBox="1"/>
          <p:nvPr/>
        </p:nvSpPr>
        <p:spPr>
          <a:xfrm>
            <a:off x="1801906" y="4726231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4">
            <a:extLst>
              <a:ext uri="{FF2B5EF4-FFF2-40B4-BE49-F238E27FC236}">
                <a16:creationId xmlns="" xmlns:a16="http://schemas.microsoft.com/office/drawing/2014/main" id="{B6DF2837-F6EE-5240-9B5E-53EE9D6C0838}"/>
              </a:ext>
            </a:extLst>
          </p:cNvPr>
          <p:cNvSpPr txBox="1"/>
          <p:nvPr/>
        </p:nvSpPr>
        <p:spPr>
          <a:xfrm>
            <a:off x="1801906" y="5280229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b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34">
            <a:extLst>
              <a:ext uri="{FF2B5EF4-FFF2-40B4-BE49-F238E27FC236}">
                <a16:creationId xmlns="" xmlns:a16="http://schemas.microsoft.com/office/drawing/2014/main" id="{D7CA8073-5DE6-FCF8-139E-F980BFC9DD90}"/>
              </a:ext>
            </a:extLst>
          </p:cNvPr>
          <p:cNvSpPr txBox="1"/>
          <p:nvPr/>
        </p:nvSpPr>
        <p:spPr>
          <a:xfrm>
            <a:off x="0" y="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="" xmlns:a16="http://schemas.microsoft.com/office/drawing/2014/main" id="{CBC945C9-2003-E689-C317-321BD3108D8F}"/>
              </a:ext>
            </a:extLst>
          </p:cNvPr>
          <p:cNvSpPr txBox="1"/>
          <p:nvPr/>
        </p:nvSpPr>
        <p:spPr>
          <a:xfrm>
            <a:off x="0" y="466446"/>
            <a:ext cx="12192000" cy="56938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phát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biểu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Mục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đích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đỡ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toàn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rất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vô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Anh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Khi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mỏi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nghị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phải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yêu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Anh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nhiệm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nghiêm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túc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điều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tán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kiến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thúc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phút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…/…/2022.</a:t>
            </a:r>
          </a:p>
        </p:txBody>
      </p:sp>
      <p:sp>
        <p:nvSpPr>
          <p:cNvPr id="25" name="文本框 34">
            <a:extLst>
              <a:ext uri="{FF2B5EF4-FFF2-40B4-BE49-F238E27FC236}">
                <a16:creationId xmlns="" xmlns:a16="http://schemas.microsoft.com/office/drawing/2014/main" id="{1B2C008F-3A5E-6F97-DF9A-2E3087F648EF}"/>
              </a:ext>
            </a:extLst>
          </p:cNvPr>
          <p:cNvSpPr txBox="1"/>
          <p:nvPr/>
        </p:nvSpPr>
        <p:spPr>
          <a:xfrm>
            <a:off x="885217" y="6211654"/>
            <a:ext cx="4143983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lập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文本框 34">
            <a:extLst>
              <a:ext uri="{FF2B5EF4-FFF2-40B4-BE49-F238E27FC236}">
                <a16:creationId xmlns="" xmlns:a16="http://schemas.microsoft.com/office/drawing/2014/main" id="{624F9C98-F888-6CED-A997-28ADC68CC5C4}"/>
              </a:ext>
            </a:extLst>
          </p:cNvPr>
          <p:cNvSpPr txBox="1"/>
          <p:nvPr/>
        </p:nvSpPr>
        <p:spPr>
          <a:xfrm>
            <a:off x="8188390" y="6211654"/>
            <a:ext cx="2172511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图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192" y="-88894"/>
            <a:ext cx="2289329" cy="2289329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55" y="-118094"/>
            <a:ext cx="1436235" cy="1436235"/>
          </a:xfrm>
          <a:prstGeom prst="rect">
            <a:avLst/>
          </a:prstGeom>
        </p:spPr>
      </p:pic>
      <p:grpSp>
        <p:nvGrpSpPr>
          <p:cNvPr id="51" name="组合 50"/>
          <p:cNvGrpSpPr/>
          <p:nvPr/>
        </p:nvGrpSpPr>
        <p:grpSpPr>
          <a:xfrm>
            <a:off x="4405265" y="3326547"/>
            <a:ext cx="3587219" cy="1477328"/>
            <a:chOff x="2638269" y="3073040"/>
            <a:chExt cx="3587219" cy="1477328"/>
          </a:xfrm>
        </p:grpSpPr>
        <p:sp>
          <p:nvSpPr>
            <p:cNvPr id="52" name="文本框 1"/>
            <p:cNvSpPr txBox="1">
              <a:spLocks noChangeArrowheads="1"/>
            </p:cNvSpPr>
            <p:nvPr/>
          </p:nvSpPr>
          <p:spPr bwMode="auto">
            <a:xfrm>
              <a:off x="2673933" y="3176762"/>
              <a:ext cx="3551555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Củng</a:t>
              </a:r>
              <a:r>
                <a:rPr kumimoji="0" lang="en-US" altLang="zh-CN" sz="8000" b="1" i="0" u="none" strike="noStrike" kern="1200" cap="none" spc="0" normalizeH="0" baseline="0" noProof="0" dirty="0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 </a:t>
              </a: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cố</a:t>
              </a:r>
              <a:endPara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B091D9"/>
                </a:solidFill>
                <a:effectLst/>
                <a:uLnTx/>
                <a:uFillTx/>
                <a:latin typeface="Pattaya" panose="00000500000000000000" pitchFamily="2" charset="-34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638269" y="3073040"/>
              <a:ext cx="295290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6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字魂59号-创粗黑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6"/>
          <p:cNvPicPr>
            <a:picLocks noChangeAspect="1"/>
          </p:cNvPicPr>
          <p:nvPr/>
        </p:nvPicPr>
        <p:blipFill>
          <a:blip r:embed="rId5"/>
          <a:srcRect l="47449" t="21697"/>
          <a:stretch>
            <a:fillRect/>
          </a:stretch>
        </p:blipFill>
        <p:spPr>
          <a:xfrm>
            <a:off x="9053195" y="5132705"/>
            <a:ext cx="3137535" cy="1704340"/>
          </a:xfrm>
          <a:prstGeom prst="rect">
            <a:avLst/>
          </a:prstGeom>
        </p:spPr>
      </p:pic>
      <p:sp>
        <p:nvSpPr>
          <p:cNvPr id="20" name="文本框 34">
            <a:extLst>
              <a:ext uri="{FF2B5EF4-FFF2-40B4-BE49-F238E27FC236}">
                <a16:creationId xmlns="" xmlns:a16="http://schemas.microsoft.com/office/drawing/2014/main" id="{844703E7-89A7-417A-95E7-1C0E8631158E}"/>
              </a:ext>
            </a:extLst>
          </p:cNvPr>
          <p:cNvSpPr txBox="1"/>
          <p:nvPr/>
        </p:nvSpPr>
        <p:spPr>
          <a:xfrm>
            <a:off x="1972331" y="197721"/>
            <a:ext cx="663383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600" b="1" spc="3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文本框 34">
            <a:extLst>
              <a:ext uri="{FF2B5EF4-FFF2-40B4-BE49-F238E27FC236}">
                <a16:creationId xmlns="" xmlns:a16="http://schemas.microsoft.com/office/drawing/2014/main" id="{D82F449A-037F-3EC0-AD63-99CA62412C6C}"/>
              </a:ext>
            </a:extLst>
          </p:cNvPr>
          <p:cNvSpPr txBox="1"/>
          <p:nvPr/>
        </p:nvSpPr>
        <p:spPr>
          <a:xfrm>
            <a:off x="200094" y="1292585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Tiêu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ngữ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文本框 34">
            <a:extLst>
              <a:ext uri="{FF2B5EF4-FFF2-40B4-BE49-F238E27FC236}">
                <a16:creationId xmlns="" xmlns:a16="http://schemas.microsoft.com/office/drawing/2014/main" id="{9AAC5925-246A-13AD-0CE2-DCBA0BD5BBB7}"/>
              </a:ext>
            </a:extLst>
          </p:cNvPr>
          <p:cNvSpPr txBox="1"/>
          <p:nvPr/>
        </p:nvSpPr>
        <p:spPr>
          <a:xfrm>
            <a:off x="200094" y="1914912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="" xmlns:a16="http://schemas.microsoft.com/office/drawing/2014/main" id="{DF998874-E3FF-9A11-F0EC-6C161CA998A8}"/>
              </a:ext>
            </a:extLst>
          </p:cNvPr>
          <p:cNvSpPr txBox="1"/>
          <p:nvPr/>
        </p:nvSpPr>
        <p:spPr>
          <a:xfrm>
            <a:off x="200094" y="2537239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文本框 34">
            <a:extLst>
              <a:ext uri="{FF2B5EF4-FFF2-40B4-BE49-F238E27FC236}">
                <a16:creationId xmlns="" xmlns:a16="http://schemas.microsoft.com/office/drawing/2014/main" id="{828817D6-93AB-394B-F4EB-0DD6432307D8}"/>
              </a:ext>
            </a:extLst>
          </p:cNvPr>
          <p:cNvSpPr txBox="1"/>
          <p:nvPr/>
        </p:nvSpPr>
        <p:spPr>
          <a:xfrm>
            <a:off x="200094" y="3153410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diễn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文本框 34">
            <a:extLst>
              <a:ext uri="{FF2B5EF4-FFF2-40B4-BE49-F238E27FC236}">
                <a16:creationId xmlns="" xmlns:a16="http://schemas.microsoft.com/office/drawing/2014/main" id="{88498405-96EF-5613-29DD-B26CEA6544E3}"/>
              </a:ext>
            </a:extLst>
          </p:cNvPr>
          <p:cNvSpPr txBox="1"/>
          <p:nvPr/>
        </p:nvSpPr>
        <p:spPr>
          <a:xfrm>
            <a:off x="200094" y="3775737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文本框 34">
            <a:extLst>
              <a:ext uri="{FF2B5EF4-FFF2-40B4-BE49-F238E27FC236}">
                <a16:creationId xmlns="" xmlns:a16="http://schemas.microsoft.com/office/drawing/2014/main" id="{06D1B879-3452-2B28-2E02-DAC6B58FF595}"/>
              </a:ext>
            </a:extLst>
          </p:cNvPr>
          <p:cNvSpPr txBox="1"/>
          <p:nvPr/>
        </p:nvSpPr>
        <p:spPr>
          <a:xfrm>
            <a:off x="200094" y="4398064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文本框 34">
            <a:extLst>
              <a:ext uri="{FF2B5EF4-FFF2-40B4-BE49-F238E27FC236}">
                <a16:creationId xmlns="" xmlns:a16="http://schemas.microsoft.com/office/drawing/2014/main" id="{415D133A-4FCA-DDB7-4986-EB2CAE9C43A5}"/>
              </a:ext>
            </a:extLst>
          </p:cNvPr>
          <p:cNvSpPr txBox="1"/>
          <p:nvPr/>
        </p:nvSpPr>
        <p:spPr>
          <a:xfrm>
            <a:off x="200094" y="5009018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文本框 34">
            <a:extLst>
              <a:ext uri="{FF2B5EF4-FFF2-40B4-BE49-F238E27FC236}">
                <a16:creationId xmlns="" xmlns:a16="http://schemas.microsoft.com/office/drawing/2014/main" id="{0DF0E45B-0DF0-0E03-8455-1331FA5AE16F}"/>
              </a:ext>
            </a:extLst>
          </p:cNvPr>
          <p:cNvSpPr txBox="1"/>
          <p:nvPr/>
        </p:nvSpPr>
        <p:spPr>
          <a:xfrm>
            <a:off x="200094" y="5630043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lập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73437F25-C234-4DEE-8BC5-020555A1774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D:\修改ppt1.4\90273"/>
  <p:tag name="ISPRING_FIRST_PUBLISH" val="1"/>
  <p:tag name="ISPRING_PRESENTATION_TITLE" val="人教版小学四年级语文课件雾凇PPT模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84CBC5"/>
      </a:accent1>
      <a:accent2>
        <a:srgbClr val="1B6AA3"/>
      </a:accent2>
      <a:accent3>
        <a:srgbClr val="F47264"/>
      </a:accent3>
      <a:accent4>
        <a:srgbClr val="F8D35C"/>
      </a:accent4>
      <a:accent5>
        <a:srgbClr val="6DAA2D"/>
      </a:accent5>
      <a:accent6>
        <a:srgbClr val="B091E7"/>
      </a:accent6>
      <a:hlink>
        <a:srgbClr val="84CBC5"/>
      </a:hlink>
      <a:folHlink>
        <a:srgbClr val="BFBFBF"/>
      </a:folHlink>
    </a:clrScheme>
    <a:fontScheme name="iwg5aw3l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wg5aw3l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454</Words>
  <Application>Microsoft Office PowerPoint</Application>
  <PresentationFormat>Widescreen</PresentationFormat>
  <Paragraphs>68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Pattaya</vt:lpstr>
      <vt:lpstr>黑体</vt:lpstr>
      <vt:lpstr>Times New Roman</vt:lpstr>
      <vt:lpstr>UTM Brushtip-C</vt:lpstr>
      <vt:lpstr>字魂59号-创粗黑</vt:lpstr>
      <vt:lpstr>字魂70号-灵悦黑体</vt:lpstr>
      <vt:lpstr>等线</vt:lpstr>
      <vt:lpstr>Office 主题​​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人教版小学四年级语文课件雾凇PPT模板</dc:title>
  <dc:creator>1</dc:creator>
  <cp:lastModifiedBy>Admin</cp:lastModifiedBy>
  <cp:revision>282</cp:revision>
  <dcterms:created xsi:type="dcterms:W3CDTF">2017-07-04T02:37:00Z</dcterms:created>
  <dcterms:modified xsi:type="dcterms:W3CDTF">2024-05-14T05:23:18Z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