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2"/>
  </p:notesMasterIdLst>
  <p:sldIdLst>
    <p:sldId id="256" r:id="rId3"/>
    <p:sldId id="332" r:id="rId4"/>
    <p:sldId id="273" r:id="rId5"/>
    <p:sldId id="333" r:id="rId6"/>
    <p:sldId id="334" r:id="rId7"/>
    <p:sldId id="335" r:id="rId8"/>
    <p:sldId id="329" r:id="rId9"/>
    <p:sldId id="336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58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125E-5D57-428E-BB1C-89E4BB1D7FB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F1FC-F61F-41DB-A122-526FC83E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1F1FC-F61F-41DB-A122-526FC83EC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8A35A9-5AF7-43F8-9F39-7B9926EEF66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114300"/>
            <a:ext cx="2685752" cy="2685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7.sv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5.svg"/><Relationship Id="rId19" Type="http://schemas.openxmlformats.org/officeDocument/2006/relationships/image" Target="../media/image11.png"/><Relationship Id="rId4" Type="http://schemas.openxmlformats.org/officeDocument/2006/relationships/image" Target="../media/image43.svg"/><Relationship Id="rId9" Type="http://schemas.openxmlformats.org/officeDocument/2006/relationships/image" Target="../media/image5.png"/><Relationship Id="rId14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svg"/><Relationship Id="rId7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8.svg"/><Relationship Id="rId3" Type="http://schemas.openxmlformats.org/officeDocument/2006/relationships/image" Target="../media/image43.svg"/><Relationship Id="rId7" Type="http://schemas.openxmlformats.org/officeDocument/2006/relationships/image" Target="../media/image126.svg"/><Relationship Id="rId12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9.svg"/><Relationship Id="rId5" Type="http://schemas.openxmlformats.org/officeDocument/2006/relationships/image" Target="../media/image23.svg"/><Relationship Id="rId15" Type="http://schemas.openxmlformats.org/officeDocument/2006/relationships/image" Target="../media/image15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59.sv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8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60960" y="-5922333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5"/>
                </a:lnTo>
                <a:lnTo>
                  <a:pt x="0" y="9487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948608" y="-5944295"/>
            <a:ext cx="10600352" cy="9487315"/>
          </a:xfrm>
          <a:custGeom>
            <a:avLst/>
            <a:gdLst/>
            <a:ahLst/>
            <a:cxnLst/>
            <a:rect l="l" t="t" r="r" b="b"/>
            <a:pathLst>
              <a:path w="10600352" h="9487315">
                <a:moveTo>
                  <a:pt x="0" y="0"/>
                </a:moveTo>
                <a:lnTo>
                  <a:pt x="10600352" y="0"/>
                </a:lnTo>
                <a:lnTo>
                  <a:pt x="10600352" y="9487316"/>
                </a:lnTo>
                <a:lnTo>
                  <a:pt x="0" y="94873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130811" y="1028700"/>
            <a:ext cx="14026377" cy="7675208"/>
            <a:chOff x="0" y="0"/>
            <a:chExt cx="3694190" cy="20214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94190" cy="2021454"/>
            </a:xfrm>
            <a:custGeom>
              <a:avLst/>
              <a:gdLst/>
              <a:ahLst/>
              <a:cxnLst/>
              <a:rect l="l" t="t" r="r" b="b"/>
              <a:pathLst>
                <a:path w="3694190" h="2021454">
                  <a:moveTo>
                    <a:pt x="28150" y="0"/>
                  </a:moveTo>
                  <a:lnTo>
                    <a:pt x="3666040" y="0"/>
                  </a:lnTo>
                  <a:cubicBezTo>
                    <a:pt x="3673506" y="0"/>
                    <a:pt x="3680666" y="2966"/>
                    <a:pt x="3685945" y="8245"/>
                  </a:cubicBezTo>
                  <a:cubicBezTo>
                    <a:pt x="3691224" y="13524"/>
                    <a:pt x="3694190" y="20684"/>
                    <a:pt x="3694190" y="28150"/>
                  </a:cubicBezTo>
                  <a:lnTo>
                    <a:pt x="3694190" y="1993304"/>
                  </a:lnTo>
                  <a:cubicBezTo>
                    <a:pt x="3694190" y="2000770"/>
                    <a:pt x="3691224" y="2007930"/>
                    <a:pt x="3685945" y="2013209"/>
                  </a:cubicBezTo>
                  <a:cubicBezTo>
                    <a:pt x="3680666" y="2018488"/>
                    <a:pt x="3673506" y="2021454"/>
                    <a:pt x="3666040" y="2021454"/>
                  </a:cubicBezTo>
                  <a:lnTo>
                    <a:pt x="28150" y="2021454"/>
                  </a:lnTo>
                  <a:cubicBezTo>
                    <a:pt x="20684" y="2021454"/>
                    <a:pt x="13524" y="2018488"/>
                    <a:pt x="8245" y="2013209"/>
                  </a:cubicBezTo>
                  <a:cubicBezTo>
                    <a:pt x="2966" y="2007930"/>
                    <a:pt x="0" y="2000770"/>
                    <a:pt x="0" y="1993304"/>
                  </a:cubicBezTo>
                  <a:lnTo>
                    <a:pt x="0" y="28150"/>
                  </a:lnTo>
                  <a:cubicBezTo>
                    <a:pt x="0" y="20684"/>
                    <a:pt x="2966" y="13524"/>
                    <a:pt x="8245" y="8245"/>
                  </a:cubicBezTo>
                  <a:cubicBezTo>
                    <a:pt x="13524" y="2966"/>
                    <a:pt x="20684" y="0"/>
                    <a:pt x="2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94190" cy="20595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1595" y="3704105"/>
            <a:ext cx="4242623" cy="7593061"/>
          </a:xfrm>
          <a:custGeom>
            <a:avLst/>
            <a:gdLst/>
            <a:ahLst/>
            <a:cxnLst/>
            <a:rect l="l" t="t" r="r" b="b"/>
            <a:pathLst>
              <a:path w="4242623" h="7593061">
                <a:moveTo>
                  <a:pt x="0" y="0"/>
                </a:moveTo>
                <a:lnTo>
                  <a:pt x="4242622" y="0"/>
                </a:lnTo>
                <a:lnTo>
                  <a:pt x="4242622" y="7593061"/>
                </a:lnTo>
                <a:lnTo>
                  <a:pt x="0" y="7593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4327" y="3020375"/>
            <a:ext cx="1052907" cy="1089214"/>
          </a:xfrm>
          <a:custGeom>
            <a:avLst/>
            <a:gdLst/>
            <a:ahLst/>
            <a:cxnLst/>
            <a:rect l="l" t="t" r="r" b="b"/>
            <a:pathLst>
              <a:path w="1052907" h="1089214">
                <a:moveTo>
                  <a:pt x="0" y="0"/>
                </a:moveTo>
                <a:lnTo>
                  <a:pt x="1052907" y="0"/>
                </a:lnTo>
                <a:lnTo>
                  <a:pt x="1052907" y="1089214"/>
                </a:lnTo>
                <a:lnTo>
                  <a:pt x="0" y="1089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154855" t="-80817" r="-404244" b="-344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364319" flipV="1">
            <a:off x="17822019" y="4326371"/>
            <a:ext cx="709799" cy="1309391"/>
          </a:xfrm>
          <a:custGeom>
            <a:avLst/>
            <a:gdLst/>
            <a:ahLst/>
            <a:cxnLst/>
            <a:rect l="l" t="t" r="r" b="b"/>
            <a:pathLst>
              <a:path w="709799" h="1309391">
                <a:moveTo>
                  <a:pt x="0" y="1309391"/>
                </a:moveTo>
                <a:lnTo>
                  <a:pt x="709799" y="1309391"/>
                </a:lnTo>
                <a:lnTo>
                  <a:pt x="709799" y="0"/>
                </a:lnTo>
                <a:lnTo>
                  <a:pt x="0" y="0"/>
                </a:lnTo>
                <a:lnTo>
                  <a:pt x="0" y="130939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6853097">
            <a:off x="1665501" y="142326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620501" y="2936086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9"/>
                </a:lnTo>
                <a:lnTo>
                  <a:pt x="0" y="768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4053962" y="564096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772474" y="6408978"/>
            <a:ext cx="3663129" cy="3617340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004510" y="109513"/>
            <a:ext cx="1825865" cy="2712500"/>
          </a:xfrm>
          <a:custGeom>
            <a:avLst/>
            <a:gdLst/>
            <a:ahLst/>
            <a:cxnLst/>
            <a:rect l="l" t="t" r="r" b="b"/>
            <a:pathLst>
              <a:path w="1825865" h="2712500">
                <a:moveTo>
                  <a:pt x="0" y="0"/>
                </a:moveTo>
                <a:lnTo>
                  <a:pt x="1825865" y="0"/>
                </a:lnTo>
                <a:lnTo>
                  <a:pt x="1825865" y="2712499"/>
                </a:lnTo>
                <a:lnTo>
                  <a:pt x="0" y="271249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F6897F-129A-1BBD-D071-9F66AA255B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7600" y="419100"/>
            <a:ext cx="2773920" cy="149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64B36B-A3E1-82FB-C918-D87CB5D839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81400" y="3238500"/>
            <a:ext cx="12906351" cy="3359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845CE2-6555-0E80-0552-49192712B68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62200" y="2247900"/>
            <a:ext cx="4237087" cy="128636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-3129750" y="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9A14191-4A71-60A6-2ABD-AB9AFDD706A4}"/>
              </a:ext>
            </a:extLst>
          </p:cNvPr>
          <p:cNvGrpSpPr/>
          <p:nvPr/>
        </p:nvGrpSpPr>
        <p:grpSpPr>
          <a:xfrm>
            <a:off x="3200400" y="1333500"/>
            <a:ext cx="12192000" cy="7012595"/>
            <a:chOff x="3124200" y="1409700"/>
            <a:chExt cx="12192000" cy="70125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EDFDCA-2D7E-8D3C-0008-2E97FB537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485900"/>
              <a:ext cx="12192000" cy="693639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8FE6CB-5C13-51F0-63E6-8A8DC527975F}"/>
                </a:ext>
              </a:extLst>
            </p:cNvPr>
            <p:cNvSpPr/>
            <p:nvPr/>
          </p:nvSpPr>
          <p:spPr>
            <a:xfrm>
              <a:off x="3657600" y="1409700"/>
              <a:ext cx="2971800" cy="18288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3DA430-341A-1AD5-1F85-C3825DAF110A}"/>
                </a:ext>
              </a:extLst>
            </p:cNvPr>
            <p:cNvSpPr/>
            <p:nvPr/>
          </p:nvSpPr>
          <p:spPr>
            <a:xfrm>
              <a:off x="11811000" y="1638300"/>
              <a:ext cx="3124200" cy="20574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94CAAC-5830-42C6-9854-7FF343995EFA}"/>
                </a:ext>
              </a:extLst>
            </p:cNvPr>
            <p:cNvSpPr/>
            <p:nvPr/>
          </p:nvSpPr>
          <p:spPr>
            <a:xfrm>
              <a:off x="6477000" y="1409700"/>
              <a:ext cx="8458200" cy="9906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7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Picture 34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339CF-22BB-8793-0B77-A6FB5DCF875B}"/>
              </a:ext>
            </a:extLst>
          </p:cNvPr>
          <p:cNvSpPr/>
          <p:nvPr/>
        </p:nvSpPr>
        <p:spPr>
          <a:xfrm>
            <a:off x="1752600" y="2552700"/>
            <a:ext cx="12496800" cy="2590800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/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/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𝟏𝟐𝟔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𝟑𝟓𝟏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𝟓𝟑𝟕</m:t>
                          </m:r>
                        </m:num>
                        <m:den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,….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cartoon robot with yellow legs and yellow shoes&#10;&#10;Description automatically generated">
            <a:extLst>
              <a:ext uri="{FF2B5EF4-FFF2-40B4-BE49-F238E27FC236}">
                <a16:creationId xmlns:a16="http://schemas.microsoft.com/office/drawing/2014/main" id="{2E138D5F-DAA6-7B91-19D5-A247D0968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400300"/>
            <a:ext cx="5785388" cy="50196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3194FE-C3D6-4CB1-8ECC-FC636014BF16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C9AD8F4-B2D8-1393-4614-96E8FDA6A31C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E17A340-AEBF-8EE9-6088-4D1D26210294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5FC2376C-1C58-4500-5CBE-B28F67182C23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80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phân số nào dưới đây là phân số thập phân?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E9B56-F981-9328-BE08-EF67EE48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66900"/>
            <a:ext cx="12877800" cy="29678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/>
              <p:nvPr/>
            </p:nvSpPr>
            <p:spPr>
              <a:xfrm>
                <a:off x="2055238" y="5386271"/>
                <a:ext cx="14937361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altLang="en-US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𝟏𝟕𝟖</m:t>
                          </m:r>
                        </m:num>
                        <m:den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𝟑𝟔𝟓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𝐥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𝐭𝐡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Bodoni MT" panose="02070603080606020203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238" y="5386271"/>
                <a:ext cx="14937361" cy="1378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0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438400" y="7239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phân số thập phân thích hợp.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320C22-6718-F00C-78B7-41B9450A6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0700"/>
            <a:ext cx="16513791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D003B-9BBB-897A-8E64-96CDD06B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762500"/>
            <a:ext cx="12928322" cy="45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508" y="5777018"/>
            <a:ext cx="21695015" cy="11040295"/>
            <a:chOff x="0" y="0"/>
            <a:chExt cx="1424432" cy="7248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4432" cy="724874"/>
            </a:xfrm>
            <a:custGeom>
              <a:avLst/>
              <a:gdLst/>
              <a:ahLst/>
              <a:cxnLst/>
              <a:rect l="l" t="t" r="r" b="b"/>
              <a:pathLst>
                <a:path w="1424432" h="724874">
                  <a:moveTo>
                    <a:pt x="712216" y="0"/>
                  </a:moveTo>
                  <a:cubicBezTo>
                    <a:pt x="318870" y="0"/>
                    <a:pt x="0" y="162269"/>
                    <a:pt x="0" y="362437"/>
                  </a:cubicBezTo>
                  <a:cubicBezTo>
                    <a:pt x="0" y="562605"/>
                    <a:pt x="318870" y="724874"/>
                    <a:pt x="712216" y="724874"/>
                  </a:cubicBezTo>
                  <a:cubicBezTo>
                    <a:pt x="1105562" y="724874"/>
                    <a:pt x="1424432" y="562605"/>
                    <a:pt x="1424432" y="362437"/>
                  </a:cubicBezTo>
                  <a:cubicBezTo>
                    <a:pt x="1424432" y="162269"/>
                    <a:pt x="1105562" y="0"/>
                    <a:pt x="712216" y="0"/>
                  </a:cubicBez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3540" y="10807"/>
              <a:ext cx="1157351" cy="64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707461">
            <a:off x="14875696" y="5332135"/>
            <a:ext cx="2092460" cy="3065644"/>
          </a:xfrm>
          <a:custGeom>
            <a:avLst/>
            <a:gdLst/>
            <a:ahLst/>
            <a:cxnLst/>
            <a:rect l="l" t="t" r="r" b="b"/>
            <a:pathLst>
              <a:path w="2092460" h="3065644">
                <a:moveTo>
                  <a:pt x="0" y="0"/>
                </a:moveTo>
                <a:lnTo>
                  <a:pt x="2092459" y="0"/>
                </a:lnTo>
                <a:lnTo>
                  <a:pt x="2092459" y="3065644"/>
                </a:lnTo>
                <a:lnTo>
                  <a:pt x="0" y="3065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507910" t="-102500" b="-1781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263341">
            <a:off x="16694020" y="3068126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50"/>
                </a:lnTo>
                <a:lnTo>
                  <a:pt x="0" y="1369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4161082" flipH="1">
            <a:off x="657604" y="5220687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742192" y="0"/>
                </a:moveTo>
                <a:lnTo>
                  <a:pt x="0" y="0"/>
                </a:lnTo>
                <a:lnTo>
                  <a:pt x="0" y="1369149"/>
                </a:lnTo>
                <a:lnTo>
                  <a:pt x="742192" y="1369149"/>
                </a:lnTo>
                <a:lnTo>
                  <a:pt x="74219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0339" y="1028700"/>
            <a:ext cx="1204778" cy="1104391"/>
          </a:xfrm>
          <a:custGeom>
            <a:avLst/>
            <a:gdLst/>
            <a:ahLst/>
            <a:cxnLst/>
            <a:rect l="l" t="t" r="r" b="b"/>
            <a:pathLst>
              <a:path w="1204778" h="1104391">
                <a:moveTo>
                  <a:pt x="0" y="0"/>
                </a:moveTo>
                <a:lnTo>
                  <a:pt x="1204777" y="0"/>
                </a:lnTo>
                <a:lnTo>
                  <a:pt x="1204777" y="1104391"/>
                </a:lnTo>
                <a:lnTo>
                  <a:pt x="0" y="1104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95444" r="-350902" b="-380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245959" y="3180200"/>
            <a:ext cx="1034865" cy="1145743"/>
          </a:xfrm>
          <a:custGeom>
            <a:avLst/>
            <a:gdLst/>
            <a:ahLst/>
            <a:cxnLst/>
            <a:rect l="l" t="t" r="r" b="b"/>
            <a:pathLst>
              <a:path w="1034865" h="1145743">
                <a:moveTo>
                  <a:pt x="0" y="0"/>
                </a:moveTo>
                <a:lnTo>
                  <a:pt x="1034865" y="0"/>
                </a:lnTo>
                <a:lnTo>
                  <a:pt x="1034865" y="1145743"/>
                </a:lnTo>
                <a:lnTo>
                  <a:pt x="0" y="1145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302707" t="-69356" r="-28898" b="-1897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28700" y="1028700"/>
            <a:ext cx="2504248" cy="2121815"/>
          </a:xfrm>
          <a:custGeom>
            <a:avLst/>
            <a:gdLst/>
            <a:ahLst/>
            <a:cxnLst/>
            <a:rect l="l" t="t" r="r" b="b"/>
            <a:pathLst>
              <a:path w="2504248" h="2121815">
                <a:moveTo>
                  <a:pt x="0" y="0"/>
                </a:moveTo>
                <a:lnTo>
                  <a:pt x="2504248" y="0"/>
                </a:lnTo>
                <a:lnTo>
                  <a:pt x="2504248" y="2121815"/>
                </a:lnTo>
                <a:lnTo>
                  <a:pt x="0" y="21218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4DED5D2A-24AA-055C-8070-99E23E1813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" y="5067300"/>
            <a:ext cx="5693898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DEFE6-E3C7-E0D3-3993-3EABAF5633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1485900"/>
            <a:ext cx="12571042" cy="443217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-3243362" y="-103027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24E8B-5E51-68A8-4CC2-4A9FA07AC96E}"/>
              </a:ext>
            </a:extLst>
          </p:cNvPr>
          <p:cNvGrpSpPr/>
          <p:nvPr/>
        </p:nvGrpSpPr>
        <p:grpSpPr>
          <a:xfrm>
            <a:off x="609600" y="1866900"/>
            <a:ext cx="6507126" cy="1600200"/>
            <a:chOff x="838200" y="1943100"/>
            <a:chExt cx="650712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D3D25-DB47-3948-CF45-8F4E248A4A79}"/>
                </a:ext>
              </a:extLst>
            </p:cNvPr>
            <p:cNvSpPr/>
            <p:nvPr/>
          </p:nvSpPr>
          <p:spPr>
            <a:xfrm>
              <a:off x="4495800" y="20955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6EFA8C-6F26-8E52-A29D-26315C6A72F8}"/>
                </a:ext>
              </a:extLst>
            </p:cNvPr>
            <p:cNvSpPr/>
            <p:nvPr/>
          </p:nvSpPr>
          <p:spPr>
            <a:xfrm>
              <a:off x="4495800" y="29337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F69327-3B8D-03F6-FAEB-F9C34053809E}"/>
                </a:ext>
              </a:extLst>
            </p:cNvPr>
            <p:cNvSpPr/>
            <p:nvPr/>
          </p:nvSpPr>
          <p:spPr>
            <a:xfrm>
              <a:off x="5943600" y="2019300"/>
              <a:ext cx="609600" cy="6858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202B23-DD9B-2262-2982-28E35F9C3452}"/>
              </a:ext>
            </a:extLst>
          </p:cNvPr>
          <p:cNvGrpSpPr/>
          <p:nvPr/>
        </p:nvGrpSpPr>
        <p:grpSpPr>
          <a:xfrm>
            <a:off x="8915400" y="1866900"/>
            <a:ext cx="7924800" cy="1600200"/>
            <a:chOff x="838200" y="1943100"/>
            <a:chExt cx="79248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𝟐𝟓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5234BC-2D7E-8EA8-22D0-DC51C9291121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EA1CA8-4A16-A14A-1EC4-650AA0652277}"/>
                </a:ext>
              </a:extLst>
            </p:cNvPr>
            <p:cNvSpPr/>
            <p:nvPr/>
          </p:nvSpPr>
          <p:spPr>
            <a:xfrm>
              <a:off x="5562600" y="29337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A635C9-3C50-D765-90C4-803063B919F8}"/>
                </a:ext>
              </a:extLst>
            </p:cNvPr>
            <p:cNvSpPr/>
            <p:nvPr/>
          </p:nvSpPr>
          <p:spPr>
            <a:xfrm>
              <a:off x="7315200" y="19431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91301-D2CA-A07A-DDD5-DB17A60FB315}"/>
              </a:ext>
            </a:extLst>
          </p:cNvPr>
          <p:cNvGrpSpPr/>
          <p:nvPr/>
        </p:nvGrpSpPr>
        <p:grpSpPr>
          <a:xfrm>
            <a:off x="685800" y="4686300"/>
            <a:ext cx="7924800" cy="1543756"/>
            <a:chOff x="838200" y="1943100"/>
            <a:chExt cx="7924800" cy="154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𝟏𝟏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BE91D-EB9E-7D16-D92E-ED909F06D2A5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8A9E14-AC18-C6BC-21EB-3D6A59A7A0BE}"/>
                </a:ext>
              </a:extLst>
            </p:cNvPr>
            <p:cNvSpPr/>
            <p:nvPr/>
          </p:nvSpPr>
          <p:spPr>
            <a:xfrm>
              <a:off x="5410200" y="28575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EED828-70A2-023E-5FD4-AAA68DDA3474}"/>
                </a:ext>
              </a:extLst>
            </p:cNvPr>
            <p:cNvSpPr/>
            <p:nvPr/>
          </p:nvSpPr>
          <p:spPr>
            <a:xfrm>
              <a:off x="71628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E28662-E450-D896-9B45-53C3B0728DDB}"/>
              </a:ext>
            </a:extLst>
          </p:cNvPr>
          <p:cNvGrpSpPr/>
          <p:nvPr/>
        </p:nvGrpSpPr>
        <p:grpSpPr>
          <a:xfrm>
            <a:off x="9144000" y="4610100"/>
            <a:ext cx="8534400" cy="1600200"/>
            <a:chOff x="838200" y="1943100"/>
            <a:chExt cx="85344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𝟖𝟐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091CD1-D0BE-66FB-7B35-A13F615E5597}"/>
                </a:ext>
              </a:extLst>
            </p:cNvPr>
            <p:cNvSpPr/>
            <p:nvPr/>
          </p:nvSpPr>
          <p:spPr>
            <a:xfrm>
              <a:off x="5638800" y="2019300"/>
              <a:ext cx="8382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A7CC53-FB86-10FB-E869-EE92F4F53333}"/>
                </a:ext>
              </a:extLst>
            </p:cNvPr>
            <p:cNvSpPr/>
            <p:nvPr/>
          </p:nvSpPr>
          <p:spPr>
            <a:xfrm>
              <a:off x="6096000" y="2933700"/>
              <a:ext cx="7620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6AF9E5-34D1-25ED-117F-92EB3C5DCF9C}"/>
                </a:ext>
              </a:extLst>
            </p:cNvPr>
            <p:cNvSpPr/>
            <p:nvPr/>
          </p:nvSpPr>
          <p:spPr>
            <a:xfrm>
              <a:off x="8001000" y="2019300"/>
              <a:ext cx="762000" cy="533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68148E3-AE88-BC9D-DEAC-A4C892177F62}"/>
              </a:ext>
            </a:extLst>
          </p:cNvPr>
          <p:cNvSpPr/>
          <p:nvPr/>
        </p:nvSpPr>
        <p:spPr>
          <a:xfrm>
            <a:off x="4267200" y="20193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AB42CB-7A90-83FF-059F-912B2EE9BFFE}"/>
              </a:ext>
            </a:extLst>
          </p:cNvPr>
          <p:cNvSpPr/>
          <p:nvPr/>
        </p:nvSpPr>
        <p:spPr>
          <a:xfrm>
            <a:off x="4267200" y="28575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BFEC30-716B-F097-16FB-D32E3203B925}"/>
              </a:ext>
            </a:extLst>
          </p:cNvPr>
          <p:cNvSpPr/>
          <p:nvPr/>
        </p:nvSpPr>
        <p:spPr>
          <a:xfrm>
            <a:off x="56388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83764C-AB7F-1878-E719-55BD4245A7F0}"/>
              </a:ext>
            </a:extLst>
          </p:cNvPr>
          <p:cNvSpPr/>
          <p:nvPr/>
        </p:nvSpPr>
        <p:spPr>
          <a:xfrm>
            <a:off x="134874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1069C2-09FD-E4F8-94D4-654748E5AC07}"/>
              </a:ext>
            </a:extLst>
          </p:cNvPr>
          <p:cNvSpPr/>
          <p:nvPr/>
        </p:nvSpPr>
        <p:spPr>
          <a:xfrm>
            <a:off x="13639800" y="2857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263EE5-CD1A-B04A-1F29-379CD17BB5AA}"/>
              </a:ext>
            </a:extLst>
          </p:cNvPr>
          <p:cNvSpPr/>
          <p:nvPr/>
        </p:nvSpPr>
        <p:spPr>
          <a:xfrm>
            <a:off x="15316200" y="18669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F55715-608E-5D55-788A-47F3626F8C94}"/>
              </a:ext>
            </a:extLst>
          </p:cNvPr>
          <p:cNvSpPr/>
          <p:nvPr/>
        </p:nvSpPr>
        <p:spPr>
          <a:xfrm>
            <a:off x="5257800" y="4762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7213F1-521F-C5F8-8F97-1B73B3D84B88}"/>
              </a:ext>
            </a:extLst>
          </p:cNvPr>
          <p:cNvSpPr/>
          <p:nvPr/>
        </p:nvSpPr>
        <p:spPr>
          <a:xfrm>
            <a:off x="5181600" y="56007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3C09EE-46D1-F609-9261-E9BDD26B816C}"/>
              </a:ext>
            </a:extLst>
          </p:cNvPr>
          <p:cNvSpPr/>
          <p:nvPr/>
        </p:nvSpPr>
        <p:spPr>
          <a:xfrm>
            <a:off x="6934200" y="4762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887FD2-5188-5298-8D5D-B93A6A89416B}"/>
              </a:ext>
            </a:extLst>
          </p:cNvPr>
          <p:cNvSpPr/>
          <p:nvPr/>
        </p:nvSpPr>
        <p:spPr>
          <a:xfrm>
            <a:off x="13944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BE63A9-6FE5-207C-7977-690B5CD3BCC6}"/>
              </a:ext>
            </a:extLst>
          </p:cNvPr>
          <p:cNvSpPr/>
          <p:nvPr/>
        </p:nvSpPr>
        <p:spPr>
          <a:xfrm>
            <a:off x="14325600" y="5524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94EF33-5EE6-766E-0ED6-357BE307EB72}"/>
              </a:ext>
            </a:extLst>
          </p:cNvPr>
          <p:cNvSpPr/>
          <p:nvPr/>
        </p:nvSpPr>
        <p:spPr>
          <a:xfrm>
            <a:off x="16230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6012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19" y="7793391"/>
            <a:ext cx="18678839" cy="2676099"/>
            <a:chOff x="0" y="0"/>
            <a:chExt cx="4919530" cy="70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530" cy="704816"/>
            </a:xfrm>
            <a:custGeom>
              <a:avLst/>
              <a:gdLst/>
              <a:ahLst/>
              <a:cxnLst/>
              <a:rect l="l" t="t" r="r" b="b"/>
              <a:pathLst>
                <a:path w="4919530" h="704816">
                  <a:moveTo>
                    <a:pt x="0" y="0"/>
                  </a:moveTo>
                  <a:lnTo>
                    <a:pt x="4919530" y="0"/>
                  </a:lnTo>
                  <a:lnTo>
                    <a:pt x="4919530" y="704816"/>
                  </a:lnTo>
                  <a:lnTo>
                    <a:pt x="0" y="704816"/>
                  </a:lnTo>
                  <a:close/>
                </a:path>
              </a:pathLst>
            </a:custGeom>
            <a:solidFill>
              <a:srgbClr val="A3DFBE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19530" cy="742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40844"/>
            <a:ext cx="16230600" cy="8205312"/>
            <a:chOff x="0" y="0"/>
            <a:chExt cx="21640800" cy="10940416"/>
          </a:xfrm>
        </p:grpSpPr>
        <p:sp>
          <p:nvSpPr>
            <p:cNvPr id="6" name="Freeform 6"/>
            <p:cNvSpPr/>
            <p:nvPr/>
          </p:nvSpPr>
          <p:spPr>
            <a:xfrm>
              <a:off x="0" y="25267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49"/>
                  </a:lnTo>
                  <a:lnTo>
                    <a:pt x="0" y="1091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445102" y="0"/>
              <a:ext cx="12195698" cy="10915150"/>
            </a:xfrm>
            <a:custGeom>
              <a:avLst/>
              <a:gdLst/>
              <a:ahLst/>
              <a:cxnLst/>
              <a:rect l="l" t="t" r="r" b="b"/>
              <a:pathLst>
                <a:path w="12195698" h="10915150">
                  <a:moveTo>
                    <a:pt x="0" y="0"/>
                  </a:moveTo>
                  <a:lnTo>
                    <a:pt x="12195698" y="0"/>
                  </a:lnTo>
                  <a:lnTo>
                    <a:pt x="12195698" y="10915150"/>
                  </a:lnTo>
                  <a:lnTo>
                    <a:pt x="0" y="10915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91909" y="828070"/>
            <a:ext cx="2147598" cy="1819630"/>
          </a:xfrm>
          <a:custGeom>
            <a:avLst/>
            <a:gdLst/>
            <a:ahLst/>
            <a:cxnLst/>
            <a:rect l="l" t="t" r="r" b="b"/>
            <a:pathLst>
              <a:path w="2147598" h="1819630">
                <a:moveTo>
                  <a:pt x="0" y="0"/>
                </a:moveTo>
                <a:lnTo>
                  <a:pt x="2147598" y="0"/>
                </a:lnTo>
                <a:lnTo>
                  <a:pt x="2147598" y="1819631"/>
                </a:lnTo>
                <a:lnTo>
                  <a:pt x="0" y="1819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232761" r="-499472" b="-2291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569857" y="2785996"/>
            <a:ext cx="10349689" cy="4042356"/>
            <a:chOff x="0" y="0"/>
            <a:chExt cx="2725844" cy="10646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5844" cy="1064654"/>
            </a:xfrm>
            <a:custGeom>
              <a:avLst/>
              <a:gdLst/>
              <a:ahLst/>
              <a:cxnLst/>
              <a:rect l="l" t="t" r="r" b="b"/>
              <a:pathLst>
                <a:path w="2725844" h="1064654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026504"/>
                  </a:lnTo>
                  <a:cubicBezTo>
                    <a:pt x="2725844" y="1047573"/>
                    <a:pt x="2708764" y="1064654"/>
                    <a:pt x="2687694" y="1064654"/>
                  </a:cubicBezTo>
                  <a:lnTo>
                    <a:pt x="38150" y="1064654"/>
                  </a:lnTo>
                  <a:cubicBezTo>
                    <a:pt x="28032" y="1064654"/>
                    <a:pt x="18328" y="1060634"/>
                    <a:pt x="11174" y="1053480"/>
                  </a:cubicBezTo>
                  <a:cubicBezTo>
                    <a:pt x="4019" y="1046325"/>
                    <a:pt x="0" y="1036622"/>
                    <a:pt x="0" y="1026504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25844" cy="11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6030003" y="1040844"/>
            <a:ext cx="11229297" cy="8772888"/>
          </a:xfrm>
          <a:custGeom>
            <a:avLst/>
            <a:gdLst/>
            <a:ahLst/>
            <a:cxnLst/>
            <a:rect l="l" t="t" r="r" b="b"/>
            <a:pathLst>
              <a:path w="11229297" h="8772888">
                <a:moveTo>
                  <a:pt x="11229297" y="0"/>
                </a:moveTo>
                <a:lnTo>
                  <a:pt x="0" y="0"/>
                </a:lnTo>
                <a:lnTo>
                  <a:pt x="0" y="8772888"/>
                </a:lnTo>
                <a:lnTo>
                  <a:pt x="11229297" y="8772888"/>
                </a:lnTo>
                <a:lnTo>
                  <a:pt x="11229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7257529">
            <a:off x="1198761" y="4394535"/>
            <a:ext cx="742193" cy="1369149"/>
          </a:xfrm>
          <a:custGeom>
            <a:avLst/>
            <a:gdLst/>
            <a:ahLst/>
            <a:cxnLst/>
            <a:rect l="l" t="t" r="r" b="b"/>
            <a:pathLst>
              <a:path w="742193" h="1369149">
                <a:moveTo>
                  <a:pt x="0" y="0"/>
                </a:moveTo>
                <a:lnTo>
                  <a:pt x="742193" y="0"/>
                </a:lnTo>
                <a:lnTo>
                  <a:pt x="742193" y="1369149"/>
                </a:lnTo>
                <a:lnTo>
                  <a:pt x="0" y="1369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568322" y="1844870"/>
            <a:ext cx="768019" cy="768019"/>
          </a:xfrm>
          <a:custGeom>
            <a:avLst/>
            <a:gdLst/>
            <a:ahLst/>
            <a:cxnLst/>
            <a:rect l="l" t="t" r="r" b="b"/>
            <a:pathLst>
              <a:path w="768019" h="768019">
                <a:moveTo>
                  <a:pt x="0" y="0"/>
                </a:moveTo>
                <a:lnTo>
                  <a:pt x="768019" y="0"/>
                </a:lnTo>
                <a:lnTo>
                  <a:pt x="768019" y="768018"/>
                </a:lnTo>
                <a:lnTo>
                  <a:pt x="0" y="768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741624" y="3295193"/>
            <a:ext cx="1035351" cy="1043105"/>
          </a:xfrm>
          <a:custGeom>
            <a:avLst/>
            <a:gdLst/>
            <a:ahLst/>
            <a:cxnLst/>
            <a:rect l="l" t="t" r="r" b="b"/>
            <a:pathLst>
              <a:path w="1035351" h="1043105">
                <a:moveTo>
                  <a:pt x="0" y="0"/>
                </a:moveTo>
                <a:lnTo>
                  <a:pt x="1035352" y="0"/>
                </a:lnTo>
                <a:lnTo>
                  <a:pt x="1035352" y="1043105"/>
                </a:lnTo>
                <a:lnTo>
                  <a:pt x="0" y="10431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l="-16131" t="-123580" r="-514491" b="-2935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4263341">
            <a:off x="16701971" y="5583178"/>
            <a:ext cx="683764" cy="1261363"/>
          </a:xfrm>
          <a:custGeom>
            <a:avLst/>
            <a:gdLst/>
            <a:ahLst/>
            <a:cxnLst/>
            <a:rect l="l" t="t" r="r" b="b"/>
            <a:pathLst>
              <a:path w="683764" h="1261363">
                <a:moveTo>
                  <a:pt x="0" y="0"/>
                </a:moveTo>
                <a:lnTo>
                  <a:pt x="683764" y="0"/>
                </a:lnTo>
                <a:lnTo>
                  <a:pt x="683764" y="1261363"/>
                </a:lnTo>
                <a:lnTo>
                  <a:pt x="0" y="12613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AFA511-BEF9-D19B-D173-318BB52ADC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9000" y="2933700"/>
            <a:ext cx="6647078" cy="35814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243362" y="-114300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77</Words>
  <Application>Microsoft Office PowerPoint</Application>
  <PresentationFormat>Custom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Bodoni MT</vt:lpstr>
      <vt:lpstr>Calibri</vt:lpstr>
      <vt:lpstr>Calibri Light</vt:lpstr>
      <vt:lpstr>Cambria</vt:lpstr>
      <vt:lpstr>Cambria Math</vt:lpstr>
      <vt:lpstr>等线</vt:lpstr>
      <vt:lpstr>等线 Light</vt:lpstr>
      <vt:lpstr>Times New Roman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</cp:lastModifiedBy>
  <cp:revision>35</cp:revision>
  <dcterms:created xsi:type="dcterms:W3CDTF">2006-08-16T00:00:00Z</dcterms:created>
  <dcterms:modified xsi:type="dcterms:W3CDTF">2024-09-11T09:52:03Z</dcterms:modified>
  <dc:identifier>DAGEmfzFEig</dc:identifier>
</cp:coreProperties>
</file>