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78" r:id="rId3"/>
    <p:sldId id="273" r:id="rId4"/>
    <p:sldId id="274" r:id="rId5"/>
    <p:sldId id="275" r:id="rId6"/>
    <p:sldId id="265" r:id="rId7"/>
    <p:sldId id="266" r:id="rId8"/>
    <p:sldId id="270" r:id="rId9"/>
    <p:sldId id="277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6" autoAdjust="0"/>
    <p:restoredTop sz="89324" autoAdjust="0"/>
  </p:normalViewPr>
  <p:slideViewPr>
    <p:cSldViewPr snapToGrid="0">
      <p:cViewPr varScale="1">
        <p:scale>
          <a:sx n="55" d="100"/>
          <a:sy n="55" d="100"/>
        </p:scale>
        <p:origin x="1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D797E-8F58-4577-97ED-3114D3581E9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B3796-BBD8-47CD-AE4C-7FC31BE1E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con </a:t>
            </a:r>
            <a:r>
              <a:rPr lang="en-US" baseline="0" dirty="0" err="1"/>
              <a:t>đi</a:t>
            </a:r>
            <a:r>
              <a:rPr lang="en-US" baseline="0" dirty="0"/>
              <a:t> du </a:t>
            </a:r>
            <a:r>
              <a:rPr lang="en-US" baseline="0" dirty="0" err="1"/>
              <a:t>lịch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chặng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=&gt;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=&gt;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6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B3796-BBD8-47CD-AE4C-7FC31BE1EE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2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ở </a:t>
            </a:r>
            <a:r>
              <a:rPr lang="en-US" baseline="0" dirty="0" err="1"/>
              <a:t>Tây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, </a:t>
            </a:r>
            <a:r>
              <a:rPr lang="en-US" baseline="0" dirty="0" err="1"/>
              <a:t>Huế</a:t>
            </a:r>
            <a:r>
              <a:rPr lang="en-US" baseline="0" dirty="0"/>
              <a:t>, </a:t>
            </a:r>
            <a:r>
              <a:rPr lang="en-US" baseline="0" dirty="0" err="1"/>
              <a:t>Mù</a:t>
            </a:r>
            <a:r>
              <a:rPr lang="en-US" baseline="0" dirty="0"/>
              <a:t> </a:t>
            </a:r>
            <a:r>
              <a:rPr lang="en-US" baseline="0" dirty="0" err="1"/>
              <a:t>Cang</a:t>
            </a:r>
            <a:r>
              <a:rPr lang="en-US" baseline="0" dirty="0"/>
              <a:t> </a:t>
            </a:r>
            <a:r>
              <a:rPr lang="en-US" baseline="0" dirty="0" err="1"/>
              <a:t>Chải</a:t>
            </a:r>
            <a:r>
              <a:rPr lang="en-US" baseline="0" dirty="0"/>
              <a:t>, </a:t>
            </a:r>
            <a:r>
              <a:rPr lang="en-US" baseline="0" dirty="0" err="1"/>
              <a:t>chợ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Năm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0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0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jpeg"/><Relationship Id="rId10" Type="http://schemas.openxmlformats.org/officeDocument/2006/relationships/slide" Target="slide7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gif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image" Target="../media/image35.png"/><Relationship Id="rId17" Type="http://schemas.openxmlformats.org/officeDocument/2006/relationships/image" Target="../media/image41.gif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0958" y="1829951"/>
            <a:ext cx="94054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spc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400" b="1" cap="all" spc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chung</a:t>
            </a:r>
          </a:p>
          <a:p>
            <a:pPr algn="ctr"/>
            <a:r>
              <a:rPr lang="en-US" sz="5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(trang 122)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425782" y="202375"/>
            <a:ext cx="534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HƯỚNG DẪN HỌC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2">
            <a:extLst>
              <a:ext uri="{FF2B5EF4-FFF2-40B4-BE49-F238E27FC236}">
                <a16:creationId xmlns:a16="http://schemas.microsoft.com/office/drawing/2014/main" id="{D7448EBA-B666-5164-2A3A-7F41D6DCE0F0}"/>
              </a:ext>
            </a:extLst>
          </p:cNvPr>
          <p:cNvSpPr txBox="1"/>
          <p:nvPr/>
        </p:nvSpPr>
        <p:spPr>
          <a:xfrm>
            <a:off x="472375" y="910261"/>
            <a:ext cx="949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1.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vẽ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bên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6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tứ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giác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. </a:t>
            </a:r>
            <a:endParaRPr lang="zh-CN" altLang="en-US" sz="2800" b="1" dirty="0"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9C65CF84-D8E4-BE24-835D-DF9A16A8EF1C}"/>
              </a:ext>
            </a:extLst>
          </p:cNvPr>
          <p:cNvSpPr/>
          <p:nvPr/>
        </p:nvSpPr>
        <p:spPr>
          <a:xfrm rot="5400000">
            <a:off x="5202620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C93FB521-7928-CD89-694C-FA2CD0939FCA}"/>
              </a:ext>
            </a:extLst>
          </p:cNvPr>
          <p:cNvSpPr/>
          <p:nvPr/>
        </p:nvSpPr>
        <p:spPr>
          <a:xfrm rot="16200000">
            <a:off x="5208944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03421101-21E2-16B9-CB6F-295088E85693}"/>
              </a:ext>
            </a:extLst>
          </p:cNvPr>
          <p:cNvSpPr/>
          <p:nvPr/>
        </p:nvSpPr>
        <p:spPr>
          <a:xfrm rot="16200000">
            <a:off x="4275578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4440945-B4FB-87E5-FD2C-FCC13DEE6438}"/>
              </a:ext>
            </a:extLst>
          </p:cNvPr>
          <p:cNvSpPr/>
          <p:nvPr/>
        </p:nvSpPr>
        <p:spPr>
          <a:xfrm rot="5400000">
            <a:off x="4266136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7C19D3B3-9BF1-6E9F-8CE2-5D8A025F6BC4}"/>
              </a:ext>
            </a:extLst>
          </p:cNvPr>
          <p:cNvSpPr/>
          <p:nvPr/>
        </p:nvSpPr>
        <p:spPr>
          <a:xfrm rot="5400000">
            <a:off x="5196296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50ABC729-B340-9D8C-A220-5CAC7DD934A1}"/>
              </a:ext>
            </a:extLst>
          </p:cNvPr>
          <p:cNvSpPr/>
          <p:nvPr/>
        </p:nvSpPr>
        <p:spPr>
          <a:xfrm rot="16200000">
            <a:off x="5202620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7303FC7-16E4-819E-E012-04B2632CC271}"/>
              </a:ext>
            </a:extLst>
          </p:cNvPr>
          <p:cNvSpPr/>
          <p:nvPr/>
        </p:nvSpPr>
        <p:spPr>
          <a:xfrm rot="16200000">
            <a:off x="4269254" y="2217678"/>
            <a:ext cx="914400" cy="914400"/>
          </a:xfrm>
          <a:prstGeom prst="rtTriangl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0DE7F63-4369-A59E-3C77-3CA880881799}"/>
              </a:ext>
            </a:extLst>
          </p:cNvPr>
          <p:cNvSpPr/>
          <p:nvPr/>
        </p:nvSpPr>
        <p:spPr>
          <a:xfrm rot="5400000">
            <a:off x="4259812" y="2217678"/>
            <a:ext cx="914400" cy="914400"/>
          </a:xfrm>
          <a:prstGeom prst="rtTriangl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778B6DD7-EAF4-C6A3-1A96-EC16D97350C1}"/>
              </a:ext>
            </a:extLst>
          </p:cNvPr>
          <p:cNvSpPr/>
          <p:nvPr/>
        </p:nvSpPr>
        <p:spPr>
          <a:xfrm rot="5400000">
            <a:off x="5186376" y="2217678"/>
            <a:ext cx="914400" cy="9144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E8FC046F-9F30-912A-BFDA-41EE61F4BB54}"/>
              </a:ext>
            </a:extLst>
          </p:cNvPr>
          <p:cNvSpPr/>
          <p:nvPr/>
        </p:nvSpPr>
        <p:spPr>
          <a:xfrm rot="16200000">
            <a:off x="5192700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FFA9AE85-8773-B4C7-8DF4-B093FDC9D86A}"/>
              </a:ext>
            </a:extLst>
          </p:cNvPr>
          <p:cNvSpPr/>
          <p:nvPr/>
        </p:nvSpPr>
        <p:spPr>
          <a:xfrm rot="16200000">
            <a:off x="4259334" y="2217678"/>
            <a:ext cx="914400" cy="9144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A40BCF91-690B-9466-6604-32F4A57F6B46}"/>
              </a:ext>
            </a:extLst>
          </p:cNvPr>
          <p:cNvSpPr/>
          <p:nvPr/>
        </p:nvSpPr>
        <p:spPr>
          <a:xfrm rot="5400000">
            <a:off x="4249892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B4C0F782-A3B7-9160-1F04-552E0D9C9DE5}"/>
              </a:ext>
            </a:extLst>
          </p:cNvPr>
          <p:cNvSpPr/>
          <p:nvPr/>
        </p:nvSpPr>
        <p:spPr>
          <a:xfrm rot="5400000">
            <a:off x="5170528" y="2217678"/>
            <a:ext cx="914400" cy="9144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61B66BE7-9EB0-0147-42D5-1BEE77659019}"/>
              </a:ext>
            </a:extLst>
          </p:cNvPr>
          <p:cNvSpPr/>
          <p:nvPr/>
        </p:nvSpPr>
        <p:spPr>
          <a:xfrm rot="16200000">
            <a:off x="5176852" y="2217678"/>
            <a:ext cx="914400" cy="9144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2C6C887C-1D0A-C1ED-AA6A-55DF895EF6EF}"/>
              </a:ext>
            </a:extLst>
          </p:cNvPr>
          <p:cNvSpPr/>
          <p:nvPr/>
        </p:nvSpPr>
        <p:spPr>
          <a:xfrm rot="16200000">
            <a:off x="4243486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E7C1E5A7-C83B-FB4B-94A2-24AABB298BF6}"/>
              </a:ext>
            </a:extLst>
          </p:cNvPr>
          <p:cNvSpPr/>
          <p:nvPr/>
        </p:nvSpPr>
        <p:spPr>
          <a:xfrm rot="5400000">
            <a:off x="4234044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D0DC1EC4-1C6A-0017-F270-94CC5D35DD37}"/>
              </a:ext>
            </a:extLst>
          </p:cNvPr>
          <p:cNvSpPr/>
          <p:nvPr/>
        </p:nvSpPr>
        <p:spPr>
          <a:xfrm rot="5400000">
            <a:off x="5164204" y="2217678"/>
            <a:ext cx="914400" cy="914400"/>
          </a:xfrm>
          <a:prstGeom prst="rtTriangl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6F7E3281-57F9-E76D-1EB4-046629FF19C2}"/>
              </a:ext>
            </a:extLst>
          </p:cNvPr>
          <p:cNvSpPr/>
          <p:nvPr/>
        </p:nvSpPr>
        <p:spPr>
          <a:xfrm rot="16200000">
            <a:off x="5170528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E655507D-2F1A-6BFF-F864-6652F35B9257}"/>
              </a:ext>
            </a:extLst>
          </p:cNvPr>
          <p:cNvSpPr/>
          <p:nvPr/>
        </p:nvSpPr>
        <p:spPr>
          <a:xfrm rot="16200000">
            <a:off x="4237162" y="2217678"/>
            <a:ext cx="914400" cy="914400"/>
          </a:xfrm>
          <a:prstGeom prst="rtTriangl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52BDEBF9-45EB-0353-DC2E-6E97B4F9D502}"/>
              </a:ext>
            </a:extLst>
          </p:cNvPr>
          <p:cNvSpPr/>
          <p:nvPr/>
        </p:nvSpPr>
        <p:spPr>
          <a:xfrm rot="5400000">
            <a:off x="4227720" y="2217678"/>
            <a:ext cx="914400" cy="914400"/>
          </a:xfrm>
          <a:prstGeom prst="rtTriangle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2D658FD5-2A07-0B8F-50D0-94D4CE5F3269}"/>
              </a:ext>
            </a:extLst>
          </p:cNvPr>
          <p:cNvSpPr/>
          <p:nvPr/>
        </p:nvSpPr>
        <p:spPr>
          <a:xfrm rot="5400000">
            <a:off x="5186376" y="2217678"/>
            <a:ext cx="914400" cy="914400"/>
          </a:xfrm>
          <a:prstGeom prst="rtTriangle">
            <a:avLst/>
          </a:prstGeom>
          <a:solidFill>
            <a:srgbClr val="7030A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E8378AFC-500B-FAB7-0542-AE959CED2097}"/>
              </a:ext>
            </a:extLst>
          </p:cNvPr>
          <p:cNvSpPr/>
          <p:nvPr/>
        </p:nvSpPr>
        <p:spPr>
          <a:xfrm rot="16200000">
            <a:off x="5192700" y="2217678"/>
            <a:ext cx="914400" cy="914400"/>
          </a:xfrm>
          <a:prstGeom prst="rtTriangle">
            <a:avLst/>
          </a:prstGeom>
          <a:solidFill>
            <a:srgbClr val="7030A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F97B5C63-87C4-F0CD-A7A0-D244F72B58DE}"/>
              </a:ext>
            </a:extLst>
          </p:cNvPr>
          <p:cNvSpPr/>
          <p:nvPr/>
        </p:nvSpPr>
        <p:spPr>
          <a:xfrm rot="16200000">
            <a:off x="4259334" y="2217678"/>
            <a:ext cx="914400" cy="914400"/>
          </a:xfrm>
          <a:prstGeom prst="rtTriangle">
            <a:avLst/>
          </a:prstGeom>
          <a:solidFill>
            <a:srgbClr val="7030A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25C9CED8-7009-3732-7239-7CF69E4DBF9A}"/>
              </a:ext>
            </a:extLst>
          </p:cNvPr>
          <p:cNvSpPr/>
          <p:nvPr/>
        </p:nvSpPr>
        <p:spPr>
          <a:xfrm rot="5400000">
            <a:off x="4249892" y="2217678"/>
            <a:ext cx="914400" cy="914400"/>
          </a:xfrm>
          <a:prstGeom prst="rt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79CA53E4-BB49-2DBA-C80A-C544318F8CB4}"/>
              </a:ext>
            </a:extLst>
          </p:cNvPr>
          <p:cNvSpPr/>
          <p:nvPr/>
        </p:nvSpPr>
        <p:spPr>
          <a:xfrm rot="5400000">
            <a:off x="5189972" y="2217678"/>
            <a:ext cx="914400" cy="914400"/>
          </a:xfrm>
          <a:prstGeom prst="rtTriangle">
            <a:avLst/>
          </a:prstGeom>
          <a:solidFill>
            <a:srgbClr val="FF006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BAEDF9CF-FE46-FB63-DE12-80B818453665}"/>
              </a:ext>
            </a:extLst>
          </p:cNvPr>
          <p:cNvSpPr/>
          <p:nvPr/>
        </p:nvSpPr>
        <p:spPr>
          <a:xfrm rot="16200000">
            <a:off x="5196296" y="2217678"/>
            <a:ext cx="914400" cy="914400"/>
          </a:xfrm>
          <a:prstGeom prst="rtTriangle">
            <a:avLst/>
          </a:prstGeom>
          <a:solidFill>
            <a:srgbClr val="FF006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23E1442C-5B7D-F6D8-C76E-BF46487C63E1}"/>
              </a:ext>
            </a:extLst>
          </p:cNvPr>
          <p:cNvSpPr/>
          <p:nvPr/>
        </p:nvSpPr>
        <p:spPr>
          <a:xfrm rot="16200000">
            <a:off x="4262930" y="2217678"/>
            <a:ext cx="914400" cy="914400"/>
          </a:xfrm>
          <a:prstGeom prst="rtTriangle">
            <a:avLst/>
          </a:prstGeom>
          <a:solidFill>
            <a:srgbClr val="FF006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5D8FEAB0-3EC4-7D71-440D-C857886D9E17}"/>
              </a:ext>
            </a:extLst>
          </p:cNvPr>
          <p:cNvSpPr/>
          <p:nvPr/>
        </p:nvSpPr>
        <p:spPr>
          <a:xfrm rot="5400000">
            <a:off x="4253488" y="2217678"/>
            <a:ext cx="914400" cy="914400"/>
          </a:xfrm>
          <a:prstGeom prst="rtTriangle">
            <a:avLst/>
          </a:prstGeom>
          <a:solidFill>
            <a:srgbClr val="FF006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文本框 22">
            <a:extLst>
              <a:ext uri="{FF2B5EF4-FFF2-40B4-BE49-F238E27FC236}">
                <a16:creationId xmlns:a16="http://schemas.microsoft.com/office/drawing/2014/main" id="{879350BA-FF05-44DC-854E-AF452EB21653}"/>
              </a:ext>
            </a:extLst>
          </p:cNvPr>
          <p:cNvSpPr txBox="1"/>
          <p:nvPr/>
        </p:nvSpPr>
        <p:spPr>
          <a:xfrm>
            <a:off x="472375" y="3393055"/>
            <a:ext cx="949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2.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Độ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dài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đoạn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thẳng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PQ </a:t>
            </a:r>
            <a:r>
              <a:rPr lang="en-US" altLang="zh-CN" sz="2800" b="1" dirty="0" err="1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là</a:t>
            </a:r>
            <a:r>
              <a:rPr lang="en-US" altLang="zh-CN" sz="2800" b="1" dirty="0"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: 5cm</a:t>
            </a:r>
            <a:endParaRPr lang="zh-CN" altLang="en-US" sz="2800" b="1" dirty="0"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A394855-7B3C-0C06-4A5B-D05572D7F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36" y="4854490"/>
            <a:ext cx="5972175" cy="752475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15EDE33-1D03-1679-50EA-452AAD984518}"/>
              </a:ext>
            </a:extLst>
          </p:cNvPr>
          <p:cNvCxnSpPr/>
          <p:nvPr/>
        </p:nvCxnSpPr>
        <p:spPr>
          <a:xfrm>
            <a:off x="3471761" y="4746069"/>
            <a:ext cx="2822062" cy="37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9544440-7F52-DDAA-F1C6-757D5FA9357F}"/>
              </a:ext>
            </a:extLst>
          </p:cNvPr>
          <p:cNvSpPr txBox="1"/>
          <p:nvPr/>
        </p:nvSpPr>
        <p:spPr>
          <a:xfrm>
            <a:off x="3048157" y="4898273"/>
            <a:ext cx="405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Đoạn thẳng AB dài 5 cm</a:t>
            </a:r>
            <a:endParaRPr lang="vi-VN" sz="2800" dirty="0">
              <a:solidFill>
                <a:schemeClr val="bg1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63D18-F48D-B955-3AFE-2C2AFA78A0FE}"/>
              </a:ext>
            </a:extLst>
          </p:cNvPr>
          <p:cNvCxnSpPr/>
          <p:nvPr/>
        </p:nvCxnSpPr>
        <p:spPr>
          <a:xfrm>
            <a:off x="4005540" y="4866741"/>
            <a:ext cx="2822062" cy="37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6978F62-ACFA-4D0F-8B20-DC0F5AD6A12C}"/>
              </a:ext>
            </a:extLst>
          </p:cNvPr>
          <p:cNvSpPr txBox="1"/>
          <p:nvPr/>
        </p:nvSpPr>
        <p:spPr>
          <a:xfrm>
            <a:off x="3851227" y="4296522"/>
            <a:ext cx="34015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.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82B03A-651D-4756-8477-B888F1392F16}"/>
              </a:ext>
            </a:extLst>
          </p:cNvPr>
          <p:cNvSpPr txBox="1"/>
          <p:nvPr/>
        </p:nvSpPr>
        <p:spPr>
          <a:xfrm>
            <a:off x="6635703" y="4296522"/>
            <a:ext cx="34015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.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02455C-9E78-DA8D-1288-D017509FA3F8}"/>
              </a:ext>
            </a:extLst>
          </p:cNvPr>
          <p:cNvSpPr txBox="1"/>
          <p:nvPr/>
        </p:nvSpPr>
        <p:spPr>
          <a:xfrm>
            <a:off x="3851227" y="4313896"/>
            <a:ext cx="37542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P</a:t>
            </a:r>
            <a:endParaRPr lang="vi-VN" sz="28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35C2C1-F494-6424-4009-50BBC173265B}"/>
              </a:ext>
            </a:extLst>
          </p:cNvPr>
          <p:cNvSpPr txBox="1"/>
          <p:nvPr/>
        </p:nvSpPr>
        <p:spPr>
          <a:xfrm>
            <a:off x="6667141" y="4296522"/>
            <a:ext cx="4315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Q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19305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5" grpId="0" animBg="1"/>
      <p:bldP spid="56" grpId="0" animBg="1"/>
      <p:bldP spid="57" grpId="0" animBg="1"/>
      <p:bldP spid="58" grpId="0"/>
      <p:bldP spid="65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81537" y="137170"/>
            <a:ext cx="534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09887" y="1314891"/>
            <a:ext cx="11982113" cy="1176759"/>
            <a:chOff x="774356" y="888444"/>
            <a:chExt cx="9908426" cy="1176759"/>
          </a:xfrm>
        </p:grpSpPr>
        <p:grpSp>
          <p:nvGrpSpPr>
            <p:cNvPr id="4" name="Group 3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6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7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777702" y="987985"/>
              <a:ext cx="8905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 biết được về ngày - tháng, ngày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giờ,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 - phút.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88187" y="2491650"/>
            <a:ext cx="12084286" cy="1309484"/>
            <a:chOff x="752655" y="2065203"/>
            <a:chExt cx="10910448" cy="1309484"/>
          </a:xfrm>
        </p:grpSpPr>
        <p:grpSp>
          <p:nvGrpSpPr>
            <p:cNvPr id="10" name="Group 9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3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4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68" y="2297469"/>
              <a:ext cx="9606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được giờ đồng hồ trong các trường hợp đã học.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13846" y="3741700"/>
            <a:ext cx="11747096" cy="771168"/>
            <a:chOff x="778314" y="3315253"/>
            <a:chExt cx="10210371" cy="771168"/>
          </a:xfrm>
        </p:grpSpPr>
        <p:grpSp>
          <p:nvGrpSpPr>
            <p:cNvPr id="16" name="Group 15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8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0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Xem được tờ lịch tháng.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8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892" y="153968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Rô-bốt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4112" y="11355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2170" y="686201"/>
            <a:ext cx="7470458" cy="4042047"/>
            <a:chOff x="2432170" y="686201"/>
            <a:chExt cx="7470458" cy="4042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170" y="686201"/>
              <a:ext cx="7470458" cy="4042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72235" y="2321585"/>
              <a:ext cx="1680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 NGUYÊN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91627" y="4358916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 CANG CHẢI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60614" y="22193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7222" y="4332831"/>
              <a:ext cx="2343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CHỢ NỔI NĂM CĂN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71259" y="1046525"/>
            <a:ext cx="12211050" cy="5991780"/>
            <a:chOff x="-19050" y="913161"/>
            <a:chExt cx="12211050" cy="5991780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2628" y="913161"/>
              <a:ext cx="2237163" cy="123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7607" t="9720" r="7737" b="54882"/>
            <a:stretch/>
          </p:blipFill>
          <p:spPr>
            <a:xfrm>
              <a:off x="-19050" y="6158526"/>
              <a:ext cx="12211050" cy="699474"/>
            </a:xfrm>
            <a:prstGeom prst="rect">
              <a:avLst/>
            </a:prstGeom>
          </p:spPr>
        </p:pic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50D7D1F0-A4A3-4CF9-9289-81D7E70D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814" y="5412112"/>
              <a:ext cx="2860185" cy="149282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2983" y="4808522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Rô-bốt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112" y="5343494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Rô-bốt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112" y="5916787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111" y="5348530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Rô-bốt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109" y="5926353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110" y="5349579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109" y="5907221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Rô-bốt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1"/>
      <p:bldP spid="16" grpId="2"/>
      <p:bldP spid="17" grpId="1"/>
      <p:bldP spid="17" grpId="2"/>
      <p:bldP spid="18" grpId="0"/>
      <p:bldP spid="18" grpId="1"/>
      <p:bldP spid="19" grpId="0"/>
      <p:bldP spid="19" grpId="1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99437" y="-7679"/>
            <a:ext cx="5377372" cy="3282107"/>
            <a:chOff x="1891760" y="790575"/>
            <a:chExt cx="8052340" cy="5419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368" y="790575"/>
              <a:ext cx="7973732" cy="541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891760" y="5761423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Cồng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Chiêng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100" y="2"/>
            <a:ext cx="5391150" cy="3282941"/>
            <a:chOff x="2114550" y="442912"/>
            <a:chExt cx="7620000" cy="51720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550" y="442912"/>
              <a:ext cx="7620000" cy="5172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2171700" y="5104159"/>
              <a:ext cx="285206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8228" y="3541955"/>
            <a:ext cx="5378692" cy="3166148"/>
            <a:chOff x="666750" y="-1200150"/>
            <a:chExt cx="10058400" cy="59907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0" y="-1200150"/>
              <a:ext cx="10058400" cy="586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49698" y="4091754"/>
              <a:ext cx="6172841" cy="698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đua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94795" y="3520371"/>
            <a:ext cx="5282014" cy="3110789"/>
            <a:chOff x="3257550" y="318298"/>
            <a:chExt cx="6096000" cy="4067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550" y="318298"/>
              <a:ext cx="6096000" cy="4067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257550" y="3963725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927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8592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4"/>
            <a:ext cx="12192000" cy="68514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8" t="27604" r="22987" b="24709"/>
          <a:stretch/>
        </p:blipFill>
        <p:spPr bwMode="auto">
          <a:xfrm>
            <a:off x="1317481" y="2015265"/>
            <a:ext cx="9633474" cy="50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ảo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Oval 36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51631" y="1001862"/>
            <a:ext cx="7894320" cy="1028418"/>
            <a:chOff x="4381500" y="853496"/>
            <a:chExt cx="7663500" cy="1028418"/>
          </a:xfrm>
        </p:grpSpPr>
        <p:sp>
          <p:nvSpPr>
            <p:cNvPr id="2" name="Rounded Rectangle 1"/>
            <p:cNvSpPr/>
            <p:nvPr/>
          </p:nvSpPr>
          <p:spPr>
            <a:xfrm>
              <a:off x="4381500" y="853496"/>
              <a:ext cx="7467600" cy="10284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81500" y="891596"/>
              <a:ext cx="7663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phút. </a:t>
              </a:r>
            </a:p>
            <a:p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07688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1500" y="6476862"/>
            <a:ext cx="174605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05850" y="6476862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43831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913482" y="1917341"/>
            <a:ext cx="944018" cy="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922728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461592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7" name="图片 31748" descr="1-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9157" descr="1-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06650">
            <a:off x="-137270" y="5803037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911" y="5877531"/>
            <a:ext cx="110531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939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5" grpId="0"/>
      <p:bldP spid="37" grpId="0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5"/>
            <a:ext cx="12192000" cy="68801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17968" r="20351" b="11654"/>
          <a:stretch/>
        </p:blipFill>
        <p:spPr bwMode="auto">
          <a:xfrm>
            <a:off x="2549601" y="1592580"/>
            <a:ext cx="7574942" cy="535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sáng ngày thứ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Rô-bốt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Oval 34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8" name="图片 31748" descr="1-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9157" descr="1-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6650">
            <a:off x="-117005" y="5821434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705463" y="664696"/>
            <a:ext cx="5415277" cy="954107"/>
            <a:chOff x="6076813" y="1369546"/>
            <a:chExt cx="5415277" cy="9541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ounded Rectangle 1"/>
            <p:cNvSpPr/>
            <p:nvPr/>
          </p:nvSpPr>
          <p:spPr>
            <a:xfrm>
              <a:off x="6076813" y="1417473"/>
              <a:ext cx="5219838" cy="8418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76813" y="1369546"/>
              <a:ext cx="54152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Rô-bốt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232000" y="6064215"/>
            <a:ext cx="935903" cy="8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57602" y="3435574"/>
            <a:ext cx="939209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6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4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58" y="1955070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939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9893"/>
                            </p:stCondLst>
                            <p:childTnLst>
                              <p:par>
                                <p:cTn id="6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0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425782" y="391561"/>
            <a:ext cx="534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4" name="Group 3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6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7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được về ngày – tháng, giờ - phút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8994" cy="1186373"/>
            <a:chOff x="752655" y="2065203"/>
            <a:chExt cx="10208994" cy="1186373"/>
          </a:xfrm>
        </p:grpSpPr>
        <p:grpSp>
          <p:nvGrpSpPr>
            <p:cNvPr id="10" name="Group 9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3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4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69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được giờ đồng hồ trong các trường hợp đã học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16" name="Group 15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8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0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 được tờ lịch tháng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5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4" y="867432"/>
            <a:ext cx="81360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424</Words>
  <Application>Microsoft Office PowerPoint</Application>
  <PresentationFormat>Widescreen</PresentationFormat>
  <Paragraphs>59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230</cp:revision>
  <dcterms:created xsi:type="dcterms:W3CDTF">2020-07-28T08:39:47Z</dcterms:created>
  <dcterms:modified xsi:type="dcterms:W3CDTF">2024-12-23T04:43:06Z</dcterms:modified>
</cp:coreProperties>
</file>