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 id="2147483766" r:id="rId2"/>
  </p:sldMasterIdLst>
  <p:notesMasterIdLst>
    <p:notesMasterId r:id="rId19"/>
  </p:notesMasterIdLst>
  <p:sldIdLst>
    <p:sldId id="257" r:id="rId3"/>
    <p:sldId id="329" r:id="rId4"/>
    <p:sldId id="330" r:id="rId5"/>
    <p:sldId id="331" r:id="rId6"/>
    <p:sldId id="332" r:id="rId7"/>
    <p:sldId id="333" r:id="rId8"/>
    <p:sldId id="335" r:id="rId9"/>
    <p:sldId id="334" r:id="rId10"/>
    <p:sldId id="336" r:id="rId11"/>
    <p:sldId id="337" r:id="rId12"/>
    <p:sldId id="338" r:id="rId13"/>
    <p:sldId id="339" r:id="rId14"/>
    <p:sldId id="340" r:id="rId15"/>
    <p:sldId id="341" r:id="rId16"/>
    <p:sldId id="342" r:id="rId17"/>
    <p:sldId id="32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70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797018-DDC4-4F42-BE1F-67584370B34E}" type="datetimeFigureOut">
              <a:rPr lang="en-US" smtClean="0"/>
              <a:t>5/10/2024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F6DC44-D457-4760-AD5C-4DF42B6834D7}" type="slidenum">
              <a:rPr lang="en-US" smtClean="0"/>
              <a:t>‹#›</a:t>
            </a:fld>
            <a:endParaRPr lang="en-US"/>
          </a:p>
        </p:txBody>
      </p:sp>
    </p:spTree>
    <p:extLst>
      <p:ext uri="{BB962C8B-B14F-4D97-AF65-F5344CB8AC3E}">
        <p14:creationId xmlns:p14="http://schemas.microsoft.com/office/powerpoint/2010/main" val="1241105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10565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dán</a:t>
            </a:r>
            <a:r>
              <a:rPr lang="en-US" baseline="0">
                <a:latin typeface="Times New Roman" panose="02020603050405020304" pitchFamily="18" charset="0"/>
                <a:cs typeface="Times New Roman" panose="02020603050405020304" pitchFamily="18" charset="0"/>
              </a:rPr>
              <a:t> tờ lịch vào khung</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EB516E-07DC-497B-9789-361D47A843FC}" type="slidenum">
              <a:rPr lang="vi-VN" smtClean="0">
                <a:solidFill>
                  <a:prstClr val="black"/>
                </a:solidFill>
              </a:rPr>
              <a:pPr>
                <a:defRPr/>
              </a:pPr>
              <a:t>10</a:t>
            </a:fld>
            <a:endParaRPr lang="vi-VN">
              <a:solidFill>
                <a:prstClr val="black"/>
              </a:solidFill>
            </a:endParaRPr>
          </a:p>
        </p:txBody>
      </p:sp>
    </p:spTree>
    <p:extLst>
      <p:ext uri="{BB962C8B-B14F-4D97-AF65-F5344CB8AC3E}">
        <p14:creationId xmlns:p14="http://schemas.microsoft.com/office/powerpoint/2010/main" val="1018036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dán</a:t>
            </a:r>
            <a:r>
              <a:rPr lang="en-US" baseline="0">
                <a:latin typeface="Times New Roman" panose="02020603050405020304" pitchFamily="18" charset="0"/>
                <a:cs typeface="Times New Roman" panose="02020603050405020304" pitchFamily="18" charset="0"/>
              </a:rPr>
              <a:t> tờ lịch vào khung</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EB516E-07DC-497B-9789-361D47A843FC}" type="slidenum">
              <a:rPr lang="vi-VN" smtClean="0">
                <a:solidFill>
                  <a:prstClr val="black"/>
                </a:solidFill>
              </a:rPr>
              <a:pPr>
                <a:defRPr/>
              </a:pPr>
              <a:t>11</a:t>
            </a:fld>
            <a:endParaRPr lang="vi-VN">
              <a:solidFill>
                <a:prstClr val="black"/>
              </a:solidFill>
            </a:endParaRPr>
          </a:p>
        </p:txBody>
      </p:sp>
    </p:spTree>
    <p:extLst>
      <p:ext uri="{BB962C8B-B14F-4D97-AF65-F5344CB8AC3E}">
        <p14:creationId xmlns:p14="http://schemas.microsoft.com/office/powerpoint/2010/main" val="257339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dán</a:t>
            </a:r>
            <a:r>
              <a:rPr lang="en-US" baseline="0">
                <a:latin typeface="Times New Roman" panose="02020603050405020304" pitchFamily="18" charset="0"/>
                <a:cs typeface="Times New Roman" panose="02020603050405020304" pitchFamily="18" charset="0"/>
              </a:rPr>
              <a:t> tờ lịch vào khung</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EB516E-07DC-497B-9789-361D47A843FC}" type="slidenum">
              <a:rPr lang="vi-VN" smtClean="0">
                <a:solidFill>
                  <a:prstClr val="black"/>
                </a:solidFill>
              </a:rPr>
              <a:pPr>
                <a:defRPr/>
              </a:pPr>
              <a:t>12</a:t>
            </a:fld>
            <a:endParaRPr lang="vi-VN">
              <a:solidFill>
                <a:prstClr val="black"/>
              </a:solidFill>
            </a:endParaRPr>
          </a:p>
        </p:txBody>
      </p:sp>
    </p:spTree>
    <p:extLst>
      <p:ext uri="{BB962C8B-B14F-4D97-AF65-F5344CB8AC3E}">
        <p14:creationId xmlns:p14="http://schemas.microsoft.com/office/powerpoint/2010/main" val="3955618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dán</a:t>
            </a:r>
            <a:r>
              <a:rPr lang="en-US" baseline="0">
                <a:latin typeface="Times New Roman" panose="02020603050405020304" pitchFamily="18" charset="0"/>
                <a:cs typeface="Times New Roman" panose="02020603050405020304" pitchFamily="18" charset="0"/>
              </a:rPr>
              <a:t> tờ lịch vào khung</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EB516E-07DC-497B-9789-361D47A843FC}" type="slidenum">
              <a:rPr lang="vi-VN" smtClean="0">
                <a:solidFill>
                  <a:prstClr val="black"/>
                </a:solidFill>
              </a:rPr>
              <a:pPr>
                <a:defRPr/>
              </a:pPr>
              <a:t>13</a:t>
            </a:fld>
            <a:endParaRPr lang="vi-VN">
              <a:solidFill>
                <a:prstClr val="black"/>
              </a:solidFill>
            </a:endParaRPr>
          </a:p>
        </p:txBody>
      </p:sp>
    </p:spTree>
    <p:extLst>
      <p:ext uri="{BB962C8B-B14F-4D97-AF65-F5344CB8AC3E}">
        <p14:creationId xmlns:p14="http://schemas.microsoft.com/office/powerpoint/2010/main" val="3291596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dán</a:t>
            </a:r>
            <a:r>
              <a:rPr lang="en-US" baseline="0">
                <a:latin typeface="Times New Roman" panose="02020603050405020304" pitchFamily="18" charset="0"/>
                <a:cs typeface="Times New Roman" panose="02020603050405020304" pitchFamily="18" charset="0"/>
              </a:rPr>
              <a:t> tờ lịch vào khung</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EB516E-07DC-497B-9789-361D47A843FC}" type="slidenum">
              <a:rPr lang="vi-VN" smtClean="0">
                <a:solidFill>
                  <a:prstClr val="black"/>
                </a:solidFill>
              </a:rPr>
              <a:pPr>
                <a:defRPr/>
              </a:pPr>
              <a:t>14</a:t>
            </a:fld>
            <a:endParaRPr lang="vi-VN">
              <a:solidFill>
                <a:prstClr val="black"/>
              </a:solidFill>
            </a:endParaRPr>
          </a:p>
        </p:txBody>
      </p:sp>
    </p:spTree>
    <p:extLst>
      <p:ext uri="{BB962C8B-B14F-4D97-AF65-F5344CB8AC3E}">
        <p14:creationId xmlns:p14="http://schemas.microsoft.com/office/powerpoint/2010/main" val="3872767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84F96-5C9A-479A-BCF6-7F5CE8033E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9013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dán</a:t>
            </a:r>
            <a:r>
              <a:rPr lang="en-US" baseline="0">
                <a:latin typeface="Times New Roman" panose="02020603050405020304" pitchFamily="18" charset="0"/>
                <a:cs typeface="Times New Roman" panose="02020603050405020304" pitchFamily="18" charset="0"/>
              </a:rPr>
              <a:t> tờ lịch vào khung</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EB516E-07DC-497B-9789-361D47A843FC}" type="slidenum">
              <a:rPr lang="vi-VN" smtClean="0">
                <a:solidFill>
                  <a:prstClr val="black"/>
                </a:solidFill>
              </a:rPr>
              <a:pPr>
                <a:defRPr/>
              </a:pPr>
              <a:t>2</a:t>
            </a:fld>
            <a:endParaRPr lang="vi-VN">
              <a:solidFill>
                <a:prstClr val="black"/>
              </a:solidFill>
            </a:endParaRPr>
          </a:p>
        </p:txBody>
      </p:sp>
    </p:spTree>
    <p:extLst>
      <p:ext uri="{BB962C8B-B14F-4D97-AF65-F5344CB8AC3E}">
        <p14:creationId xmlns:p14="http://schemas.microsoft.com/office/powerpoint/2010/main" val="1561173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dán</a:t>
            </a:r>
            <a:r>
              <a:rPr lang="en-US" baseline="0">
                <a:latin typeface="Times New Roman" panose="02020603050405020304" pitchFamily="18" charset="0"/>
                <a:cs typeface="Times New Roman" panose="02020603050405020304" pitchFamily="18" charset="0"/>
              </a:rPr>
              <a:t> tờ lịch vào khung</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EB516E-07DC-497B-9789-361D47A843FC}" type="slidenum">
              <a:rPr lang="vi-VN" smtClean="0">
                <a:solidFill>
                  <a:prstClr val="black"/>
                </a:solidFill>
              </a:rPr>
              <a:pPr>
                <a:defRPr/>
              </a:pPr>
              <a:t>3</a:t>
            </a:fld>
            <a:endParaRPr lang="vi-VN">
              <a:solidFill>
                <a:prstClr val="black"/>
              </a:solidFill>
            </a:endParaRPr>
          </a:p>
        </p:txBody>
      </p:sp>
    </p:spTree>
    <p:extLst>
      <p:ext uri="{BB962C8B-B14F-4D97-AF65-F5344CB8AC3E}">
        <p14:creationId xmlns:p14="http://schemas.microsoft.com/office/powerpoint/2010/main" val="2525531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dán</a:t>
            </a:r>
            <a:r>
              <a:rPr lang="en-US" baseline="0">
                <a:latin typeface="Times New Roman" panose="02020603050405020304" pitchFamily="18" charset="0"/>
                <a:cs typeface="Times New Roman" panose="02020603050405020304" pitchFamily="18" charset="0"/>
              </a:rPr>
              <a:t> tờ lịch vào khung</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EB516E-07DC-497B-9789-361D47A843FC}" type="slidenum">
              <a:rPr lang="vi-VN" smtClean="0">
                <a:solidFill>
                  <a:prstClr val="black"/>
                </a:solidFill>
              </a:rPr>
              <a:pPr>
                <a:defRPr/>
              </a:pPr>
              <a:t>4</a:t>
            </a:fld>
            <a:endParaRPr lang="vi-VN">
              <a:solidFill>
                <a:prstClr val="black"/>
              </a:solidFill>
            </a:endParaRPr>
          </a:p>
        </p:txBody>
      </p:sp>
    </p:spTree>
    <p:extLst>
      <p:ext uri="{BB962C8B-B14F-4D97-AF65-F5344CB8AC3E}">
        <p14:creationId xmlns:p14="http://schemas.microsoft.com/office/powerpoint/2010/main" val="3116670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dán</a:t>
            </a:r>
            <a:r>
              <a:rPr lang="en-US" baseline="0">
                <a:latin typeface="Times New Roman" panose="02020603050405020304" pitchFamily="18" charset="0"/>
                <a:cs typeface="Times New Roman" panose="02020603050405020304" pitchFamily="18" charset="0"/>
              </a:rPr>
              <a:t> tờ lịch vào khung</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EB516E-07DC-497B-9789-361D47A843FC}" type="slidenum">
              <a:rPr lang="vi-VN" smtClean="0">
                <a:solidFill>
                  <a:prstClr val="black"/>
                </a:solidFill>
              </a:rPr>
              <a:pPr>
                <a:defRPr/>
              </a:pPr>
              <a:t>5</a:t>
            </a:fld>
            <a:endParaRPr lang="vi-VN">
              <a:solidFill>
                <a:prstClr val="black"/>
              </a:solidFill>
            </a:endParaRPr>
          </a:p>
        </p:txBody>
      </p:sp>
    </p:spTree>
    <p:extLst>
      <p:ext uri="{BB962C8B-B14F-4D97-AF65-F5344CB8AC3E}">
        <p14:creationId xmlns:p14="http://schemas.microsoft.com/office/powerpoint/2010/main" val="3761339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dán</a:t>
            </a:r>
            <a:r>
              <a:rPr lang="en-US" baseline="0">
                <a:latin typeface="Times New Roman" panose="02020603050405020304" pitchFamily="18" charset="0"/>
                <a:cs typeface="Times New Roman" panose="02020603050405020304" pitchFamily="18" charset="0"/>
              </a:rPr>
              <a:t> tờ lịch vào khung</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EB516E-07DC-497B-9789-361D47A843FC}" type="slidenum">
              <a:rPr lang="vi-VN" smtClean="0">
                <a:solidFill>
                  <a:prstClr val="black"/>
                </a:solidFill>
              </a:rPr>
              <a:pPr>
                <a:defRPr/>
              </a:pPr>
              <a:t>6</a:t>
            </a:fld>
            <a:endParaRPr lang="vi-VN">
              <a:solidFill>
                <a:prstClr val="black"/>
              </a:solidFill>
            </a:endParaRPr>
          </a:p>
        </p:txBody>
      </p:sp>
    </p:spTree>
    <p:extLst>
      <p:ext uri="{BB962C8B-B14F-4D97-AF65-F5344CB8AC3E}">
        <p14:creationId xmlns:p14="http://schemas.microsoft.com/office/powerpoint/2010/main" val="1659976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dán</a:t>
            </a:r>
            <a:r>
              <a:rPr lang="en-US" baseline="0">
                <a:latin typeface="Times New Roman" panose="02020603050405020304" pitchFamily="18" charset="0"/>
                <a:cs typeface="Times New Roman" panose="02020603050405020304" pitchFamily="18" charset="0"/>
              </a:rPr>
              <a:t> tờ lịch vào khung</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EB516E-07DC-497B-9789-361D47A843FC}" type="slidenum">
              <a:rPr lang="vi-VN" smtClean="0">
                <a:solidFill>
                  <a:prstClr val="black"/>
                </a:solidFill>
              </a:rPr>
              <a:pPr>
                <a:defRPr/>
              </a:pPr>
              <a:t>7</a:t>
            </a:fld>
            <a:endParaRPr lang="vi-VN">
              <a:solidFill>
                <a:prstClr val="black"/>
              </a:solidFill>
            </a:endParaRPr>
          </a:p>
        </p:txBody>
      </p:sp>
    </p:spTree>
    <p:extLst>
      <p:ext uri="{BB962C8B-B14F-4D97-AF65-F5344CB8AC3E}">
        <p14:creationId xmlns:p14="http://schemas.microsoft.com/office/powerpoint/2010/main" val="2071642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dán</a:t>
            </a:r>
            <a:r>
              <a:rPr lang="en-US" baseline="0">
                <a:latin typeface="Times New Roman" panose="02020603050405020304" pitchFamily="18" charset="0"/>
                <a:cs typeface="Times New Roman" panose="02020603050405020304" pitchFamily="18" charset="0"/>
              </a:rPr>
              <a:t> tờ lịch vào khung</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EB516E-07DC-497B-9789-361D47A843FC}" type="slidenum">
              <a:rPr lang="vi-VN" smtClean="0">
                <a:solidFill>
                  <a:prstClr val="black"/>
                </a:solidFill>
              </a:rPr>
              <a:pPr>
                <a:defRPr/>
              </a:pPr>
              <a:t>8</a:t>
            </a:fld>
            <a:endParaRPr lang="vi-VN">
              <a:solidFill>
                <a:prstClr val="black"/>
              </a:solidFill>
            </a:endParaRPr>
          </a:p>
        </p:txBody>
      </p:sp>
    </p:spTree>
    <p:extLst>
      <p:ext uri="{BB962C8B-B14F-4D97-AF65-F5344CB8AC3E}">
        <p14:creationId xmlns:p14="http://schemas.microsoft.com/office/powerpoint/2010/main" val="887429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dán</a:t>
            </a:r>
            <a:r>
              <a:rPr lang="en-US" baseline="0">
                <a:latin typeface="Times New Roman" panose="02020603050405020304" pitchFamily="18" charset="0"/>
                <a:cs typeface="Times New Roman" panose="02020603050405020304" pitchFamily="18" charset="0"/>
              </a:rPr>
              <a:t> tờ lịch vào khung</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EB516E-07DC-497B-9789-361D47A843FC}" type="slidenum">
              <a:rPr lang="vi-VN" smtClean="0">
                <a:solidFill>
                  <a:prstClr val="black"/>
                </a:solidFill>
              </a:rPr>
              <a:pPr>
                <a:defRPr/>
              </a:pPr>
              <a:t>9</a:t>
            </a:fld>
            <a:endParaRPr lang="vi-VN">
              <a:solidFill>
                <a:prstClr val="black"/>
              </a:solidFill>
            </a:endParaRPr>
          </a:p>
        </p:txBody>
      </p:sp>
    </p:spTree>
    <p:extLst>
      <p:ext uri="{BB962C8B-B14F-4D97-AF65-F5344CB8AC3E}">
        <p14:creationId xmlns:p14="http://schemas.microsoft.com/office/powerpoint/2010/main" val="587518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1377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37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540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545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9606CA61-DBA6-4C77-B47E-0690AFD691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矩形 1">
            <a:extLst>
              <a:ext uri="{FF2B5EF4-FFF2-40B4-BE49-F238E27FC236}">
                <a16:creationId xmlns:a16="http://schemas.microsoft.com/office/drawing/2014/main" xmlns="" id="{30F4D69A-2533-4294-9CF0-A838432D77FC}"/>
              </a:ext>
            </a:extLst>
          </p:cNvPr>
          <p:cNvSpPr/>
          <p:nvPr userDrawn="1"/>
        </p:nvSpPr>
        <p:spPr>
          <a:xfrm>
            <a:off x="335280" y="320040"/>
            <a:ext cx="11521440" cy="6217920"/>
          </a:xfrm>
          <a:custGeom>
            <a:avLst/>
            <a:gdLst>
              <a:gd name="connsiteX0" fmla="*/ 0 w 11521440"/>
              <a:gd name="connsiteY0" fmla="*/ 406155 h 6217920"/>
              <a:gd name="connsiteX1" fmla="*/ 406155 w 11521440"/>
              <a:gd name="connsiteY1" fmla="*/ 0 h 6217920"/>
              <a:gd name="connsiteX2" fmla="*/ 11115285 w 11521440"/>
              <a:gd name="connsiteY2" fmla="*/ 0 h 6217920"/>
              <a:gd name="connsiteX3" fmla="*/ 11521440 w 11521440"/>
              <a:gd name="connsiteY3" fmla="*/ 406155 h 6217920"/>
              <a:gd name="connsiteX4" fmla="*/ 11521440 w 11521440"/>
              <a:gd name="connsiteY4" fmla="*/ 5811765 h 6217920"/>
              <a:gd name="connsiteX5" fmla="*/ 11115285 w 11521440"/>
              <a:gd name="connsiteY5" fmla="*/ 6217920 h 6217920"/>
              <a:gd name="connsiteX6" fmla="*/ 406155 w 11521440"/>
              <a:gd name="connsiteY6" fmla="*/ 6217920 h 6217920"/>
              <a:gd name="connsiteX7" fmla="*/ 0 w 11521440"/>
              <a:gd name="connsiteY7" fmla="*/ 5811765 h 6217920"/>
              <a:gd name="connsiteX8" fmla="*/ 0 w 11521440"/>
              <a:gd name="connsiteY8" fmla="*/ 406155 h 621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440" h="6217920" fill="none" extrusionOk="0">
                <a:moveTo>
                  <a:pt x="0" y="406155"/>
                </a:moveTo>
                <a:cubicBezTo>
                  <a:pt x="392" y="194483"/>
                  <a:pt x="216520" y="-2031"/>
                  <a:pt x="406155" y="0"/>
                </a:cubicBezTo>
                <a:cubicBezTo>
                  <a:pt x="3862611" y="25509"/>
                  <a:pt x="9342929" y="85752"/>
                  <a:pt x="11115285" y="0"/>
                </a:cubicBezTo>
                <a:cubicBezTo>
                  <a:pt x="11357149" y="19128"/>
                  <a:pt x="11526115" y="181533"/>
                  <a:pt x="11521440" y="406155"/>
                </a:cubicBezTo>
                <a:cubicBezTo>
                  <a:pt x="11678763" y="2501665"/>
                  <a:pt x="11497009" y="4467210"/>
                  <a:pt x="11521440" y="5811765"/>
                </a:cubicBezTo>
                <a:cubicBezTo>
                  <a:pt x="11504816" y="6057413"/>
                  <a:pt x="11344900" y="6202598"/>
                  <a:pt x="11115285" y="6217920"/>
                </a:cubicBezTo>
                <a:cubicBezTo>
                  <a:pt x="5826114" y="6185634"/>
                  <a:pt x="1495629" y="6298289"/>
                  <a:pt x="406155" y="6217920"/>
                </a:cubicBezTo>
                <a:cubicBezTo>
                  <a:pt x="167589" y="6228648"/>
                  <a:pt x="-32037" y="6064960"/>
                  <a:pt x="0" y="5811765"/>
                </a:cubicBezTo>
                <a:cubicBezTo>
                  <a:pt x="-125497" y="3289937"/>
                  <a:pt x="12691" y="3037824"/>
                  <a:pt x="0" y="406155"/>
                </a:cubicBezTo>
                <a:close/>
              </a:path>
              <a:path w="11521440" h="6217920" stroke="0" extrusionOk="0">
                <a:moveTo>
                  <a:pt x="0" y="406155"/>
                </a:moveTo>
                <a:cubicBezTo>
                  <a:pt x="-27939" y="200942"/>
                  <a:pt x="159443" y="-15409"/>
                  <a:pt x="406155" y="0"/>
                </a:cubicBezTo>
                <a:cubicBezTo>
                  <a:pt x="2286372" y="29074"/>
                  <a:pt x="6065703" y="-51386"/>
                  <a:pt x="11115285" y="0"/>
                </a:cubicBezTo>
                <a:cubicBezTo>
                  <a:pt x="11382310" y="-12791"/>
                  <a:pt x="11515550" y="221447"/>
                  <a:pt x="11521440" y="406155"/>
                </a:cubicBezTo>
                <a:cubicBezTo>
                  <a:pt x="11378590" y="2213137"/>
                  <a:pt x="11373650" y="4229770"/>
                  <a:pt x="11521440" y="5811765"/>
                </a:cubicBezTo>
                <a:cubicBezTo>
                  <a:pt x="11547573" y="6071475"/>
                  <a:pt x="11324849" y="6175664"/>
                  <a:pt x="11115285" y="6217920"/>
                </a:cubicBezTo>
                <a:cubicBezTo>
                  <a:pt x="8180442" y="6340236"/>
                  <a:pt x="1725006" y="6301348"/>
                  <a:pt x="406155" y="6217920"/>
                </a:cubicBezTo>
                <a:cubicBezTo>
                  <a:pt x="201054" y="6193414"/>
                  <a:pt x="-21184" y="6021680"/>
                  <a:pt x="0" y="5811765"/>
                </a:cubicBezTo>
                <a:cubicBezTo>
                  <a:pt x="40563" y="3619913"/>
                  <a:pt x="83708" y="1355415"/>
                  <a:pt x="0" y="406155"/>
                </a:cubicBezTo>
                <a:close/>
              </a:path>
            </a:pathLst>
          </a:custGeom>
          <a:solidFill>
            <a:schemeClr val="bg1"/>
          </a:solidFill>
          <a:ln w="22225" cap="flat" cmpd="thinThick">
            <a:solidFill>
              <a:srgbClr val="FFC000"/>
            </a:solidFill>
            <a:extLst>
              <a:ext uri="{C807C97D-BFC1-408E-A445-0C87EB9F89A2}">
                <ask:lineSketchStyleProps xmlns:ask="http://schemas.microsoft.com/office/drawing/2018/sketchyshapes" xmlns="" sd="141708690">
                  <a:prstGeom prst="roundRect">
                    <a:avLst>
                      <a:gd name="adj" fmla="val 653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5">
            <a:extLst>
              <a:ext uri="{FF2B5EF4-FFF2-40B4-BE49-F238E27FC236}">
                <a16:creationId xmlns:a16="http://schemas.microsoft.com/office/drawing/2014/main" xmlns="" id="{E6300BB4-4A57-424E-BC66-15D7F1D88D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Tree>
    <p:extLst>
      <p:ext uri="{BB962C8B-B14F-4D97-AF65-F5344CB8AC3E}">
        <p14:creationId xmlns:p14="http://schemas.microsoft.com/office/powerpoint/2010/main" val="4057134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940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3653BE2C-E51D-4510-9725-C27103462189}" type="datetimeFigureOut">
              <a:rPr lang="en-US" smtClean="0">
                <a:solidFill>
                  <a:prstClr val="black">
                    <a:tint val="75000"/>
                  </a:prstClr>
                </a:solidFill>
              </a:rPr>
              <a:pPr>
                <a:def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35CA8D5-547D-4DAF-87A9-E2331C496A1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7159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3653BE2C-E51D-4510-9725-C27103462189}" type="datetimeFigureOut">
              <a:rPr lang="en-US" smtClean="0">
                <a:solidFill>
                  <a:prstClr val="black">
                    <a:tint val="75000"/>
                  </a:prstClr>
                </a:solidFill>
              </a:rPr>
              <a:pPr>
                <a:def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35CA8D5-547D-4DAF-87A9-E2331C496A1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5337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3653BE2C-E51D-4510-9725-C27103462189}" type="datetimeFigureOut">
              <a:rPr lang="en-US" smtClean="0">
                <a:solidFill>
                  <a:prstClr val="black">
                    <a:tint val="75000"/>
                  </a:prstClr>
                </a:solidFill>
              </a:rPr>
              <a:pPr>
                <a:def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35CA8D5-547D-4DAF-87A9-E2331C496A1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03440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3653BE2C-E51D-4510-9725-C27103462189}" type="datetimeFigureOut">
              <a:rPr lang="en-US" smtClean="0">
                <a:solidFill>
                  <a:prstClr val="black">
                    <a:tint val="75000"/>
                  </a:prstClr>
                </a:solidFill>
              </a:rPr>
              <a:pPr>
                <a:def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35CA8D5-547D-4DAF-87A9-E2331C496A1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70037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653BE2C-E51D-4510-9725-C27103462189}" type="datetimeFigureOut">
              <a:rPr lang="en-US" smtClean="0">
                <a:solidFill>
                  <a:prstClr val="black">
                    <a:tint val="75000"/>
                  </a:prstClr>
                </a:solidFill>
              </a:rPr>
              <a:pPr>
                <a:def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935CA8D5-547D-4DAF-87A9-E2331C496A1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2847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8364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3653BE2C-E51D-4510-9725-C27103462189}" type="datetimeFigureOut">
              <a:rPr lang="en-US" smtClean="0">
                <a:solidFill>
                  <a:prstClr val="black">
                    <a:tint val="75000"/>
                  </a:prstClr>
                </a:solidFill>
              </a:rPr>
              <a:pPr>
                <a:def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935CA8D5-547D-4DAF-87A9-E2331C496A1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89317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653BE2C-E51D-4510-9725-C27103462189}" type="datetimeFigureOut">
              <a:rPr lang="en-US" smtClean="0">
                <a:solidFill>
                  <a:prstClr val="black">
                    <a:tint val="75000"/>
                  </a:prstClr>
                </a:solidFill>
              </a:rPr>
              <a:pPr>
                <a:def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935CA8D5-547D-4DAF-87A9-E2331C496A1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06050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3653BE2C-E51D-4510-9725-C27103462189}" type="datetimeFigureOut">
              <a:rPr lang="en-US" smtClean="0">
                <a:solidFill>
                  <a:prstClr val="black">
                    <a:tint val="75000"/>
                  </a:prstClr>
                </a:solidFill>
              </a:rPr>
              <a:pPr>
                <a:def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35CA8D5-547D-4DAF-87A9-E2331C496A1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04177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3653BE2C-E51D-4510-9725-C27103462189}" type="datetimeFigureOut">
              <a:rPr lang="en-US" smtClean="0">
                <a:solidFill>
                  <a:prstClr val="black">
                    <a:tint val="75000"/>
                  </a:prstClr>
                </a:solidFill>
              </a:rPr>
              <a:pPr>
                <a:def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35CA8D5-547D-4DAF-87A9-E2331C496A1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34087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3653BE2C-E51D-4510-9725-C27103462189}" type="datetimeFigureOut">
              <a:rPr lang="en-US" smtClean="0">
                <a:solidFill>
                  <a:prstClr val="black">
                    <a:tint val="75000"/>
                  </a:prstClr>
                </a:solidFill>
              </a:rPr>
              <a:pPr>
                <a:def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35CA8D5-547D-4DAF-87A9-E2331C496A1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00746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3653BE2C-E51D-4510-9725-C27103462189}" type="datetimeFigureOut">
              <a:rPr lang="en-US" smtClean="0">
                <a:solidFill>
                  <a:prstClr val="black">
                    <a:tint val="75000"/>
                  </a:prstClr>
                </a:solidFill>
              </a:rPr>
              <a:pPr>
                <a:def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35CA8D5-547D-4DAF-87A9-E2331C496A1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0428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134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634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722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970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B8FB671-D110-4C75-BC20-D71012F4A82D}"/>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2024/5/10</a:t>
            </a:fld>
            <a:endParaRPr lang="zh-CN" altLang="en-US"/>
          </a:p>
        </p:txBody>
      </p:sp>
      <p:sp>
        <p:nvSpPr>
          <p:cNvPr id="3" name="页脚占位符 2">
            <a:extLst>
              <a:ext uri="{FF2B5EF4-FFF2-40B4-BE49-F238E27FC236}">
                <a16:creationId xmlns:a16="http://schemas.microsoft.com/office/drawing/2014/main" xmlns="" id="{14D5A602-2A66-4B9D-AC99-DCA045FC370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EAFDC037-E85D-4B1C-AAF2-707E200379B3}"/>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619446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468E56B-88A9-4A63-AA39-EEC66F4BBF1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ADAD1967-9EA4-49D8-B47A-A4928B9BDA0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7B30B7C7-9F69-405B-A724-A56FFE8CF0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15A3FB0E-9CF1-484B-B4E7-EDED727E82EA}"/>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2024/5/10</a:t>
            </a:fld>
            <a:endParaRPr lang="zh-CN" altLang="en-US"/>
          </a:p>
        </p:txBody>
      </p:sp>
      <p:sp>
        <p:nvSpPr>
          <p:cNvPr id="6" name="页脚占位符 5">
            <a:extLst>
              <a:ext uri="{FF2B5EF4-FFF2-40B4-BE49-F238E27FC236}">
                <a16:creationId xmlns:a16="http://schemas.microsoft.com/office/drawing/2014/main" xmlns="" id="{A0058464-C1D5-4E69-91AB-FEEADBE5E5F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4FD4698F-D47F-464C-8A82-581E076C7912}"/>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811818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01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5D"/>
        </a:solidFill>
        <a:effectLst/>
      </p:bgPr>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xmlns="" id="{3ABCD41E-1867-4FC8-B43B-B50CE0F7F7F5}"/>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476375" y="390525"/>
            <a:ext cx="1076324" cy="1076324"/>
          </a:xfrm>
          <a:prstGeom prst="rect">
            <a:avLst/>
          </a:prstGeom>
        </p:spPr>
      </p:pic>
    </p:spTree>
    <p:extLst>
      <p:ext uri="{BB962C8B-B14F-4D97-AF65-F5344CB8AC3E}">
        <p14:creationId xmlns:p14="http://schemas.microsoft.com/office/powerpoint/2010/main" val="22137713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5"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653BE2C-E51D-4510-9725-C27103462189}" type="datetimeFigureOut">
              <a:rPr lang="en-US" smtClean="0">
                <a:solidFill>
                  <a:prstClr val="black">
                    <a:tint val="75000"/>
                  </a:prstClr>
                </a:solidFill>
              </a:rPr>
              <a:pPr>
                <a:def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35CA8D5-547D-4DAF-87A9-E2331C496A1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2511146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24E1EBD4-A1A8-447F-A961-63FD53A90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2192000" cy="6857998"/>
          </a:xfrm>
          <a:prstGeom prst="rect">
            <a:avLst/>
          </a:prstGeom>
          <a:effectLst>
            <a:outerShdw blurRad="50800" dist="38100" dir="5400000" algn="t" rotWithShape="0">
              <a:prstClr val="black">
                <a:alpha val="40000"/>
              </a:prstClr>
            </a:outerShdw>
          </a:effectLst>
        </p:spPr>
      </p:pic>
      <p:grpSp>
        <p:nvGrpSpPr>
          <p:cNvPr id="23" name="Group 22">
            <a:extLst>
              <a:ext uri="{FF2B5EF4-FFF2-40B4-BE49-F238E27FC236}">
                <a16:creationId xmlns:a16="http://schemas.microsoft.com/office/drawing/2014/main" xmlns="" id="{A8DA41B0-9564-41C4-8BA5-8CA0C4613B36}"/>
              </a:ext>
            </a:extLst>
          </p:cNvPr>
          <p:cNvGrpSpPr/>
          <p:nvPr/>
        </p:nvGrpSpPr>
        <p:grpSpPr>
          <a:xfrm>
            <a:off x="5038725" y="1447799"/>
            <a:ext cx="2828926" cy="844951"/>
            <a:chOff x="2831555" y="1626491"/>
            <a:chExt cx="3193496" cy="931781"/>
          </a:xfrm>
          <a:solidFill>
            <a:srgbClr val="E82856"/>
          </a:solidFill>
        </p:grpSpPr>
        <p:sp>
          <p:nvSpPr>
            <p:cNvPr id="24" name="矩形: 圆角 10">
              <a:extLst>
                <a:ext uri="{FF2B5EF4-FFF2-40B4-BE49-F238E27FC236}">
                  <a16:creationId xmlns:a16="http://schemas.microsoft.com/office/drawing/2014/main" xmlns="" id="{C0B0E605-91F1-4C90-8255-A7FC97576141}"/>
                </a:ext>
              </a:extLst>
            </p:cNvPr>
            <p:cNvSpPr/>
            <p:nvPr/>
          </p:nvSpPr>
          <p:spPr>
            <a:xfrm rot="5400000">
              <a:off x="3997416" y="460630"/>
              <a:ext cx="861774" cy="3193496"/>
            </a:xfrm>
            <a:prstGeom prst="roundRect">
              <a:avLst>
                <a:gd name="adj" fmla="val 32744"/>
              </a:avLst>
            </a:prstGeom>
            <a:solidFill>
              <a:srgbClr val="FF0066"/>
            </a:solidFill>
            <a:ln w="28575">
              <a:solidFill>
                <a:schemeClr val="bg1"/>
              </a:solidFill>
            </a:ln>
            <a:effectLst>
              <a:outerShdw blurRad="25400" algn="ct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5" name="TextBox 24">
              <a:extLst>
                <a:ext uri="{FF2B5EF4-FFF2-40B4-BE49-F238E27FC236}">
                  <a16:creationId xmlns:a16="http://schemas.microsoft.com/office/drawing/2014/main" xmlns="" id="{AE171D63-DDA1-4AC3-9B83-858D00D21C5D}"/>
                </a:ext>
              </a:extLst>
            </p:cNvPr>
            <p:cNvSpPr txBox="1"/>
            <p:nvPr/>
          </p:nvSpPr>
          <p:spPr>
            <a:xfrm>
              <a:off x="2831555" y="1641879"/>
              <a:ext cx="3193496" cy="9163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err="1">
                  <a:solidFill>
                    <a:prstClr val="white"/>
                  </a:solidFill>
                  <a:latin typeface="Times New Roman" panose="02020603050405020304" pitchFamily="18" charset="0"/>
                  <a:ea typeface="White Xmas PERSONAL USE" pitchFamily="50" charset="0"/>
                  <a:cs typeface="Times New Roman" panose="02020603050405020304" pitchFamily="18" charset="0"/>
                </a:rPr>
                <a:t>Đạo</a:t>
              </a:r>
              <a:r>
                <a:rPr lang="en-US" sz="4800" b="1" dirty="0">
                  <a:solidFill>
                    <a:prstClr val="white"/>
                  </a:solidFill>
                  <a:latin typeface="Times New Roman" panose="02020603050405020304" pitchFamily="18" charset="0"/>
                  <a:ea typeface="White Xmas PERSONAL USE" pitchFamily="50" charset="0"/>
                  <a:cs typeface="Times New Roman" panose="02020603050405020304" pitchFamily="18" charset="0"/>
                </a:rPr>
                <a:t> </a:t>
              </a:r>
              <a:r>
                <a:rPr lang="en-US" sz="4800" b="1" dirty="0" err="1">
                  <a:solidFill>
                    <a:prstClr val="white"/>
                  </a:solidFill>
                  <a:latin typeface="Times New Roman" panose="02020603050405020304" pitchFamily="18" charset="0"/>
                  <a:ea typeface="White Xmas PERSONAL USE" pitchFamily="50" charset="0"/>
                  <a:cs typeface="Times New Roman" panose="02020603050405020304" pitchFamily="18" charset="0"/>
                </a:rPr>
                <a:t>đức</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White Xmas PERSONAL USE" pitchFamily="50" charset="0"/>
                <a:cs typeface="Times New Roman" panose="02020603050405020304" pitchFamily="18" charset="0"/>
              </a:endParaRPr>
            </a:p>
          </p:txBody>
        </p:sp>
      </p:grpSp>
      <p:sp>
        <p:nvSpPr>
          <p:cNvPr id="4" name="TextBox 3">
            <a:extLst>
              <a:ext uri="{FF2B5EF4-FFF2-40B4-BE49-F238E27FC236}">
                <a16:creationId xmlns:a16="http://schemas.microsoft.com/office/drawing/2014/main" xmlns="" id="{415532B9-B89B-4DB3-8950-95DC2DA02034}"/>
              </a:ext>
            </a:extLst>
          </p:cNvPr>
          <p:cNvSpPr txBox="1"/>
          <p:nvPr/>
        </p:nvSpPr>
        <p:spPr>
          <a:xfrm>
            <a:off x="2819400" y="2533650"/>
            <a:ext cx="7658099" cy="1754326"/>
          </a:xfrm>
          <a:prstGeom prst="rect">
            <a:avLst/>
          </a:prstGeom>
          <a:noFill/>
        </p:spPr>
        <p:txBody>
          <a:bodyPr wrap="square" rtlCol="0">
            <a:spAutoFit/>
          </a:bodyPr>
          <a:lstStyle/>
          <a:p>
            <a:pPr lvl="0">
              <a:defRPr/>
            </a:pPr>
            <a:r>
              <a:rPr lang="en-US" sz="54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Thực</a:t>
            </a:r>
            <a:r>
              <a:rPr lang="en-US" sz="54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54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hành</a:t>
            </a:r>
            <a:r>
              <a:rPr lang="en-US" sz="54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54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rèn</a:t>
            </a:r>
            <a:r>
              <a:rPr lang="en-US" sz="54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54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kĩ</a:t>
            </a:r>
            <a:r>
              <a:rPr lang="en-US" sz="54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54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năng</a:t>
            </a:r>
            <a:r>
              <a:rPr lang="en-US" sz="54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54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cuối</a:t>
            </a:r>
            <a:r>
              <a:rPr lang="en-US" sz="54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HKII ( </a:t>
            </a:r>
            <a:r>
              <a:rPr lang="en-US" sz="5400" b="1"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T</a:t>
            </a:r>
            <a:r>
              <a:rPr lang="vi-VN" sz="5400" b="1"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2</a:t>
            </a:r>
            <a:r>
              <a:rPr lang="en-US" sz="5400" b="1"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endParaRPr kumimoji="0" lang="en-US" sz="54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635463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239129"/>
            <a:ext cx="10714892" cy="1778115"/>
          </a:xfrm>
          <a:prstGeom prst="rect">
            <a:avLst/>
          </a:prstGeom>
        </p:spPr>
        <p:txBody>
          <a:bodyPr wrap="square">
            <a:spAutoFit/>
          </a:bodyPr>
          <a:lstStyle/>
          <a:p>
            <a:pPr>
              <a:lnSpc>
                <a:spcPct val="130000"/>
              </a:lnSpc>
              <a:spcAft>
                <a:spcPts val="0"/>
              </a:spcAft>
            </a:pPr>
            <a:r>
              <a:rPr lang="en-US" sz="4400" b="1" dirty="0" smtClean="0">
                <a:latin typeface="Times New Roman" panose="02020603050405020304" pitchFamily="18" charset="0"/>
                <a:ea typeface="Calibri" panose="020F0502020204030204" pitchFamily="34" charset="0"/>
                <a:cs typeface="Times New Roman" panose="02020603050405020304" pitchFamily="18" charset="0"/>
              </a:rPr>
              <a:t>9.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Biện</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pháp</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bảo</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vệ</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giữ</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gìn</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4400" b="1" dirty="0">
                <a:latin typeface="Times New Roman" panose="02020603050405020304" pitchFamily="18" charset="0"/>
                <a:ea typeface="Calibri" panose="020F0502020204030204" pitchFamily="34" charset="0"/>
                <a:cs typeface="Times New Roman" panose="02020603050405020304" pitchFamily="18" charset="0"/>
              </a:rPr>
              <a:t>?</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4" name="Oval 23">
            <a:extLst>
              <a:ext uri="{FF2B5EF4-FFF2-40B4-BE49-F238E27FC236}">
                <a16:creationId xmlns:a16="http://schemas.microsoft.com/office/drawing/2014/main" xmlns="" id="{FDA32439-F4E4-438A-AC5E-3CFA79004529}"/>
              </a:ext>
            </a:extLst>
          </p:cNvPr>
          <p:cNvSpPr/>
          <p:nvPr/>
        </p:nvSpPr>
        <p:spPr>
          <a:xfrm>
            <a:off x="1441937" y="4719070"/>
            <a:ext cx="559555" cy="5595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Rectangle 4"/>
          <p:cNvSpPr/>
          <p:nvPr/>
        </p:nvSpPr>
        <p:spPr>
          <a:xfrm>
            <a:off x="1441937" y="2134475"/>
            <a:ext cx="10750063" cy="3298082"/>
          </a:xfrm>
          <a:prstGeom prst="rect">
            <a:avLst/>
          </a:prstGeom>
        </p:spPr>
        <p:txBody>
          <a:bodyPr wrap="square">
            <a:spAutoFit/>
          </a:bodyPr>
          <a:lstStyle/>
          <a:p>
            <a:pPr>
              <a:lnSpc>
                <a:spcPct val="107000"/>
              </a:lnSpc>
              <a:spcAft>
                <a:spcPts val="800"/>
              </a:spcAft>
            </a:pPr>
            <a:r>
              <a:rPr lang="en-US" sz="4400" dirty="0" smtClean="0">
                <a:latin typeface="Times New Roman" panose="02020603050405020304" pitchFamily="18" charset="0"/>
                <a:ea typeface="Calibri" panose="020F0502020204030204" pitchFamily="34" charset="0"/>
                <a:cs typeface="Times New Roman" panose="02020603050405020304" pitchFamily="18" charset="0"/>
              </a:rPr>
              <a:t>A. Lau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chùi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dọn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dẹp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endParaRPr lang="en-US" sz="44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400" dirty="0" smtClean="0">
                <a:latin typeface="Times New Roman" panose="02020603050405020304" pitchFamily="18" charset="0"/>
                <a:ea typeface="Calibri" panose="020F0502020204030204" pitchFamily="34" charset="0"/>
                <a:cs typeface="Times New Roman" panose="02020603050405020304" pitchFamily="18" charset="0"/>
              </a:rPr>
              <a:t>B.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Tu</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sửa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hỏng</a:t>
            </a:r>
            <a:r>
              <a:rPr lang="en-US" sz="4400" dirty="0">
                <a:latin typeface="Times New Roman" panose="02020603050405020304" pitchFamily="18"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400" dirty="0">
                <a:latin typeface="Times New Roman" panose="02020603050405020304" pitchFamily="18" charset="0"/>
                <a:ea typeface="Calibri" panose="020F0502020204030204" pitchFamily="34" charset="0"/>
                <a:cs typeface="Times New Roman" panose="02020603050405020304" pitchFamily="18" charset="0"/>
              </a:rPr>
              <a:t>C.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Báo</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4400" dirty="0">
                <a:latin typeface="Times New Roman" panose="02020603050405020304" pitchFamily="18" charset="0"/>
                <a:ea typeface="Calibri" panose="020F0502020204030204" pitchFamily="34" charset="0"/>
                <a:cs typeface="Times New Roman" panose="02020603050405020304" pitchFamily="18" charset="0"/>
              </a:rPr>
              <a:t> an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trộm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cắp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endParaRPr lang="en-US" sz="44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400" dirty="0" smtClean="0">
                <a:latin typeface="Times New Roman" panose="02020603050405020304" pitchFamily="18" charset="0"/>
                <a:ea typeface="Calibri" panose="020F0502020204030204" pitchFamily="34" charset="0"/>
                <a:cs typeface="Times New Roman" panose="02020603050405020304" pitchFamily="18" charset="0"/>
              </a:rPr>
              <a:t>D</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4400" dirty="0">
                <a:latin typeface="Times New Roman" panose="02020603050405020304" pitchFamily="18" charset="0"/>
                <a:ea typeface="Calibri" panose="020F0502020204030204" pitchFamily="34" charset="0"/>
                <a:cs typeface="Times New Roman" panose="02020603050405020304" pitchFamily="18" charset="0"/>
              </a:rPr>
              <a:t> 3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đáp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án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4400" dirty="0">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8550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239129"/>
            <a:ext cx="10714892" cy="1778115"/>
          </a:xfrm>
          <a:prstGeom prst="rect">
            <a:avLst/>
          </a:prstGeom>
        </p:spPr>
        <p:txBody>
          <a:bodyPr wrap="square">
            <a:spAutoFit/>
          </a:bodyPr>
          <a:lstStyle/>
          <a:p>
            <a:pPr>
              <a:lnSpc>
                <a:spcPct val="130000"/>
              </a:lnSpc>
              <a:spcAft>
                <a:spcPts val="0"/>
              </a:spcAft>
            </a:pPr>
            <a:r>
              <a:rPr lang="en-US" sz="4400" b="1" dirty="0" smtClean="0">
                <a:latin typeface="Times New Roman" panose="02020603050405020304" pitchFamily="18" charset="0"/>
                <a:ea typeface="Calibri" panose="020F0502020204030204" pitchFamily="34" charset="0"/>
                <a:cs typeface="Times New Roman" panose="02020603050405020304" pitchFamily="18" charset="0"/>
              </a:rPr>
              <a:t>10. </a:t>
            </a:r>
            <a:r>
              <a:rPr lang="en-US" sz="4400" b="1" dirty="0">
                <a:latin typeface="Times New Roman" panose="02020603050405020304" pitchFamily="18" charset="0"/>
                <a:ea typeface="Calibri" panose="020F0502020204030204" pitchFamily="34" charset="0"/>
                <a:cs typeface="Times New Roman" panose="02020603050405020304" pitchFamily="18" charset="0"/>
              </a:rPr>
              <a:t>Theo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khi</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ngồi</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sau</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xe</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đạp</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nên</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mũ</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bảo</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hiểm</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4400" b="1" dirty="0">
                <a:latin typeface="Times New Roman" panose="02020603050405020304" pitchFamily="18" charset="0"/>
                <a:ea typeface="Calibri" panose="020F0502020204030204" pitchFamily="34" charset="0"/>
                <a:cs typeface="Times New Roman" panose="02020603050405020304" pitchFamily="18" charset="0"/>
              </a:rPr>
              <a:t>?</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4" name="Oval 23">
            <a:extLst>
              <a:ext uri="{FF2B5EF4-FFF2-40B4-BE49-F238E27FC236}">
                <a16:creationId xmlns:a16="http://schemas.microsoft.com/office/drawing/2014/main" xmlns="" id="{FDA32439-F4E4-438A-AC5E-3CFA79004529}"/>
              </a:ext>
            </a:extLst>
          </p:cNvPr>
          <p:cNvSpPr/>
          <p:nvPr/>
        </p:nvSpPr>
        <p:spPr>
          <a:xfrm>
            <a:off x="1441937" y="4472885"/>
            <a:ext cx="559555" cy="5595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Rectangle 4"/>
          <p:cNvSpPr/>
          <p:nvPr/>
        </p:nvSpPr>
        <p:spPr>
          <a:xfrm>
            <a:off x="1441937" y="2134475"/>
            <a:ext cx="10750063" cy="3044103"/>
          </a:xfrm>
          <a:prstGeom prst="rect">
            <a:avLst/>
          </a:prstGeom>
        </p:spPr>
        <p:txBody>
          <a:bodyPr wrap="square">
            <a:spAutoFit/>
          </a:bodyPr>
          <a:lstStyle/>
          <a:p>
            <a:pPr>
              <a:lnSpc>
                <a:spcPct val="107000"/>
              </a:lnSpc>
              <a:spcAft>
                <a:spcPts val="800"/>
              </a:spcAft>
            </a:pPr>
            <a:r>
              <a:rPr lang="vi-VN" sz="4400" dirty="0">
                <a:latin typeface="Times New Roman" panose="02020603050405020304" pitchFamily="18" charset="0"/>
                <a:ea typeface="Calibri" panose="020F0502020204030204" pitchFamily="34" charset="0"/>
                <a:cs typeface="Times New Roman" panose="02020603050405020304" pitchFamily="18" charset="0"/>
              </a:rPr>
              <a:t>A. Không cần, vì xe đạp đi với tốc độ chậm.              B. Chỉ đội khi trời nắng.</a:t>
            </a:r>
          </a:p>
          <a:p>
            <a:pPr>
              <a:lnSpc>
                <a:spcPct val="107000"/>
              </a:lnSpc>
              <a:spcAft>
                <a:spcPts val="800"/>
              </a:spcAft>
            </a:pPr>
            <a:r>
              <a:rPr lang="vi-VN" sz="4400" dirty="0">
                <a:latin typeface="Times New Roman" panose="02020603050405020304" pitchFamily="18" charset="0"/>
                <a:ea typeface="Calibri" panose="020F0502020204030204" pitchFamily="34" charset="0"/>
                <a:cs typeface="Times New Roman" panose="02020603050405020304" pitchFamily="18" charset="0"/>
              </a:rPr>
              <a:t>C. Chỉ đội khi trời mưa.                                               D. Nên đội, vì để đảm bảo an toàn.</a:t>
            </a:r>
          </a:p>
        </p:txBody>
      </p:sp>
    </p:spTree>
    <p:extLst>
      <p:ext uri="{BB962C8B-B14F-4D97-AF65-F5344CB8AC3E}">
        <p14:creationId xmlns:p14="http://schemas.microsoft.com/office/powerpoint/2010/main" val="3268670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246" y="368083"/>
            <a:ext cx="10714892" cy="1931363"/>
          </a:xfrm>
          <a:prstGeom prst="rect">
            <a:avLst/>
          </a:prstGeom>
        </p:spPr>
        <p:txBody>
          <a:bodyPr wrap="square">
            <a:spAutoFit/>
          </a:bodyPr>
          <a:lstStyle/>
          <a:p>
            <a:pPr>
              <a:lnSpc>
                <a:spcPct val="130000"/>
              </a:lnSpc>
              <a:spcAft>
                <a:spcPts val="0"/>
              </a:spcAft>
            </a:pPr>
            <a:r>
              <a:rPr lang="en-US" sz="4800" b="1" dirty="0" smtClean="0">
                <a:latin typeface="Times New Roman" panose="02020603050405020304" pitchFamily="18" charset="0"/>
                <a:ea typeface="Calibri" panose="020F0502020204030204" pitchFamily="34" charset="0"/>
                <a:cs typeface="Times New Roman" panose="02020603050405020304" pitchFamily="18" charset="0"/>
              </a:rPr>
              <a:t>11. </a:t>
            </a:r>
            <a:r>
              <a:rPr lang="vi-VN" sz="4800" b="1" dirty="0">
                <a:latin typeface="Times New Roman" panose="02020603050405020304" pitchFamily="18" charset="0"/>
                <a:ea typeface="Calibri" panose="020F0502020204030204" pitchFamily="34" charset="0"/>
                <a:cs typeface="Times New Roman" panose="02020603050405020304" pitchFamily="18" charset="0"/>
              </a:rPr>
              <a:t>Em cần làm gì để xư lý bất hoà với bạn?</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4" name="Oval 23">
            <a:extLst>
              <a:ext uri="{FF2B5EF4-FFF2-40B4-BE49-F238E27FC236}">
                <a16:creationId xmlns:a16="http://schemas.microsoft.com/office/drawing/2014/main" xmlns="" id="{FDA32439-F4E4-438A-AC5E-3CFA79004529}"/>
              </a:ext>
            </a:extLst>
          </p:cNvPr>
          <p:cNvSpPr/>
          <p:nvPr/>
        </p:nvSpPr>
        <p:spPr>
          <a:xfrm>
            <a:off x="1160583" y="2734342"/>
            <a:ext cx="559555" cy="5595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Rectangle 4"/>
          <p:cNvSpPr/>
          <p:nvPr/>
        </p:nvSpPr>
        <p:spPr>
          <a:xfrm>
            <a:off x="1160583" y="2555536"/>
            <a:ext cx="10750063" cy="3405612"/>
          </a:xfrm>
          <a:prstGeom prst="rect">
            <a:avLst/>
          </a:prstGeom>
        </p:spPr>
        <p:txBody>
          <a:bodyPr wrap="square">
            <a:spAutoFit/>
          </a:bodyPr>
          <a:lstStyle/>
          <a:p>
            <a:pPr>
              <a:lnSpc>
                <a:spcPct val="107000"/>
              </a:lnSpc>
              <a:spcAft>
                <a:spcPts val="800"/>
              </a:spcAft>
            </a:pPr>
            <a:r>
              <a:rPr lang="vi-VN" sz="4800" dirty="0">
                <a:latin typeface="Times New Roman" panose="02020603050405020304" pitchFamily="18" charset="0"/>
                <a:ea typeface="Calibri" panose="020F0502020204030204" pitchFamily="34" charset="0"/>
                <a:cs typeface="Times New Roman" panose="02020603050405020304" pitchFamily="18" charset="0"/>
              </a:rPr>
              <a:t>A. Bình tĩnh nói chuyện với bạn, tìm hiểu nguyên nhân và xin lỗi bạn nếu mắc lỗi.</a:t>
            </a:r>
          </a:p>
          <a:p>
            <a:pPr>
              <a:lnSpc>
                <a:spcPct val="107000"/>
              </a:lnSpc>
              <a:spcAft>
                <a:spcPts val="800"/>
              </a:spcAft>
            </a:pPr>
            <a:r>
              <a:rPr lang="vi-VN" sz="4800" dirty="0">
                <a:latin typeface="Times New Roman" panose="02020603050405020304" pitchFamily="18" charset="0"/>
                <a:ea typeface="Calibri" panose="020F0502020204030204" pitchFamily="34" charset="0"/>
                <a:cs typeface="Times New Roman" panose="02020603050405020304" pitchFamily="18" charset="0"/>
              </a:rPr>
              <a:t>B. Không cần xử lý bất hoà với bạn.</a:t>
            </a:r>
          </a:p>
          <a:p>
            <a:pPr>
              <a:lnSpc>
                <a:spcPct val="107000"/>
              </a:lnSpc>
              <a:spcAft>
                <a:spcPts val="800"/>
              </a:spcAft>
            </a:pPr>
            <a:r>
              <a:rPr lang="vi-VN" sz="4800" dirty="0">
                <a:latin typeface="Times New Roman" panose="02020603050405020304" pitchFamily="18" charset="0"/>
                <a:ea typeface="Calibri" panose="020F0502020204030204" pitchFamily="34" charset="0"/>
                <a:cs typeface="Times New Roman" panose="02020603050405020304" pitchFamily="18" charset="0"/>
              </a:rPr>
              <a:t>C. Xin lỗi bạn là được. </a:t>
            </a:r>
          </a:p>
        </p:txBody>
      </p:sp>
    </p:spTree>
    <p:extLst>
      <p:ext uri="{BB962C8B-B14F-4D97-AF65-F5344CB8AC3E}">
        <p14:creationId xmlns:p14="http://schemas.microsoft.com/office/powerpoint/2010/main" val="2067402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246" y="368083"/>
            <a:ext cx="10714892" cy="2012859"/>
          </a:xfrm>
          <a:prstGeom prst="rect">
            <a:avLst/>
          </a:prstGeom>
        </p:spPr>
        <p:txBody>
          <a:bodyPr wrap="square">
            <a:spAutoFit/>
          </a:bodyPr>
          <a:lstStyle/>
          <a:p>
            <a:pPr>
              <a:lnSpc>
                <a:spcPct val="130000"/>
              </a:lnSpc>
              <a:spcAft>
                <a:spcPts val="0"/>
              </a:spcAft>
            </a:pPr>
            <a:r>
              <a:rPr lang="en-US" sz="4800" b="1" dirty="0" smtClean="0">
                <a:latin typeface="Times New Roman" panose="02020603050405020304" pitchFamily="18" charset="0"/>
                <a:ea typeface="Calibri" panose="020F0502020204030204" pitchFamily="34" charset="0"/>
                <a:cs typeface="Times New Roman" panose="02020603050405020304" pitchFamily="18" charset="0"/>
              </a:rPr>
              <a:t>12. </a:t>
            </a:r>
            <a:r>
              <a:rPr lang="vi-VN" sz="4800" b="1" dirty="0">
                <a:latin typeface="Times New Roman" panose="02020603050405020304" pitchFamily="18" charset="0"/>
                <a:ea typeface="Calibri" panose="020F0502020204030204" pitchFamily="34" charset="0"/>
                <a:cs typeface="Times New Roman" panose="02020603050405020304" pitchFamily="18" charset="0"/>
              </a:rPr>
              <a:t>Để có tình bạn gắn bó lâu dài cần phải?</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4" name="Oval 23">
            <a:extLst>
              <a:ext uri="{FF2B5EF4-FFF2-40B4-BE49-F238E27FC236}">
                <a16:creationId xmlns:a16="http://schemas.microsoft.com/office/drawing/2014/main" xmlns="" id="{FDA32439-F4E4-438A-AC5E-3CFA79004529}"/>
              </a:ext>
            </a:extLst>
          </p:cNvPr>
          <p:cNvSpPr/>
          <p:nvPr/>
        </p:nvSpPr>
        <p:spPr>
          <a:xfrm>
            <a:off x="1195751" y="5008619"/>
            <a:ext cx="559555" cy="5595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Rectangle 4"/>
          <p:cNvSpPr/>
          <p:nvPr/>
        </p:nvSpPr>
        <p:spPr>
          <a:xfrm>
            <a:off x="1160583" y="2380942"/>
            <a:ext cx="10750063" cy="4195957"/>
          </a:xfrm>
          <a:prstGeom prst="rect">
            <a:avLst/>
          </a:prstGeom>
        </p:spPr>
        <p:txBody>
          <a:bodyPr wrap="square">
            <a:spAutoFit/>
          </a:bodyPr>
          <a:lstStyle/>
          <a:p>
            <a:pPr>
              <a:lnSpc>
                <a:spcPct val="107000"/>
              </a:lnSpc>
              <a:spcAft>
                <a:spcPts val="800"/>
              </a:spcAft>
            </a:pPr>
            <a:r>
              <a:rPr lang="vi-VN" sz="4800" dirty="0">
                <a:latin typeface="Times New Roman" panose="02020603050405020304" pitchFamily="18" charset="0"/>
                <a:ea typeface="Calibri" panose="020F0502020204030204" pitchFamily="34" charset="0"/>
                <a:cs typeface="Times New Roman" panose="02020603050405020304" pitchFamily="18" charset="0"/>
              </a:rPr>
              <a:t>A. Nói xấu bạn sau lưng                             B. Mặc kệ bạn khi gặp khó khăn</a:t>
            </a:r>
          </a:p>
          <a:p>
            <a:pPr>
              <a:lnSpc>
                <a:spcPct val="107000"/>
              </a:lnSpc>
              <a:spcAft>
                <a:spcPts val="800"/>
              </a:spcAft>
            </a:pPr>
            <a:r>
              <a:rPr lang="vi-VN" sz="4800" dirty="0">
                <a:latin typeface="Times New Roman" panose="02020603050405020304" pitchFamily="18" charset="0"/>
                <a:ea typeface="Calibri" panose="020F0502020204030204" pitchFamily="34" charset="0"/>
                <a:cs typeface="Times New Roman" panose="02020603050405020304" pitchFamily="18" charset="0"/>
              </a:rPr>
              <a:t>C. Không quan tâm đến bạn                       D. Chia sẻ buồn với bạn</a:t>
            </a:r>
          </a:p>
          <a:p>
            <a:pPr>
              <a:lnSpc>
                <a:spcPct val="107000"/>
              </a:lnSpc>
              <a:spcAft>
                <a:spcPts val="800"/>
              </a:spcAft>
            </a:pPr>
            <a:endParaRPr lang="vi-VN"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0747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246" y="368083"/>
            <a:ext cx="10714892" cy="2012859"/>
          </a:xfrm>
          <a:prstGeom prst="rect">
            <a:avLst/>
          </a:prstGeom>
        </p:spPr>
        <p:txBody>
          <a:bodyPr wrap="square">
            <a:spAutoFit/>
          </a:bodyPr>
          <a:lstStyle/>
          <a:p>
            <a:pPr>
              <a:lnSpc>
                <a:spcPct val="130000"/>
              </a:lnSpc>
              <a:spcAft>
                <a:spcPts val="0"/>
              </a:spcAft>
            </a:pPr>
            <a:r>
              <a:rPr lang="en-US" sz="4800" b="1" dirty="0" smtClean="0">
                <a:latin typeface="Times New Roman" panose="02020603050405020304" pitchFamily="18" charset="0"/>
                <a:ea typeface="Calibri" panose="020F0502020204030204" pitchFamily="34" charset="0"/>
                <a:cs typeface="Times New Roman" panose="02020603050405020304" pitchFamily="18" charset="0"/>
              </a:rPr>
              <a:t>13. </a:t>
            </a:r>
            <a:r>
              <a:rPr lang="vi-VN" sz="4800" b="1" dirty="0">
                <a:latin typeface="Times New Roman" panose="02020603050405020304" pitchFamily="18" charset="0"/>
                <a:ea typeface="Calibri" panose="020F0502020204030204" pitchFamily="34" charset="0"/>
                <a:cs typeface="Times New Roman" panose="02020603050405020304" pitchFamily="18" charset="0"/>
              </a:rPr>
              <a:t>Điền từ còn thiếu vào chỗ trống sao cho đúng:</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949570" y="1947189"/>
            <a:ext cx="11746522" cy="3881832"/>
          </a:xfrm>
          <a:prstGeom prst="rect">
            <a:avLst/>
          </a:prstGeom>
        </p:spPr>
        <p:txBody>
          <a:bodyPr wrap="square">
            <a:spAutoFit/>
          </a:bodyPr>
          <a:lstStyle/>
          <a:p>
            <a:pPr>
              <a:lnSpc>
                <a:spcPct val="200000"/>
              </a:lnSpc>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thuyền</a:t>
            </a:r>
            <a:r>
              <a:rPr lang="en-US" sz="3200" dirty="0">
                <a:latin typeface="Times New Roman" panose="02020603050405020304" pitchFamily="18" charset="0"/>
                <a:cs typeface="Times New Roman" panose="02020603050405020304" pitchFamily="18" charset="0"/>
              </a:rPr>
              <a:t> - ..................................................................</a:t>
            </a:r>
          </a:p>
          <a:p>
            <a:pPr>
              <a:lnSpc>
                <a:spcPct val="200000"/>
              </a:lnSpc>
            </a:pP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 ........................................................................</a:t>
            </a:r>
          </a:p>
          <a:p>
            <a:pPr>
              <a:lnSpc>
                <a:spcPct val="200000"/>
              </a:lnSpc>
            </a:pP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Máy</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bay - ..........................................................................</a:t>
            </a:r>
          </a:p>
          <a:p>
            <a:pPr>
              <a:lnSpc>
                <a:spcPct val="200000"/>
              </a:lnSpc>
            </a:pP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Xe</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đạp</a:t>
            </a:r>
            <a:r>
              <a:rPr lang="en-US" sz="3200" dirty="0">
                <a:latin typeface="Times New Roman" panose="02020603050405020304" pitchFamily="18" charset="0"/>
                <a:cs typeface="Times New Roman" panose="02020603050405020304" pitchFamily="18" charset="0"/>
              </a:rPr>
              <a:t> - </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4100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291" y="706687"/>
            <a:ext cx="11535508" cy="1505605"/>
          </a:xfrm>
          <a:prstGeom prst="rect">
            <a:avLst/>
          </a:prstGeom>
        </p:spPr>
        <p:txBody>
          <a:bodyPr wrap="square">
            <a:spAutoFit/>
          </a:bodyPr>
          <a:lstStyle/>
          <a:p>
            <a:pPr>
              <a:lnSpc>
                <a:spcPct val="107000"/>
              </a:lnSpc>
              <a:spcAft>
                <a:spcPts val="800"/>
              </a:spcAft>
            </a:pPr>
            <a:r>
              <a:rPr lang="en-US" sz="4400" b="1" dirty="0" smtClean="0">
                <a:latin typeface="Times New Roman" panose="02020603050405020304" pitchFamily="18" charset="0"/>
                <a:ea typeface="Calibri" panose="020F0502020204030204" pitchFamily="34" charset="0"/>
                <a:cs typeface="Times New Roman" panose="02020603050405020304" pitchFamily="18" charset="0"/>
              </a:rPr>
              <a:t>14. </a:t>
            </a:r>
            <a:r>
              <a:rPr lang="en-US" sz="44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smtClean="0">
                <a:latin typeface="Times New Roman" panose="02020603050405020304" pitchFamily="18" charset="0"/>
                <a:ea typeface="Calibri" panose="020F0502020204030204" pitchFamily="34" charset="0"/>
                <a:cs typeface="Times New Roman" panose="02020603050405020304" pitchFamily="18" charset="0"/>
              </a:rPr>
              <a:t>Em</a:t>
            </a:r>
            <a:r>
              <a:rPr lang="en-US" sz="4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hãy</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giới</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thiệu</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mạnh</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yếu</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bản</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thân</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khắc</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phục</a:t>
            </a:r>
            <a:r>
              <a:rPr lang="en-US" sz="4400" b="1" dirty="0">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981231" y="2358981"/>
            <a:ext cx="3435556" cy="923330"/>
          </a:xfrm>
          <a:prstGeom prst="rect">
            <a:avLst/>
          </a:prstGeom>
        </p:spPr>
        <p:txBody>
          <a:bodyPr wrap="none">
            <a:spAutoFit/>
          </a:bodyPr>
          <a:lstStyle/>
          <a:p>
            <a:r>
              <a:rPr lang="en-US" sz="5400" dirty="0" err="1">
                <a:latin typeface="Times New Roman" panose="02020603050405020304" pitchFamily="18" charset="0"/>
                <a:cs typeface="Times New Roman" panose="02020603050405020304" pitchFamily="18" charset="0"/>
              </a:rPr>
              <a:t>Điểm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mạnh</a:t>
            </a:r>
            <a:endParaRPr lang="en-US" sz="5400" dirty="0">
              <a:latin typeface="Times New Roman" panose="02020603050405020304" pitchFamily="18" charset="0"/>
              <a:cs typeface="Times New Roman" panose="02020603050405020304" pitchFamily="18" charset="0"/>
            </a:endParaRPr>
          </a:p>
        </p:txBody>
      </p:sp>
      <p:sp>
        <p:nvSpPr>
          <p:cNvPr id="8" name="Rectangle 7"/>
          <p:cNvSpPr/>
          <p:nvPr/>
        </p:nvSpPr>
        <p:spPr>
          <a:xfrm>
            <a:off x="981231" y="3429000"/>
            <a:ext cx="2896947" cy="923330"/>
          </a:xfrm>
          <a:prstGeom prst="rect">
            <a:avLst/>
          </a:prstGeom>
        </p:spPr>
        <p:txBody>
          <a:bodyPr wrap="none">
            <a:spAutoFit/>
          </a:bodyPr>
          <a:lstStyle/>
          <a:p>
            <a:r>
              <a:rPr lang="en-US" sz="5400" dirty="0" err="1">
                <a:latin typeface="Times New Roman" panose="02020603050405020304" pitchFamily="18" charset="0"/>
                <a:cs typeface="Times New Roman" panose="02020603050405020304" pitchFamily="18" charset="0"/>
              </a:rPr>
              <a:t>Điểm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yếu</a:t>
            </a:r>
            <a:endParaRPr lang="en-US" sz="5400" dirty="0">
              <a:latin typeface="Times New Roman" panose="02020603050405020304" pitchFamily="18" charset="0"/>
              <a:cs typeface="Times New Roman" panose="02020603050405020304" pitchFamily="18" charset="0"/>
            </a:endParaRPr>
          </a:p>
        </p:txBody>
      </p:sp>
      <p:sp>
        <p:nvSpPr>
          <p:cNvPr id="9" name="Rectangle 8"/>
          <p:cNvSpPr/>
          <p:nvPr/>
        </p:nvSpPr>
        <p:spPr>
          <a:xfrm>
            <a:off x="981231" y="4499019"/>
            <a:ext cx="7340471" cy="923330"/>
          </a:xfrm>
          <a:prstGeom prst="rect">
            <a:avLst/>
          </a:prstGeom>
        </p:spPr>
        <p:txBody>
          <a:bodyPr wrap="none">
            <a:spAutoFit/>
          </a:bodyPr>
          <a:lstStyle/>
          <a:p>
            <a:r>
              <a:rPr lang="en-US" sz="5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khắc</a:t>
            </a:r>
            <a:r>
              <a:rPr lang="en-US"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phục</a:t>
            </a:r>
            <a:r>
              <a:rPr lang="en-US"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yếu</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7471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6" descr="Cozy kitchen Vector illustration in flat style 2555344 Vector Art at  Vecteezy">
            <a:extLst>
              <a:ext uri="{FF2B5EF4-FFF2-40B4-BE49-F238E27FC236}">
                <a16:creationId xmlns:a16="http://schemas.microsoft.com/office/drawing/2014/main" xmlns="" id="{E9FE9A05-0810-4386-8CCA-E10014207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2192000" cy="74229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Pink cloud colorful cartoon Royalty Free Vector Image">
            <a:extLst>
              <a:ext uri="{FF2B5EF4-FFF2-40B4-BE49-F238E27FC236}">
                <a16:creationId xmlns:a16="http://schemas.microsoft.com/office/drawing/2014/main" xmlns="" id="{673DB1F8-9834-401E-9FA4-F016E171B7FC}"/>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0741" b="71944" l="10000" r="90000">
                        <a14:foregroundMark x1="39500" y1="20741" x2="39500" y2="20741"/>
                        <a14:foregroundMark x1="62800" y1="20741" x2="62800" y2="20741"/>
                        <a14:foregroundMark x1="71300" y1="71944" x2="71300" y2="71944"/>
                      </a14:backgroundRemoval>
                    </a14:imgEffect>
                  </a14:imgLayer>
                </a14:imgProps>
              </a:ext>
              <a:ext uri="{28A0092B-C50C-407E-A947-70E740481C1C}">
                <a14:useLocalDpi xmlns:a14="http://schemas.microsoft.com/office/drawing/2010/main" val="0"/>
              </a:ext>
            </a:extLst>
          </a:blip>
          <a:srcRect t="16927" b="25246"/>
          <a:stretch/>
        </p:blipFill>
        <p:spPr bwMode="auto">
          <a:xfrm flipH="1">
            <a:off x="554189" y="-338008"/>
            <a:ext cx="11083622" cy="63490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CB497A78-47D4-4DA1-880D-FD8123F5620F}"/>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21745" b="99219" l="17277" r="37921">
                        <a14:foregroundMark x1="23060" y1="24870" x2="25769" y2="33333"/>
                        <a14:foregroundMark x1="23646" y1="21745" x2="23646" y2="21745"/>
                        <a14:foregroundMark x1="24451" y1="22266" x2="24451" y2="22266"/>
                        <a14:foregroundMark x1="25988" y1="23307" x2="25988" y2="23307"/>
                        <a14:foregroundMark x1="27013" y1="23698" x2="27013" y2="23698"/>
                        <a14:foregroundMark x1="18741" y1="27734" x2="18741" y2="27734"/>
                        <a14:foregroundMark x1="18741" y1="29818" x2="18741" y2="29818"/>
                        <a14:foregroundMark x1="19034" y1="26042" x2="19034" y2="26042"/>
                        <a14:foregroundMark x1="19693" y1="31250" x2="19693" y2="31250"/>
                        <a14:foregroundMark x1="20644" y1="31901" x2="20644" y2="31901"/>
                        <a14:foregroundMark x1="21523" y1="31641" x2="21523" y2="31641"/>
                        <a14:foregroundMark x1="23133" y1="34766" x2="23133" y2="34766"/>
                        <a14:foregroundMark x1="31332" y1="33724" x2="32211" y2="33984"/>
                        <a14:foregroundMark x1="33602" y1="38411" x2="35652" y2="39974"/>
                        <a14:foregroundMark x1="24158" y1="38672" x2="26501" y2="38021"/>
                        <a14:foregroundMark x1="26647" y1="39974" x2="27306" y2="41016"/>
                        <a14:foregroundMark x1="31259" y1="39453" x2="30161" y2="38151"/>
                        <a14:foregroundMark x1="36310" y1="58333" x2="37408" y2="60807"/>
                        <a14:foregroundMark x1="30161" y1="41406" x2="30161" y2="41406"/>
                        <a14:foregroundMark x1="30161" y1="41406" x2="30161" y2="41406"/>
                        <a14:foregroundMark x1="18448" y1="88672" x2="21669" y2="88411"/>
                        <a14:foregroundMark x1="21669" y1="88411" x2="23280" y2="86719"/>
                        <a14:foregroundMark x1="19912" y1="91146" x2="22108" y2="96875"/>
                        <a14:foregroundMark x1="22108" y1="96875" x2="22328" y2="99219"/>
                        <a14:foregroundMark x1="17277" y1="85417" x2="17350" y2="86719"/>
                        <a14:foregroundMark x1="24963" y1="41667" x2="28770" y2="42708"/>
                        <a14:foregroundMark x1="29868" y1="40495" x2="28697" y2="42578"/>
                        <a14:foregroundMark x1="37116" y1="69792" x2="37116" y2="69792"/>
                        <a14:foregroundMark x1="27526" y1="24479" x2="27526" y2="24479"/>
                        <a14:foregroundMark x1="27892" y1="26563" x2="27892" y2="26563"/>
                        <a14:foregroundMark x1="27672" y1="28125" x2="27672" y2="28125"/>
                        <a14:foregroundMark x1="27892" y1="27214" x2="27892" y2="27214"/>
                        <a14:foregroundMark x1="27892" y1="26302" x2="27892" y2="26302"/>
                        <a14:foregroundMark x1="27818" y1="26042" x2="27818" y2="26042"/>
                        <a14:foregroundMark x1="27892" y1="25781" x2="27892" y2="25781"/>
                        <a14:foregroundMark x1="27013" y1="28906" x2="27013" y2="28906"/>
                        <a14:foregroundMark x1="27013" y1="30599" x2="27013" y2="30599"/>
                        <a14:foregroundMark x1="27013" y1="31771" x2="27013" y2="31771"/>
                        <a14:foregroundMark x1="27086" y1="32292" x2="26574" y2="28776"/>
                        <a14:foregroundMark x1="26794" y1="29167" x2="27233" y2="31901"/>
                        <a14:foregroundMark x1="27160" y1="32292" x2="27013" y2="33984"/>
                        <a14:foregroundMark x1="27013" y1="33984" x2="25842" y2="34375"/>
                        <a14:foregroundMark x1="25110" y1="35417" x2="26574" y2="34245"/>
                        <a14:foregroundMark x1="36018" y1="55859" x2="36018" y2="55859"/>
                        <a14:foregroundMark x1="35212" y1="55729" x2="37408" y2="58333"/>
                        <a14:foregroundMark x1="37408" y1="58333" x2="37628" y2="59115"/>
                        <a14:foregroundMark x1="37628" y1="59115" x2="37921" y2="61068"/>
                        <a14:foregroundMark x1="37335" y1="58073" x2="37921" y2="60156"/>
                        <a14:foregroundMark x1="37116" y1="57292" x2="37701" y2="58464"/>
                        <a14:foregroundMark x1="35359" y1="55729" x2="36310" y2="56771"/>
                        <a14:foregroundMark x1="32357" y1="42448" x2="33821" y2="43620"/>
                        <a14:foregroundMark x1="34779" y1="53875" x2="34700" y2="54297"/>
                        <a14:foregroundMark x1="35359" y1="50781" x2="35044" y2="52464"/>
                        <a14:foregroundMark x1="32138" y1="42448" x2="33561" y2="44189"/>
                        <a14:foregroundMark x1="33705" y1="44028" x2="32284" y2="42448"/>
                        <a14:foregroundMark x1="32284" y1="42448" x2="32284" y2="42448"/>
                        <a14:foregroundMark x1="32284" y1="42448" x2="33936" y2="43770"/>
                        <a14:foregroundMark x1="33895" y1="43490" x2="31625" y2="41797"/>
                        <a14:foregroundMark x1="34407" y1="44661" x2="34407" y2="44661"/>
                        <a14:foregroundMark x1="33089" y1="42969" x2="33089" y2="42969"/>
                        <a14:foregroundMark x1="35212" y1="47526" x2="35212" y2="47526"/>
                        <a14:foregroundMark x1="34700" y1="44792" x2="34700" y2="44792"/>
                        <a14:foregroundMark x1="22987" y1="32422" x2="22987" y2="32422"/>
                        <a14:foregroundMark x1="23206" y1="33724" x2="23206" y2="33724"/>
                        <a14:foregroundMark x1="34773" y1="45313" x2="34773" y2="45313"/>
                        <a14:foregroundMark x1="34480" y1="44661" x2="34480" y2="44661"/>
                        <a14:foregroundMark x1="34114" y1="43880" x2="34114" y2="43880"/>
                        <a14:foregroundMark x1="33382" y1="43229" x2="33382" y2="43229"/>
                        <a14:foregroundMark x1="32796" y1="42839" x2="32796" y2="42839"/>
                        <a14:foregroundMark x1="34407" y1="44271" x2="34846" y2="46484"/>
                        <a14:foregroundMark x1="35139" y1="46615" x2="35139" y2="47135"/>
                        <a14:foregroundMark x1="34407" y1="44271" x2="34480" y2="44661"/>
                        <a14:foregroundMark x1="35212" y1="47266" x2="35578" y2="48177"/>
                        <a14:foregroundMark x1="35286" y1="49609" x2="35286" y2="49740"/>
                        <a14:foregroundMark x1="35286" y1="49740" x2="35286" y2="49740"/>
                        <a14:foregroundMark x1="35286" y1="48958" x2="35286" y2="50130"/>
                        <a14:foregroundMark x1="17570" y1="63672" x2="18448" y2="67969"/>
                        <a14:foregroundMark x1="17496" y1="64583" x2="18009" y2="67969"/>
                        <a14:backgroundMark x1="22035" y1="32552" x2="22694" y2="33594"/>
                        <a14:backgroundMark x1="35286" y1="45313" x2="35944" y2="46875"/>
                        <a14:backgroundMark x1="35300" y1="46211" x2="35465" y2="46615"/>
                        <a14:backgroundMark x1="34187" y1="43490" x2="34487" y2="44222"/>
                        <a14:backgroundMark x1="36043" y1="50130" x2="36164" y2="52995"/>
                        <a14:backgroundMark x1="35944" y1="47786" x2="35994" y2="48958"/>
                        <a14:backgroundMark x1="36164" y1="52995" x2="35944" y2="54427"/>
                        <a14:backgroundMark x1="34846" y1="54427" x2="34846" y2="54427"/>
                      </a14:backgroundRemoval>
                    </a14:imgEffect>
                    <a14:imgEffect>
                      <a14:sharpenSoften amount="25000"/>
                    </a14:imgEffect>
                    <a14:imgEffect>
                      <a14:saturation sat="200000"/>
                    </a14:imgEffect>
                  </a14:imgLayer>
                </a14:imgProps>
              </a:ext>
            </a:extLst>
          </a:blip>
          <a:srcRect l="15245" t="19507" r="60326" b="7440"/>
          <a:stretch/>
        </p:blipFill>
        <p:spPr>
          <a:xfrm>
            <a:off x="126065" y="2828895"/>
            <a:ext cx="2856978" cy="4803529"/>
          </a:xfrm>
          <a:prstGeom prst="rect">
            <a:avLst/>
          </a:prstGeom>
        </p:spPr>
      </p:pic>
      <p:pic>
        <p:nvPicPr>
          <p:cNvPr id="2" name="Picture 1">
            <a:extLst>
              <a:ext uri="{FF2B5EF4-FFF2-40B4-BE49-F238E27FC236}">
                <a16:creationId xmlns:a16="http://schemas.microsoft.com/office/drawing/2014/main" xmlns="" id="{FD88077E-C5FE-4AE1-BD45-A97B5808045D}"/>
              </a:ext>
            </a:extLst>
          </p:cNvPr>
          <p:cNvPicPr>
            <a:picLocks noChangeAspect="1"/>
          </p:cNvPicPr>
          <p:nvPr/>
        </p:nvPicPr>
        <p:blipFill>
          <a:blip r:embed="rId8"/>
          <a:stretch>
            <a:fillRect/>
          </a:stretch>
        </p:blipFill>
        <p:spPr>
          <a:xfrm>
            <a:off x="3553078" y="1213901"/>
            <a:ext cx="5517358" cy="2950720"/>
          </a:xfrm>
          <a:prstGeom prst="rect">
            <a:avLst/>
          </a:prstGeom>
        </p:spPr>
      </p:pic>
    </p:spTree>
    <p:extLst>
      <p:ext uri="{BB962C8B-B14F-4D97-AF65-F5344CB8AC3E}">
        <p14:creationId xmlns:p14="http://schemas.microsoft.com/office/powerpoint/2010/main" val="592574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308" y="508908"/>
            <a:ext cx="10714892" cy="2012859"/>
          </a:xfrm>
          <a:prstGeom prst="rect">
            <a:avLst/>
          </a:prstGeom>
        </p:spPr>
        <p:txBody>
          <a:bodyPr wrap="square">
            <a:spAutoFit/>
          </a:bodyPr>
          <a:lstStyle/>
          <a:p>
            <a:pPr>
              <a:lnSpc>
                <a:spcPct val="130000"/>
              </a:lnSpc>
              <a:spcAft>
                <a:spcPts val="0"/>
              </a:spcAft>
            </a:pPr>
            <a:r>
              <a:rPr lang="en-US" sz="4800" b="1" dirty="0" smtClean="0">
                <a:latin typeface="Times New Roman" panose="02020603050405020304" pitchFamily="18" charset="0"/>
                <a:ea typeface="Calibri" panose="020F0502020204030204" pitchFamily="34" charset="0"/>
                <a:cs typeface="Times New Roman" panose="02020603050405020304" pitchFamily="18" charset="0"/>
              </a:rPr>
              <a:t>1. </a:t>
            </a:r>
            <a:r>
              <a:rPr lang="en-US" sz="4800" b="1" dirty="0" err="1" smtClean="0">
                <a:latin typeface="Times New Roman" panose="02020603050405020304" pitchFamily="18" charset="0"/>
                <a:ea typeface="Calibri" panose="020F0502020204030204" pitchFamily="34" charset="0"/>
                <a:cs typeface="Times New Roman" panose="02020603050405020304" pitchFamily="18" charset="0"/>
              </a:rPr>
              <a:t>Biểu</a:t>
            </a:r>
            <a:r>
              <a:rPr lang="en-US" sz="4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tích</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cực</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hoàn</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vụ</a:t>
            </a:r>
            <a:r>
              <a:rPr lang="en-US" sz="4800" b="1" dirty="0">
                <a:latin typeface="Times New Roman" panose="02020603050405020304" pitchFamily="18" charset="0"/>
                <a:ea typeface="Calibri" panose="020F0502020204030204" pitchFamily="34" charset="0"/>
                <a:cs typeface="Times New Roman" panose="02020603050405020304" pitchFamily="18" charset="0"/>
              </a:rPr>
              <a:t> ở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48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4" name="Oval 23">
            <a:extLst>
              <a:ext uri="{FF2B5EF4-FFF2-40B4-BE49-F238E27FC236}">
                <a16:creationId xmlns:a16="http://schemas.microsoft.com/office/drawing/2014/main" xmlns="" id="{FDA32439-F4E4-438A-AC5E-3CFA79004529}"/>
              </a:ext>
            </a:extLst>
          </p:cNvPr>
          <p:cNvSpPr/>
          <p:nvPr/>
        </p:nvSpPr>
        <p:spPr>
          <a:xfrm>
            <a:off x="5600749" y="3682571"/>
            <a:ext cx="559555" cy="5595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Rectangle 4"/>
          <p:cNvSpPr/>
          <p:nvPr/>
        </p:nvSpPr>
        <p:spPr>
          <a:xfrm>
            <a:off x="0" y="2800364"/>
            <a:ext cx="13082954" cy="1532727"/>
          </a:xfrm>
          <a:prstGeom prst="rect">
            <a:avLst/>
          </a:prstGeom>
        </p:spPr>
        <p:txBody>
          <a:bodyPr wrap="square">
            <a:spAutoFit/>
          </a:bodyPr>
          <a:lstStyle/>
          <a:p>
            <a:pPr marL="228600">
              <a:lnSpc>
                <a:spcPct val="130000"/>
              </a:lnSpc>
              <a:spcAft>
                <a:spcPts val="0"/>
              </a:spcAft>
            </a:pPr>
            <a:r>
              <a:rPr lang="en-US" sz="3600" dirty="0">
                <a:latin typeface="Times New Roman" panose="02020603050405020304" pitchFamily="18" charset="0"/>
                <a:ea typeface="Calibri" panose="020F0502020204030204" pitchFamily="34" charset="0"/>
                <a:cs typeface="Times New Roman" panose="02020603050405020304" pitchFamily="18" charset="0"/>
              </a:rPr>
              <a:t>A. </a:t>
            </a:r>
            <a:r>
              <a:rPr lang="en-US" sz="3600" dirty="0" err="1">
                <a:latin typeface="Times New Roman" panose="02020603050405020304" pitchFamily="18" charset="0"/>
                <a:ea typeface="Calibri" panose="020F0502020204030204" pitchFamily="34" charset="0"/>
                <a:cs typeface="Times New Roman" panose="02020603050405020304" pitchFamily="18" charset="0"/>
              </a:rPr>
              <a:t>Đi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muộn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B</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gia</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36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30000"/>
              </a:lnSpc>
              <a:spcAft>
                <a:spcPts val="0"/>
              </a:spcAft>
            </a:pPr>
            <a:r>
              <a:rPr lang="en-US" sz="3600" dirty="0">
                <a:latin typeface="Times New Roman" panose="02020603050405020304" pitchFamily="18" charset="0"/>
                <a:ea typeface="Calibri" panose="020F0502020204030204" pitchFamily="34" charset="0"/>
                <a:cs typeface="Times New Roman" panose="02020603050405020304" pitchFamily="18" charset="0"/>
              </a:rPr>
              <a:t>C.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Chép</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D</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hạn</a:t>
            </a:r>
            <a:r>
              <a:rPr lang="en-US" sz="36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163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anim calcmode="lin" valueType="num">
                                      <p:cBhvr>
                                        <p:cTn id="8" dur="2000" fill="hold"/>
                                        <p:tgtEl>
                                          <p:spTgt spid="24"/>
                                        </p:tgtEl>
                                        <p:attrNameLst>
                                          <p:attrName>ppt_w</p:attrName>
                                        </p:attrNameLst>
                                      </p:cBhvr>
                                      <p:tavLst>
                                        <p:tav tm="0" fmla="#ppt_w*sin(2.5*pi*$)">
                                          <p:val>
                                            <p:fltVal val="0"/>
                                          </p:val>
                                        </p:tav>
                                        <p:tav tm="100000">
                                          <p:val>
                                            <p:fltVal val="1"/>
                                          </p:val>
                                        </p:tav>
                                      </p:tavLst>
                                    </p:anim>
                                    <p:anim calcmode="lin" valueType="num">
                                      <p:cBhvr>
                                        <p:cTn id="9" dur="2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508" y="333061"/>
            <a:ext cx="10714892" cy="3238900"/>
          </a:xfrm>
          <a:prstGeom prst="rect">
            <a:avLst/>
          </a:prstGeom>
        </p:spPr>
        <p:txBody>
          <a:bodyPr wrap="square">
            <a:spAutoFit/>
          </a:bodyPr>
          <a:lstStyle/>
          <a:p>
            <a:pPr>
              <a:lnSpc>
                <a:spcPct val="130000"/>
              </a:lnSpc>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2</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3200" b="1" dirty="0">
                <a:latin typeface="Times New Roman" panose="02020603050405020304" pitchFamily="18" charset="0"/>
                <a:ea typeface="Calibri" panose="020F0502020204030204" pitchFamily="34" charset="0"/>
                <a:cs typeface="Times New Roman" panose="02020603050405020304" pitchFamily="18" charset="0"/>
              </a:rPr>
              <a:t>Cô giáo giao bài tập vẽ tranh theo chủ đề “Ngày Tết quê em”, yêu cầu các bạn hoàn thành trong một tuần. Một tuần sau, khi cô giáo kiểm tra, Mai đã vẽ xong còn Huệ quên chưa vẽ. Hỏi bạn nào trong tình huống trên đã tích cực hoàn thành nhiệm vụ ở lớp,trường?</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4" name="Oval 23">
            <a:extLst>
              <a:ext uri="{FF2B5EF4-FFF2-40B4-BE49-F238E27FC236}">
                <a16:creationId xmlns:a16="http://schemas.microsoft.com/office/drawing/2014/main" xmlns="" id="{FDA32439-F4E4-438A-AC5E-3CFA79004529}"/>
              </a:ext>
            </a:extLst>
          </p:cNvPr>
          <p:cNvSpPr/>
          <p:nvPr/>
        </p:nvSpPr>
        <p:spPr>
          <a:xfrm>
            <a:off x="3490596" y="3866217"/>
            <a:ext cx="559555" cy="5595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Rectangle 2"/>
          <p:cNvSpPr/>
          <p:nvPr/>
        </p:nvSpPr>
        <p:spPr>
          <a:xfrm>
            <a:off x="597876" y="3843541"/>
            <a:ext cx="12942277" cy="604909"/>
          </a:xfrm>
          <a:prstGeom prst="rect">
            <a:avLst/>
          </a:prstGeom>
        </p:spPr>
        <p:txBody>
          <a:bodyPr wrap="square">
            <a:spAutoFit/>
          </a:bodyPr>
          <a:lstStyle/>
          <a:p>
            <a:pPr marL="228600">
              <a:lnSpc>
                <a:spcPct val="130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A.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Huệ</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B</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Mai                      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Lan                        D</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Hoa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7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anim calcmode="lin" valueType="num">
                                      <p:cBhvr>
                                        <p:cTn id="8" dur="2000" fill="hold"/>
                                        <p:tgtEl>
                                          <p:spTgt spid="24"/>
                                        </p:tgtEl>
                                        <p:attrNameLst>
                                          <p:attrName>ppt_w</p:attrName>
                                        </p:attrNameLst>
                                      </p:cBhvr>
                                      <p:tavLst>
                                        <p:tav tm="0" fmla="#ppt_w*sin(2.5*pi*$)">
                                          <p:val>
                                            <p:fltVal val="0"/>
                                          </p:val>
                                        </p:tav>
                                        <p:tav tm="100000">
                                          <p:val>
                                            <p:fltVal val="1"/>
                                          </p:val>
                                        </p:tav>
                                      </p:tavLst>
                                    </p:anim>
                                    <p:anim calcmode="lin" valueType="num">
                                      <p:cBhvr>
                                        <p:cTn id="9" dur="2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8554" y="426846"/>
            <a:ext cx="10714892" cy="1778115"/>
          </a:xfrm>
          <a:prstGeom prst="rect">
            <a:avLst/>
          </a:prstGeom>
        </p:spPr>
        <p:txBody>
          <a:bodyPr wrap="square">
            <a:spAutoFit/>
          </a:bodyPr>
          <a:lstStyle/>
          <a:p>
            <a:pPr>
              <a:lnSpc>
                <a:spcPct val="130000"/>
              </a:lnSpc>
              <a:spcAft>
                <a:spcPts val="0"/>
              </a:spcAft>
            </a:pPr>
            <a:r>
              <a:rPr lang="en-US" sz="4400" b="1" dirty="0">
                <a:latin typeface="Times New Roman" panose="02020603050405020304" pitchFamily="18" charset="0"/>
                <a:ea typeface="Calibri" panose="020F0502020204030204" pitchFamily="34" charset="0"/>
                <a:cs typeface="Times New Roman" panose="02020603050405020304" pitchFamily="18" charset="0"/>
              </a:rPr>
              <a:t>3</a:t>
            </a:r>
            <a:r>
              <a:rPr lang="en-US" sz="4400" b="1"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4400" b="1" dirty="0">
                <a:latin typeface="Times New Roman" panose="02020603050405020304" pitchFamily="18" charset="0"/>
                <a:ea typeface="Calibri" panose="020F0502020204030204" pitchFamily="34" charset="0"/>
                <a:cs typeface="Times New Roman" panose="02020603050405020304" pitchFamily="18" charset="0"/>
              </a:rPr>
              <a:t>Lợi ích của việc tích cực hoàn thành nhiệm vụ là?</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4" name="Oval 23">
            <a:extLst>
              <a:ext uri="{FF2B5EF4-FFF2-40B4-BE49-F238E27FC236}">
                <a16:creationId xmlns:a16="http://schemas.microsoft.com/office/drawing/2014/main" xmlns="" id="{FDA32439-F4E4-438A-AC5E-3CFA79004529}"/>
              </a:ext>
            </a:extLst>
          </p:cNvPr>
          <p:cNvSpPr/>
          <p:nvPr/>
        </p:nvSpPr>
        <p:spPr>
          <a:xfrm>
            <a:off x="832337" y="4628217"/>
            <a:ext cx="559555" cy="5595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Rectangle 3"/>
          <p:cNvSpPr/>
          <p:nvPr/>
        </p:nvSpPr>
        <p:spPr>
          <a:xfrm>
            <a:off x="832337" y="2352958"/>
            <a:ext cx="8504921" cy="2973122"/>
          </a:xfrm>
          <a:prstGeom prst="rect">
            <a:avLst/>
          </a:prstGeom>
        </p:spPr>
        <p:txBody>
          <a:bodyPr wrap="square">
            <a:spAutoFit/>
          </a:bodyPr>
          <a:lstStyle/>
          <a:p>
            <a:pPr>
              <a:lnSpc>
                <a:spcPct val="130000"/>
              </a:lnSpc>
              <a:spcAft>
                <a:spcPts val="0"/>
              </a:spcAft>
            </a:pPr>
            <a:r>
              <a:rPr lang="nl-NL" sz="3600" dirty="0">
                <a:latin typeface="Times New Roman" panose="02020603050405020304" pitchFamily="18" charset="0"/>
                <a:ea typeface="Calibri" panose="020F0502020204030204" pitchFamily="34" charset="0"/>
                <a:cs typeface="Times New Roman" panose="02020603050405020304" pitchFamily="18" charset="0"/>
              </a:rPr>
              <a:t>A. Tiến bộ trong học tập và rèn luyện.                                       B. Sáng tạo hơn.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Aft>
                <a:spcPts val="0"/>
              </a:spcAft>
            </a:pPr>
            <a:r>
              <a:rPr lang="nl-NL" sz="3600" dirty="0">
                <a:latin typeface="Times New Roman" panose="02020603050405020304" pitchFamily="18" charset="0"/>
                <a:ea typeface="Calibri" panose="020F0502020204030204" pitchFamily="34" charset="0"/>
                <a:cs typeface="Times New Roman" panose="02020603050405020304" pitchFamily="18" charset="0"/>
              </a:rPr>
              <a:t>C. Tự tin hơn.                                                                             </a:t>
            </a:r>
            <a:endParaRPr lang="nl-NL" sz="3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Aft>
                <a:spcPts val="0"/>
              </a:spcAft>
            </a:pPr>
            <a:r>
              <a:rPr lang="nl-NL" sz="3600" dirty="0" smtClean="0">
                <a:latin typeface="Times New Roman" panose="02020603050405020304" pitchFamily="18" charset="0"/>
                <a:ea typeface="Calibri" panose="020F0502020204030204" pitchFamily="34" charset="0"/>
                <a:cs typeface="Times New Roman" panose="02020603050405020304" pitchFamily="18" charset="0"/>
              </a:rPr>
              <a:t>D</a:t>
            </a:r>
            <a:r>
              <a:rPr lang="nl-NL" sz="3600" dirty="0">
                <a:latin typeface="Times New Roman" panose="02020603050405020304" pitchFamily="18" charset="0"/>
                <a:ea typeface="Calibri" panose="020F0502020204030204" pitchFamily="34" charset="0"/>
                <a:cs typeface="Times New Roman" panose="02020603050405020304" pitchFamily="18" charset="0"/>
              </a:rPr>
              <a:t>. Tất cả các đáp án trên.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456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anim calcmode="lin" valueType="num">
                                      <p:cBhvr>
                                        <p:cTn id="8" dur="2000" fill="hold"/>
                                        <p:tgtEl>
                                          <p:spTgt spid="24"/>
                                        </p:tgtEl>
                                        <p:attrNameLst>
                                          <p:attrName>ppt_w</p:attrName>
                                        </p:attrNameLst>
                                      </p:cBhvr>
                                      <p:tavLst>
                                        <p:tav tm="0" fmla="#ppt_w*sin(2.5*pi*$)">
                                          <p:val>
                                            <p:fltVal val="0"/>
                                          </p:val>
                                        </p:tav>
                                        <p:tav tm="100000">
                                          <p:val>
                                            <p:fltVal val="1"/>
                                          </p:val>
                                        </p:tav>
                                      </p:tavLst>
                                    </p:anim>
                                    <p:anim calcmode="lin" valueType="num">
                                      <p:cBhvr>
                                        <p:cTn id="9" dur="2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8554" y="426846"/>
            <a:ext cx="10714892" cy="1778115"/>
          </a:xfrm>
          <a:prstGeom prst="rect">
            <a:avLst/>
          </a:prstGeom>
        </p:spPr>
        <p:txBody>
          <a:bodyPr wrap="square">
            <a:spAutoFit/>
          </a:bodyPr>
          <a:lstStyle/>
          <a:p>
            <a:pPr>
              <a:lnSpc>
                <a:spcPct val="130000"/>
              </a:lnSpc>
              <a:spcAft>
                <a:spcPts val="0"/>
              </a:spcAft>
            </a:pPr>
            <a:r>
              <a:rPr lang="en-US" sz="4400" b="1" dirty="0" smtClean="0">
                <a:latin typeface="Times New Roman" panose="02020603050405020304" pitchFamily="18" charset="0"/>
                <a:ea typeface="Calibri" panose="020F0502020204030204" pitchFamily="34" charset="0"/>
                <a:cs typeface="Times New Roman" panose="02020603050405020304" pitchFamily="18" charset="0"/>
              </a:rPr>
              <a:t>4. </a:t>
            </a:r>
            <a:r>
              <a:rPr lang="en-US" sz="4400" b="1" dirty="0" err="1" smtClean="0">
                <a:latin typeface="Times New Roman" panose="02020603050405020304" pitchFamily="18" charset="0"/>
                <a:ea typeface="Calibri" panose="020F0502020204030204" pitchFamily="34" charset="0"/>
                <a:cs typeface="Times New Roman" panose="02020603050405020304" pitchFamily="18" charset="0"/>
              </a:rPr>
              <a:t>Biểu</a:t>
            </a:r>
            <a:r>
              <a:rPr lang="en-US" sz="4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phép</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lịch</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ăn</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uống</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4400" b="1" dirty="0">
                <a:latin typeface="Times New Roman" panose="02020603050405020304" pitchFamily="18" charset="0"/>
                <a:ea typeface="Calibri" panose="020F0502020204030204" pitchFamily="34" charset="0"/>
                <a:cs typeface="Times New Roman" panose="02020603050405020304" pitchFamily="18" charset="0"/>
              </a:rPr>
              <a:t>?</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4" name="Oval 23">
            <a:extLst>
              <a:ext uri="{FF2B5EF4-FFF2-40B4-BE49-F238E27FC236}">
                <a16:creationId xmlns:a16="http://schemas.microsoft.com/office/drawing/2014/main" xmlns="" id="{FDA32439-F4E4-438A-AC5E-3CFA79004529}"/>
              </a:ext>
            </a:extLst>
          </p:cNvPr>
          <p:cNvSpPr/>
          <p:nvPr/>
        </p:nvSpPr>
        <p:spPr>
          <a:xfrm>
            <a:off x="832337" y="4628217"/>
            <a:ext cx="559555" cy="5595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Rectangle 3"/>
          <p:cNvSpPr/>
          <p:nvPr/>
        </p:nvSpPr>
        <p:spPr>
          <a:xfrm>
            <a:off x="832337" y="2352958"/>
            <a:ext cx="10316309" cy="2973122"/>
          </a:xfrm>
          <a:prstGeom prst="rect">
            <a:avLst/>
          </a:prstGeom>
        </p:spPr>
        <p:txBody>
          <a:bodyPr wrap="square">
            <a:spAutoFit/>
          </a:bodyPr>
          <a:lstStyle/>
          <a:p>
            <a:pPr>
              <a:lnSpc>
                <a:spcPct val="130000"/>
              </a:lnSpc>
              <a:spcAft>
                <a:spcPts val="0"/>
              </a:spcAft>
            </a:pPr>
            <a:r>
              <a:rPr lang="nl-NL" sz="3600" dirty="0" smtClean="0">
                <a:latin typeface="Times New Roman" panose="02020603050405020304" pitchFamily="18" charset="0"/>
                <a:ea typeface="Calibri" panose="020F0502020204030204" pitchFamily="34" charset="0"/>
                <a:cs typeface="Times New Roman" panose="02020603050405020304" pitchFamily="18" charset="0"/>
              </a:rPr>
              <a:t>A. Không </a:t>
            </a:r>
            <a:r>
              <a:rPr lang="nl-NL" sz="3600" dirty="0">
                <a:latin typeface="Times New Roman" panose="02020603050405020304" pitchFamily="18" charset="0"/>
                <a:ea typeface="Calibri" panose="020F0502020204030204" pitchFamily="34" charset="0"/>
                <a:cs typeface="Times New Roman" panose="02020603050405020304" pitchFamily="18" charset="0"/>
              </a:rPr>
              <a:t>đảo thức ăn lộn xộn.                                       B. </a:t>
            </a:r>
            <a:r>
              <a:rPr lang="vi-VN" sz="3600" dirty="0">
                <a:latin typeface="Times New Roman" panose="02020603050405020304" pitchFamily="18" charset="0"/>
                <a:ea typeface="Calibri" panose="020F0502020204030204" pitchFamily="34" charset="0"/>
                <a:cs typeface="Times New Roman" panose="02020603050405020304" pitchFamily="18" charset="0"/>
              </a:rPr>
              <a:t>Mời ông bà, bố mẹ ăn cơm</a:t>
            </a:r>
            <a:r>
              <a:rPr lang="vi-VN" sz="3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Aft>
                <a:spcPts val="0"/>
              </a:spcAft>
            </a:pPr>
            <a:r>
              <a:rPr lang="nl-NL" sz="3600" dirty="0" smtClean="0">
                <a:latin typeface="Times New Roman" panose="02020603050405020304" pitchFamily="18" charset="0"/>
                <a:ea typeface="Calibri" panose="020F0502020204030204" pitchFamily="34" charset="0"/>
                <a:cs typeface="Times New Roman" panose="02020603050405020304" pitchFamily="18" charset="0"/>
              </a:rPr>
              <a:t>C. </a:t>
            </a:r>
            <a:r>
              <a:rPr lang="vi-VN" sz="3600" dirty="0">
                <a:latin typeface="Times New Roman" panose="02020603050405020304" pitchFamily="18" charset="0"/>
                <a:ea typeface="Calibri" panose="020F0502020204030204" pitchFamily="34" charset="0"/>
                <a:cs typeface="Times New Roman" panose="02020603050405020304" pitchFamily="18" charset="0"/>
              </a:rPr>
              <a:t>Không được cười đùa làm rơi thức ăn ra </a:t>
            </a:r>
            <a:r>
              <a:rPr lang="vi-VN" sz="3600" dirty="0" smtClean="0">
                <a:latin typeface="Times New Roman" panose="02020603050405020304" pitchFamily="18" charset="0"/>
                <a:ea typeface="Calibri" panose="020F0502020204030204" pitchFamily="34" charset="0"/>
                <a:cs typeface="Times New Roman" panose="02020603050405020304" pitchFamily="18" charset="0"/>
              </a:rPr>
              <a:t>ngoài</a:t>
            </a:r>
            <a:r>
              <a:rPr lang="nl-NL" sz="3600" dirty="0" smtClean="0">
                <a:latin typeface="Times New Roman" panose="02020603050405020304" pitchFamily="18" charset="0"/>
                <a:ea typeface="Calibri" panose="020F0502020204030204" pitchFamily="34" charset="0"/>
                <a:cs typeface="Times New Roman" panose="02020603050405020304" pitchFamily="18" charset="0"/>
              </a:rPr>
              <a:t>.                                                                             </a:t>
            </a:r>
          </a:p>
          <a:p>
            <a:pPr>
              <a:lnSpc>
                <a:spcPct val="130000"/>
              </a:lnSpc>
              <a:spcAft>
                <a:spcPts val="0"/>
              </a:spcAft>
            </a:pPr>
            <a:r>
              <a:rPr lang="nl-NL" sz="3600" dirty="0" smtClean="0">
                <a:latin typeface="Times New Roman" panose="02020603050405020304" pitchFamily="18" charset="0"/>
                <a:ea typeface="Calibri" panose="020F0502020204030204" pitchFamily="34" charset="0"/>
                <a:cs typeface="Times New Roman" panose="02020603050405020304" pitchFamily="18" charset="0"/>
              </a:rPr>
              <a:t>D</a:t>
            </a:r>
            <a:r>
              <a:rPr lang="nl-NL" sz="3600" dirty="0">
                <a:latin typeface="Times New Roman" panose="02020603050405020304" pitchFamily="18" charset="0"/>
                <a:ea typeface="Calibri" panose="020F0502020204030204" pitchFamily="34" charset="0"/>
                <a:cs typeface="Times New Roman" panose="02020603050405020304" pitchFamily="18" charset="0"/>
              </a:rPr>
              <a:t>. Tất cả các đáp án trên.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106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anim calcmode="lin" valueType="num">
                                      <p:cBhvr>
                                        <p:cTn id="8" dur="2000" fill="hold"/>
                                        <p:tgtEl>
                                          <p:spTgt spid="24"/>
                                        </p:tgtEl>
                                        <p:attrNameLst>
                                          <p:attrName>ppt_w</p:attrName>
                                        </p:attrNameLst>
                                      </p:cBhvr>
                                      <p:tavLst>
                                        <p:tav tm="0" fmla="#ppt_w*sin(2.5*pi*$)">
                                          <p:val>
                                            <p:fltVal val="0"/>
                                          </p:val>
                                        </p:tav>
                                        <p:tav tm="100000">
                                          <p:val>
                                            <p:fltVal val="1"/>
                                          </p:val>
                                        </p:tav>
                                      </p:tavLst>
                                    </p:anim>
                                    <p:anim calcmode="lin" valueType="num">
                                      <p:cBhvr>
                                        <p:cTn id="9" dur="2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262723"/>
            <a:ext cx="10714892" cy="2733056"/>
          </a:xfrm>
          <a:prstGeom prst="rect">
            <a:avLst/>
          </a:prstGeom>
        </p:spPr>
        <p:txBody>
          <a:bodyPr wrap="square">
            <a:spAutoFit/>
          </a:bodyPr>
          <a:lstStyle/>
          <a:p>
            <a:pPr>
              <a:lnSpc>
                <a:spcPct val="130000"/>
              </a:lnSpc>
              <a:spcAft>
                <a:spcPts val="0"/>
              </a:spcAft>
            </a:pPr>
            <a:r>
              <a:rPr lang="en-US" sz="4400" b="1" dirty="0" smtClean="0">
                <a:latin typeface="Times New Roman" panose="02020603050405020304" pitchFamily="18" charset="0"/>
                <a:ea typeface="Calibri" panose="020F0502020204030204" pitchFamily="34" charset="0"/>
                <a:cs typeface="Times New Roman" panose="02020603050405020304" pitchFamily="18" charset="0"/>
              </a:rPr>
              <a:t>5.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Kiên</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tham</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gia</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văn</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nên</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đã</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đăng</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ký</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cô</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giáo</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tham</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gia</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vào</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văn</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đó</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4400" b="1" dirty="0">
                <a:latin typeface="Times New Roman" panose="02020603050405020304" pitchFamily="18" charset="0"/>
                <a:ea typeface="Calibri" panose="020F0502020204030204" pitchFamily="34" charset="0"/>
                <a:cs typeface="Times New Roman" panose="02020603050405020304" pitchFamily="18" charset="0"/>
              </a:rPr>
              <a:t>?</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4" name="Oval 23">
            <a:extLst>
              <a:ext uri="{FF2B5EF4-FFF2-40B4-BE49-F238E27FC236}">
                <a16:creationId xmlns:a16="http://schemas.microsoft.com/office/drawing/2014/main" xmlns="" id="{FDA32439-F4E4-438A-AC5E-3CFA79004529}"/>
              </a:ext>
            </a:extLst>
          </p:cNvPr>
          <p:cNvSpPr/>
          <p:nvPr/>
        </p:nvSpPr>
        <p:spPr>
          <a:xfrm>
            <a:off x="832337" y="2995779"/>
            <a:ext cx="559555" cy="5595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Rectangle 2"/>
          <p:cNvSpPr/>
          <p:nvPr/>
        </p:nvSpPr>
        <p:spPr>
          <a:xfrm>
            <a:off x="832337" y="2924616"/>
            <a:ext cx="11101755" cy="3293209"/>
          </a:xfrm>
          <a:prstGeom prst="rect">
            <a:avLst/>
          </a:prstGeom>
        </p:spPr>
        <p:txBody>
          <a:bodyPr wrap="square">
            <a:spAutoFit/>
          </a:bodyPr>
          <a:lstStyle/>
          <a:p>
            <a:pPr>
              <a:lnSpc>
                <a:spcPct val="130000"/>
              </a:lnSpc>
              <a:spcAft>
                <a:spcPts val="0"/>
              </a:spcAft>
            </a:pPr>
            <a:r>
              <a:rPr lang="nl-NL" sz="3200" dirty="0">
                <a:latin typeface="Times New Roman" panose="02020603050405020304" pitchFamily="18" charset="0"/>
                <a:ea typeface="Calibri" panose="020F0502020204030204" pitchFamily="34" charset="0"/>
                <a:cs typeface="Times New Roman" panose="02020603050405020304" pitchFamily="18" charset="0"/>
              </a:rPr>
              <a:t>A. Kiên là người tích cực tham gia hoạt động của lớp, trường.</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0"/>
              </a:spcAft>
            </a:pPr>
            <a:r>
              <a:rPr lang="nl-NL" sz="3200" dirty="0">
                <a:latin typeface="Times New Roman" panose="02020603050405020304" pitchFamily="18" charset="0"/>
                <a:ea typeface="Calibri" panose="020F0502020204030204" pitchFamily="34" charset="0"/>
                <a:cs typeface="Times New Roman" panose="02020603050405020304" pitchFamily="18" charset="0"/>
              </a:rPr>
              <a:t>B. Kiên là người không tích cực tham gia hoạt động của lớp, trường.</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0"/>
              </a:spcAft>
            </a:pPr>
            <a:r>
              <a:rPr lang="nl-NL" sz="3200" dirty="0">
                <a:latin typeface="Times New Roman" panose="02020603050405020304" pitchFamily="18" charset="0"/>
                <a:ea typeface="Calibri" panose="020F0502020204030204" pitchFamily="34" charset="0"/>
                <a:cs typeface="Times New Roman" panose="02020603050405020304" pitchFamily="18" charset="0"/>
              </a:rPr>
              <a:t>C. Kiên là người sống hòa đồng với các bạn.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0"/>
              </a:spcAft>
            </a:pPr>
            <a:r>
              <a:rPr lang="nl-NL" sz="3200" dirty="0">
                <a:latin typeface="Times New Roman" panose="02020603050405020304" pitchFamily="18" charset="0"/>
                <a:ea typeface="Calibri" panose="020F0502020204030204" pitchFamily="34" charset="0"/>
                <a:cs typeface="Times New Roman" panose="02020603050405020304" pitchFamily="18" charset="0"/>
              </a:rPr>
              <a:t>D. Kiên là người tốt bụng.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116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anim calcmode="lin" valueType="num">
                                      <p:cBhvr>
                                        <p:cTn id="8" dur="2000" fill="hold"/>
                                        <p:tgtEl>
                                          <p:spTgt spid="24"/>
                                        </p:tgtEl>
                                        <p:attrNameLst>
                                          <p:attrName>ppt_w</p:attrName>
                                        </p:attrNameLst>
                                      </p:cBhvr>
                                      <p:tavLst>
                                        <p:tav tm="0" fmla="#ppt_w*sin(2.5*pi*$)">
                                          <p:val>
                                            <p:fltVal val="0"/>
                                          </p:val>
                                        </p:tav>
                                        <p:tav tm="100000">
                                          <p:val>
                                            <p:fltVal val="1"/>
                                          </p:val>
                                        </p:tav>
                                      </p:tavLst>
                                    </p:anim>
                                    <p:anim calcmode="lin" valueType="num">
                                      <p:cBhvr>
                                        <p:cTn id="9" dur="2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693" y="719923"/>
            <a:ext cx="10714892" cy="1931363"/>
          </a:xfrm>
          <a:prstGeom prst="rect">
            <a:avLst/>
          </a:prstGeom>
        </p:spPr>
        <p:txBody>
          <a:bodyPr wrap="square">
            <a:spAutoFit/>
          </a:bodyPr>
          <a:lstStyle/>
          <a:p>
            <a:pPr>
              <a:lnSpc>
                <a:spcPct val="130000"/>
              </a:lnSpc>
            </a:pPr>
            <a:r>
              <a:rPr lang="en-US" sz="4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6. </a:t>
            </a:r>
            <a:r>
              <a:rPr lang="vi-VN" sz="4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“Thương người như </a:t>
            </a:r>
            <a:r>
              <a:rPr lang="vi-VN" sz="4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thể</a:t>
            </a:r>
            <a:r>
              <a:rPr lang="en-US" sz="4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4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4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Từ còn thiếu trong dấu ba chấm là?</a:t>
            </a:r>
            <a:endParaRPr lang="en-US" sz="4000" dirty="0">
              <a:solidFill>
                <a:prstClr val="black"/>
              </a:solidFill>
              <a:ea typeface="Calibri" panose="020F0502020204030204" pitchFamily="34" charset="0"/>
              <a:cs typeface="Times New Roman" panose="02020603050405020304" pitchFamily="18" charset="0"/>
            </a:endParaRPr>
          </a:p>
        </p:txBody>
      </p:sp>
      <p:sp>
        <p:nvSpPr>
          <p:cNvPr id="24" name="Oval 23">
            <a:extLst>
              <a:ext uri="{FF2B5EF4-FFF2-40B4-BE49-F238E27FC236}">
                <a16:creationId xmlns:a16="http://schemas.microsoft.com/office/drawing/2014/main" xmlns="" id="{FDA32439-F4E4-438A-AC5E-3CFA79004529}"/>
              </a:ext>
            </a:extLst>
          </p:cNvPr>
          <p:cNvSpPr/>
          <p:nvPr/>
        </p:nvSpPr>
        <p:spPr>
          <a:xfrm>
            <a:off x="1946031" y="5087815"/>
            <a:ext cx="1014357" cy="10143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x-none">
              <a:solidFill>
                <a:prstClr val="white"/>
              </a:solidFill>
              <a:latin typeface="Arial"/>
            </a:endParaRPr>
          </a:p>
        </p:txBody>
      </p:sp>
      <p:sp>
        <p:nvSpPr>
          <p:cNvPr id="5" name="Rectangle 4"/>
          <p:cNvSpPr/>
          <p:nvPr/>
        </p:nvSpPr>
        <p:spPr>
          <a:xfrm>
            <a:off x="2098431" y="2594541"/>
            <a:ext cx="10187354" cy="3416320"/>
          </a:xfrm>
          <a:prstGeom prst="rect">
            <a:avLst/>
          </a:prstGeom>
        </p:spPr>
        <p:txBody>
          <a:bodyPr wrap="square">
            <a:spAutoFit/>
          </a:bodyPr>
          <a:lstStyle/>
          <a:p>
            <a:pPr marL="514350" indent="-514350">
              <a:buAutoNum type="alphaUcPeriod"/>
            </a:pPr>
            <a:r>
              <a:rPr lang="en-US" sz="5400" dirty="0" smtClean="0">
                <a:latin typeface="Times New Roman" panose="02020603050405020304" pitchFamily="18" charset="0"/>
                <a:cs typeface="Times New Roman" panose="02020603050405020304" pitchFamily="18" charset="0"/>
              </a:rPr>
              <a:t> </a:t>
            </a:r>
            <a:r>
              <a:rPr lang="vi-VN" sz="5400" dirty="0" smtClean="0">
                <a:latin typeface="Times New Roman" panose="02020603050405020304" pitchFamily="18" charset="0"/>
                <a:cs typeface="Times New Roman" panose="02020603050405020304" pitchFamily="18" charset="0"/>
              </a:rPr>
              <a:t>thương </a:t>
            </a:r>
            <a:r>
              <a:rPr lang="vi-VN" sz="5400" dirty="0">
                <a:latin typeface="Times New Roman" panose="02020603050405020304" pitchFamily="18" charset="0"/>
                <a:cs typeface="Times New Roman" panose="02020603050405020304" pitchFamily="18" charset="0"/>
              </a:rPr>
              <a:t>cha               </a:t>
            </a:r>
            <a:endParaRPr lang="en-US" sz="5400" dirty="0" smtClean="0">
              <a:latin typeface="Times New Roman" panose="02020603050405020304" pitchFamily="18" charset="0"/>
              <a:cs typeface="Times New Roman" panose="02020603050405020304" pitchFamily="18" charset="0"/>
            </a:endParaRPr>
          </a:p>
          <a:p>
            <a:pPr marL="514350" indent="-514350">
              <a:buAutoNum type="alphaUcPeriod" startAt="2"/>
            </a:pPr>
            <a:r>
              <a:rPr lang="en-US" sz="5400" dirty="0" smtClean="0">
                <a:latin typeface="Times New Roman" panose="02020603050405020304" pitchFamily="18" charset="0"/>
                <a:cs typeface="Times New Roman" panose="02020603050405020304" pitchFamily="18" charset="0"/>
              </a:rPr>
              <a:t> </a:t>
            </a:r>
            <a:r>
              <a:rPr lang="vi-VN" sz="5400" dirty="0" smtClean="0">
                <a:latin typeface="Times New Roman" panose="02020603050405020304" pitchFamily="18" charset="0"/>
                <a:cs typeface="Times New Roman" panose="02020603050405020304" pitchFamily="18" charset="0"/>
              </a:rPr>
              <a:t>thương </a:t>
            </a:r>
            <a:r>
              <a:rPr lang="vi-VN" sz="5400" dirty="0">
                <a:latin typeface="Times New Roman" panose="02020603050405020304" pitchFamily="18" charset="0"/>
                <a:cs typeface="Times New Roman" panose="02020603050405020304" pitchFamily="18" charset="0"/>
              </a:rPr>
              <a:t>mẹ                   </a:t>
            </a:r>
            <a:endParaRPr lang="en-US" sz="5400" dirty="0" smtClean="0">
              <a:latin typeface="Times New Roman" panose="02020603050405020304" pitchFamily="18" charset="0"/>
              <a:cs typeface="Times New Roman" panose="02020603050405020304" pitchFamily="18" charset="0"/>
            </a:endParaRPr>
          </a:p>
          <a:p>
            <a:pPr marL="514350" indent="-514350">
              <a:buAutoNum type="alphaUcPeriod" startAt="2"/>
            </a:pPr>
            <a:r>
              <a:rPr lang="en-US" sz="5400" dirty="0" smtClean="0">
                <a:latin typeface="Times New Roman" panose="02020603050405020304" pitchFamily="18" charset="0"/>
                <a:cs typeface="Times New Roman" panose="02020603050405020304" pitchFamily="18" charset="0"/>
              </a:rPr>
              <a:t> </a:t>
            </a:r>
            <a:r>
              <a:rPr lang="vi-VN" sz="5400" dirty="0" smtClean="0">
                <a:latin typeface="Times New Roman" panose="02020603050405020304" pitchFamily="18" charset="0"/>
                <a:cs typeface="Times New Roman" panose="02020603050405020304" pitchFamily="18" charset="0"/>
              </a:rPr>
              <a:t>thương </a:t>
            </a:r>
            <a:r>
              <a:rPr lang="vi-VN" sz="5400" dirty="0">
                <a:latin typeface="Times New Roman" panose="02020603050405020304" pitchFamily="18" charset="0"/>
                <a:cs typeface="Times New Roman" panose="02020603050405020304" pitchFamily="18" charset="0"/>
              </a:rPr>
              <a:t>anh                </a:t>
            </a:r>
            <a:endParaRPr lang="en-US" sz="5400" dirty="0" smtClean="0">
              <a:latin typeface="Times New Roman" panose="02020603050405020304" pitchFamily="18" charset="0"/>
              <a:cs typeface="Times New Roman" panose="02020603050405020304" pitchFamily="18" charset="0"/>
            </a:endParaRPr>
          </a:p>
          <a:p>
            <a:pPr marL="514350" indent="-514350">
              <a:buAutoNum type="alphaUcPeriod" startAt="2"/>
            </a:pPr>
            <a:r>
              <a:rPr lang="en-US" sz="5400" dirty="0" smtClean="0">
                <a:latin typeface="Times New Roman" panose="02020603050405020304" pitchFamily="18" charset="0"/>
                <a:cs typeface="Times New Roman" panose="02020603050405020304" pitchFamily="18" charset="0"/>
              </a:rPr>
              <a:t> </a:t>
            </a:r>
            <a:r>
              <a:rPr lang="vi-VN" sz="5400" dirty="0" smtClean="0">
                <a:latin typeface="Times New Roman" panose="02020603050405020304" pitchFamily="18" charset="0"/>
                <a:cs typeface="Times New Roman" panose="02020603050405020304" pitchFamily="18" charset="0"/>
              </a:rPr>
              <a:t>thương </a:t>
            </a:r>
            <a:r>
              <a:rPr lang="vi-VN" sz="5400" dirty="0">
                <a:latin typeface="Times New Roman" panose="02020603050405020304" pitchFamily="18" charset="0"/>
                <a:cs typeface="Times New Roman" panose="02020603050405020304" pitchFamily="18" charset="0"/>
              </a:rPr>
              <a:t>thân</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870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anim calcmode="lin" valueType="num">
                                      <p:cBhvr>
                                        <p:cTn id="8" dur="2000" fill="hold"/>
                                        <p:tgtEl>
                                          <p:spTgt spid="24"/>
                                        </p:tgtEl>
                                        <p:attrNameLst>
                                          <p:attrName>ppt_w</p:attrName>
                                        </p:attrNameLst>
                                      </p:cBhvr>
                                      <p:tavLst>
                                        <p:tav tm="0" fmla="#ppt_w*sin(2.5*pi*$)">
                                          <p:val>
                                            <p:fltVal val="0"/>
                                          </p:val>
                                        </p:tav>
                                        <p:tav tm="100000">
                                          <p:val>
                                            <p:fltVal val="1"/>
                                          </p:val>
                                        </p:tav>
                                      </p:tavLst>
                                    </p:anim>
                                    <p:anim calcmode="lin" valueType="num">
                                      <p:cBhvr>
                                        <p:cTn id="9" dur="2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630" y="144907"/>
            <a:ext cx="10714892" cy="1778115"/>
          </a:xfrm>
          <a:prstGeom prst="rect">
            <a:avLst/>
          </a:prstGeom>
        </p:spPr>
        <p:txBody>
          <a:bodyPr wrap="square">
            <a:spAutoFit/>
          </a:bodyPr>
          <a:lstStyle/>
          <a:p>
            <a:pPr>
              <a:lnSpc>
                <a:spcPct val="130000"/>
              </a:lnSpc>
              <a:spcAft>
                <a:spcPts val="0"/>
              </a:spcAft>
            </a:pPr>
            <a:r>
              <a:rPr lang="en-US" sz="4400" b="1" dirty="0" smtClean="0">
                <a:latin typeface="Times New Roman" panose="02020603050405020304" pitchFamily="18" charset="0"/>
                <a:ea typeface="Calibri" panose="020F0502020204030204" pitchFamily="34" charset="0"/>
                <a:cs typeface="Times New Roman" panose="02020603050405020304" pitchFamily="18" charset="0"/>
              </a:rPr>
              <a:t>7.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Nêu</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quy</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tắc</a:t>
            </a:r>
            <a:r>
              <a:rPr lang="en-US" sz="4400" b="1" dirty="0">
                <a:latin typeface="Times New Roman" panose="02020603050405020304" pitchFamily="18" charset="0"/>
                <a:ea typeface="Calibri" panose="020F0502020204030204" pitchFamily="34" charset="0"/>
                <a:cs typeface="Times New Roman" panose="02020603050405020304" pitchFamily="18" charset="0"/>
              </a:rPr>
              <a:t> an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toàn</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giao</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đã</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khi</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đi</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bộ</a:t>
            </a:r>
            <a:r>
              <a:rPr lang="en-US" sz="4400" b="1" dirty="0">
                <a:latin typeface="Times New Roman" panose="02020603050405020304" pitchFamily="18" charset="0"/>
                <a:ea typeface="Calibri" panose="020F0502020204030204" pitchFamily="34" charset="0"/>
                <a:cs typeface="Times New Roman" panose="02020603050405020304" pitchFamily="18" charset="0"/>
              </a:rPr>
              <a:t>?</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p:cNvGrpSpPr/>
          <p:nvPr/>
        </p:nvGrpSpPr>
        <p:grpSpPr>
          <a:xfrm>
            <a:off x="597873" y="2013708"/>
            <a:ext cx="11594127" cy="4401205"/>
            <a:chOff x="750274" y="2142662"/>
            <a:chExt cx="11594127" cy="4401205"/>
          </a:xfrm>
        </p:grpSpPr>
        <p:sp>
          <p:nvSpPr>
            <p:cNvPr id="24" name="Oval 23">
              <a:extLst>
                <a:ext uri="{FF2B5EF4-FFF2-40B4-BE49-F238E27FC236}">
                  <a16:creationId xmlns:a16="http://schemas.microsoft.com/office/drawing/2014/main" xmlns="" id="{FDA32439-F4E4-438A-AC5E-3CFA79004529}"/>
                </a:ext>
              </a:extLst>
            </p:cNvPr>
            <p:cNvSpPr/>
            <p:nvPr/>
          </p:nvSpPr>
          <p:spPr>
            <a:xfrm>
              <a:off x="750275" y="2268948"/>
              <a:ext cx="559555" cy="5595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Rectangle 4"/>
            <p:cNvSpPr/>
            <p:nvPr/>
          </p:nvSpPr>
          <p:spPr>
            <a:xfrm>
              <a:off x="750275" y="2142662"/>
              <a:ext cx="11594126" cy="4401205"/>
            </a:xfrm>
            <a:prstGeom prst="rect">
              <a:avLst/>
            </a:prstGeom>
          </p:spPr>
          <p:txBody>
            <a:bodyPr wrap="square">
              <a:spAutoFit/>
            </a:bodyPr>
            <a:lstStyle/>
            <a:p>
              <a:r>
                <a:rPr lang="vi-VN" sz="4000" dirty="0">
                  <a:latin typeface="+mj-lt"/>
                </a:rPr>
                <a:t>A. Đi trên vỉa hè, nếu không có vỉa hè thì đi sát bên phải đường.</a:t>
              </a:r>
            </a:p>
            <a:p>
              <a:r>
                <a:rPr lang="vi-VN" sz="4000" dirty="0">
                  <a:latin typeface="+mj-lt"/>
                </a:rPr>
                <a:t>B. Hai bạn dắt tay nhau cùng đi tên đường.</a:t>
              </a:r>
            </a:p>
            <a:p>
              <a:r>
                <a:rPr lang="vi-VN" sz="4000" dirty="0">
                  <a:latin typeface="+mj-lt"/>
                </a:rPr>
                <a:t>C. Không chạy nhảy cười đùa quá đà khi đi bộ trên đường. </a:t>
              </a:r>
            </a:p>
            <a:p>
              <a:r>
                <a:rPr lang="vi-VN" sz="4000" dirty="0">
                  <a:latin typeface="+mj-lt"/>
                </a:rPr>
                <a:t>D. Khôngăn, uống và làm việc riêng trong lúc đang đi bộ trên đường.</a:t>
              </a:r>
            </a:p>
          </p:txBody>
        </p:sp>
        <p:sp>
          <p:nvSpPr>
            <p:cNvPr id="7" name="Oval 6">
              <a:extLst>
                <a:ext uri="{FF2B5EF4-FFF2-40B4-BE49-F238E27FC236}">
                  <a16:creationId xmlns:a16="http://schemas.microsoft.com/office/drawing/2014/main" xmlns="" id="{FDA32439-F4E4-438A-AC5E-3CFA79004529}"/>
                </a:ext>
              </a:extLst>
            </p:cNvPr>
            <p:cNvSpPr/>
            <p:nvPr/>
          </p:nvSpPr>
          <p:spPr>
            <a:xfrm>
              <a:off x="750274" y="4063486"/>
              <a:ext cx="559555" cy="5595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Oval 7">
              <a:extLst>
                <a:ext uri="{FF2B5EF4-FFF2-40B4-BE49-F238E27FC236}">
                  <a16:creationId xmlns:a16="http://schemas.microsoft.com/office/drawing/2014/main" xmlns="" id="{FDA32439-F4E4-438A-AC5E-3CFA79004529}"/>
                </a:ext>
              </a:extLst>
            </p:cNvPr>
            <p:cNvSpPr/>
            <p:nvPr/>
          </p:nvSpPr>
          <p:spPr>
            <a:xfrm>
              <a:off x="770565" y="5298469"/>
              <a:ext cx="559555" cy="5595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2295321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630" y="144907"/>
            <a:ext cx="10714892" cy="1778115"/>
          </a:xfrm>
          <a:prstGeom prst="rect">
            <a:avLst/>
          </a:prstGeom>
        </p:spPr>
        <p:txBody>
          <a:bodyPr wrap="square">
            <a:spAutoFit/>
          </a:bodyPr>
          <a:lstStyle/>
          <a:p>
            <a:pPr>
              <a:lnSpc>
                <a:spcPct val="130000"/>
              </a:lnSpc>
              <a:spcAft>
                <a:spcPts val="0"/>
              </a:spcAft>
            </a:pPr>
            <a:r>
              <a:rPr lang="en-US" sz="4400" b="1" dirty="0" smtClean="0">
                <a:latin typeface="Times New Roman" panose="02020603050405020304" pitchFamily="18" charset="0"/>
                <a:ea typeface="Calibri" panose="020F0502020204030204" pitchFamily="34" charset="0"/>
                <a:cs typeface="Times New Roman" panose="02020603050405020304" pitchFamily="18" charset="0"/>
              </a:rPr>
              <a:t>8.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rủ</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Hải</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đi</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tắt</a:t>
            </a:r>
            <a:r>
              <a:rPr lang="en-US" sz="4400" b="1" dirty="0">
                <a:latin typeface="Times New Roman" panose="02020603050405020304" pitchFamily="18" charset="0"/>
                <a:ea typeface="Calibri" panose="020F0502020204030204" pitchFamily="34" charset="0"/>
                <a:cs typeface="Times New Roman" panose="02020603050405020304" pitchFamily="18" charset="0"/>
              </a:rPr>
              <a:t> qua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thảm</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cỏ</a:t>
            </a:r>
            <a:r>
              <a:rPr lang="en-US" sz="4400" b="1" dirty="0">
                <a:latin typeface="Times New Roman" panose="02020603050405020304" pitchFamily="18" charset="0"/>
                <a:ea typeface="Calibri" panose="020F0502020204030204" pitchFamily="34" charset="0"/>
                <a:cs typeface="Times New Roman" panose="02020603050405020304" pitchFamily="18" charset="0"/>
              </a:rPr>
              <a:t> ở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viên</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cho</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gần</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Nếu</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Hải</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sẽ</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4" name="Oval 23">
            <a:extLst>
              <a:ext uri="{FF2B5EF4-FFF2-40B4-BE49-F238E27FC236}">
                <a16:creationId xmlns:a16="http://schemas.microsoft.com/office/drawing/2014/main" xmlns="" id="{FDA32439-F4E4-438A-AC5E-3CFA79004529}"/>
              </a:ext>
            </a:extLst>
          </p:cNvPr>
          <p:cNvSpPr/>
          <p:nvPr/>
        </p:nvSpPr>
        <p:spPr>
          <a:xfrm>
            <a:off x="1852245" y="4297040"/>
            <a:ext cx="559555" cy="5595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Rectangle 3"/>
          <p:cNvSpPr/>
          <p:nvPr/>
        </p:nvSpPr>
        <p:spPr>
          <a:xfrm>
            <a:off x="1852245" y="1941139"/>
            <a:ext cx="7713785" cy="4033348"/>
          </a:xfrm>
          <a:prstGeom prst="rect">
            <a:avLst/>
          </a:prstGeom>
        </p:spPr>
        <p:txBody>
          <a:bodyPr wrap="square">
            <a:spAutoFit/>
          </a:bodyPr>
          <a:lstStyle/>
          <a:p>
            <a:pPr marL="342900" indent="-342900">
              <a:lnSpc>
                <a:spcPct val="150000"/>
              </a:lnSpc>
              <a:buAutoNum type="alphaUcPeriod"/>
            </a:pPr>
            <a:r>
              <a:rPr lang="en-US" sz="4400" dirty="0" smtClean="0">
                <a:latin typeface="Times New Roman" panose="02020603050405020304" pitchFamily="18" charset="0"/>
                <a:cs typeface="Times New Roman" panose="02020603050405020304" pitchFamily="18" charset="0"/>
              </a:rPr>
              <a:t> </a:t>
            </a:r>
            <a:r>
              <a:rPr lang="vi-VN" sz="4400" dirty="0" smtClean="0">
                <a:latin typeface="Times New Roman" panose="02020603050405020304" pitchFamily="18" charset="0"/>
                <a:cs typeface="Times New Roman" panose="02020603050405020304" pitchFamily="18" charset="0"/>
              </a:rPr>
              <a:t>Mặc </a:t>
            </a:r>
            <a:r>
              <a:rPr lang="vi-VN" sz="4400" dirty="0">
                <a:latin typeface="Times New Roman" panose="02020603050405020304" pitchFamily="18" charset="0"/>
                <a:cs typeface="Times New Roman" panose="02020603050405020304" pitchFamily="18" charset="0"/>
              </a:rPr>
              <a:t>kệ bạn.                                                    </a:t>
            </a:r>
            <a:endParaRPr lang="en-US" sz="4400" dirty="0" smtClean="0">
              <a:latin typeface="Times New Roman" panose="02020603050405020304" pitchFamily="18" charset="0"/>
              <a:cs typeface="Times New Roman" panose="02020603050405020304" pitchFamily="18" charset="0"/>
            </a:endParaRPr>
          </a:p>
          <a:p>
            <a:pPr marL="342900" indent="-342900">
              <a:lnSpc>
                <a:spcPct val="150000"/>
              </a:lnSpc>
              <a:buAutoNum type="alphaUcPeriod"/>
            </a:pPr>
            <a:r>
              <a:rPr lang="en-US" sz="4400" dirty="0" smtClean="0">
                <a:latin typeface="Times New Roman" panose="02020603050405020304" pitchFamily="18" charset="0"/>
                <a:cs typeface="Times New Roman" panose="02020603050405020304" pitchFamily="18" charset="0"/>
              </a:rPr>
              <a:t> </a:t>
            </a:r>
            <a:r>
              <a:rPr lang="vi-VN" sz="4400" dirty="0" smtClean="0">
                <a:latin typeface="Times New Roman" panose="02020603050405020304" pitchFamily="18" charset="0"/>
                <a:cs typeface="Times New Roman" panose="02020603050405020304" pitchFamily="18" charset="0"/>
              </a:rPr>
              <a:t>Làm </a:t>
            </a:r>
            <a:r>
              <a:rPr lang="vi-VN" sz="4400" dirty="0">
                <a:latin typeface="Times New Roman" panose="02020603050405020304" pitchFamily="18" charset="0"/>
                <a:cs typeface="Times New Roman" panose="02020603050405020304" pitchFamily="18" charset="0"/>
              </a:rPr>
              <a:t>theo như bạn nói.</a:t>
            </a:r>
          </a:p>
          <a:p>
            <a:pPr>
              <a:lnSpc>
                <a:spcPct val="150000"/>
              </a:lnSpc>
            </a:pPr>
            <a:r>
              <a:rPr lang="vi-VN" sz="4400" dirty="0">
                <a:latin typeface="Times New Roman" panose="02020603050405020304" pitchFamily="18" charset="0"/>
                <a:cs typeface="Times New Roman" panose="02020603050405020304" pitchFamily="18" charset="0"/>
              </a:rPr>
              <a:t>C. Nói với cô giáo để cô xử lí.                           </a:t>
            </a:r>
            <a:endParaRPr lang="en-US" sz="4400" dirty="0" smtClean="0">
              <a:latin typeface="Times New Roman" panose="02020603050405020304" pitchFamily="18" charset="0"/>
              <a:cs typeface="Times New Roman" panose="02020603050405020304" pitchFamily="18" charset="0"/>
            </a:endParaRPr>
          </a:p>
          <a:p>
            <a:pPr>
              <a:lnSpc>
                <a:spcPct val="150000"/>
              </a:lnSpc>
            </a:pPr>
            <a:r>
              <a:rPr lang="vi-VN" sz="4400" dirty="0" smtClean="0">
                <a:latin typeface="Times New Roman" panose="02020603050405020304" pitchFamily="18" charset="0"/>
                <a:cs typeface="Times New Roman" panose="02020603050405020304" pitchFamily="18" charset="0"/>
              </a:rPr>
              <a:t>D</a:t>
            </a:r>
            <a:r>
              <a:rPr lang="vi-VN" sz="4400" dirty="0">
                <a:latin typeface="Times New Roman" panose="02020603050405020304" pitchFamily="18" charset="0"/>
                <a:cs typeface="Times New Roman" panose="02020603050405020304" pitchFamily="18" charset="0"/>
              </a:rPr>
              <a:t>. Rủ bạn đi lối khác.</a:t>
            </a:r>
          </a:p>
        </p:txBody>
      </p:sp>
    </p:spTree>
    <p:extLst>
      <p:ext uri="{BB962C8B-B14F-4D97-AF65-F5344CB8AC3E}">
        <p14:creationId xmlns:p14="http://schemas.microsoft.com/office/powerpoint/2010/main" val="223548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千图网海量PPT模板www.58pic.com​​">
  <a:themeElements>
    <a:clrScheme name="自定义 1106">
      <a:dk1>
        <a:sysClr val="windowText" lastClr="000000"/>
      </a:dk1>
      <a:lt1>
        <a:sysClr val="window" lastClr="FFFFFF"/>
      </a:lt1>
      <a:dk2>
        <a:srgbClr val="5A6378"/>
      </a:dk2>
      <a:lt2>
        <a:srgbClr val="7F7F7F"/>
      </a:lt2>
      <a:accent1>
        <a:srgbClr val="DA6969"/>
      </a:accent1>
      <a:accent2>
        <a:srgbClr val="74AD67"/>
      </a:accent2>
      <a:accent3>
        <a:srgbClr val="DA6969"/>
      </a:accent3>
      <a:accent4>
        <a:srgbClr val="74AD67"/>
      </a:accent4>
      <a:accent5>
        <a:srgbClr val="DA6969"/>
      </a:accent5>
      <a:accent6>
        <a:srgbClr val="74AD67"/>
      </a:accent6>
      <a:hlink>
        <a:srgbClr val="168BBA"/>
      </a:hlink>
      <a:folHlink>
        <a:srgbClr val="680000"/>
      </a:folHlink>
    </a:clrScheme>
    <a:fontScheme name="v1rzysib">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TotalTime>
  <Words>855</Words>
  <Application>Microsoft Office PowerPoint</Application>
  <PresentationFormat>Widescreen</PresentationFormat>
  <Paragraphs>87</Paragraphs>
  <Slides>16</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Calibri Light</vt:lpstr>
      <vt:lpstr>等线</vt:lpstr>
      <vt:lpstr>Tahoma</vt:lpstr>
      <vt:lpstr>Times New Roman</vt:lpstr>
      <vt:lpstr>White Xmas PERSONAL USE</vt:lpstr>
      <vt:lpstr>字魂59号-创粗黑</vt:lpstr>
      <vt:lpstr>千图网海量PPT模板www.58pic.com​​</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25</cp:revision>
  <dcterms:created xsi:type="dcterms:W3CDTF">2023-01-15T09:37:43Z</dcterms:created>
  <dcterms:modified xsi:type="dcterms:W3CDTF">2024-05-10T02:01:07Z</dcterms:modified>
</cp:coreProperties>
</file>