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0"/>
  </p:notesMasterIdLst>
  <p:sldIdLst>
    <p:sldId id="535" r:id="rId11"/>
    <p:sldId id="531" r:id="rId12"/>
    <p:sldId id="537" r:id="rId13"/>
    <p:sldId id="526" r:id="rId14"/>
    <p:sldId id="533" r:id="rId15"/>
    <p:sldId id="525" r:id="rId16"/>
    <p:sldId id="536" r:id="rId17"/>
    <p:sldId id="297" r:id="rId18"/>
    <p:sldId id="538" r:id="rId19"/>
  </p:sldIdLst>
  <p:sldSz cx="12190413" cy="6859588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009900"/>
    <a:srgbClr val="E28C00"/>
    <a:srgbClr val="E1697D"/>
    <a:srgbClr val="E68393"/>
    <a:srgbClr val="FFE575"/>
    <a:srgbClr val="FFE05B"/>
    <a:srgbClr val="FFDD4F"/>
    <a:srgbClr val="56A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2369" autoAdjust="0"/>
  </p:normalViewPr>
  <p:slideViewPr>
    <p:cSldViewPr snapToGrid="0" showGuides="1">
      <p:cViewPr varScale="1">
        <p:scale>
          <a:sx n="61" d="100"/>
          <a:sy n="61" d="100"/>
        </p:scale>
        <p:origin x="732" y="9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7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11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427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7" r:id="rId2"/>
    <p:sldLayoutId id="2147483694" r:id="rId3"/>
    <p:sldLayoutId id="2147483706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8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4714BCA-BDEB-4E21-957E-243FA4BD2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1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4" y="4217100"/>
            <a:ext cx="3189457" cy="26717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A5D89A8-B22B-4149-AE80-8C3929F77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910" y="-245268"/>
            <a:ext cx="3173852" cy="34277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39" y="266435"/>
            <a:ext cx="1695088" cy="2162406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56932BC4-6C29-44E4-BD8C-0568D71C190D}"/>
              </a:ext>
            </a:extLst>
          </p:cNvPr>
          <p:cNvSpPr txBox="1"/>
          <p:nvPr/>
        </p:nvSpPr>
        <p:spPr>
          <a:xfrm>
            <a:off x="2697480" y="1279742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 ÔN TẬP VÀ BỔ SUNG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A4235AB3-1CFA-4242-93E1-F2CEC92E9A97}"/>
              </a:ext>
            </a:extLst>
          </p:cNvPr>
          <p:cNvSpPr txBox="1"/>
          <p:nvPr/>
        </p:nvSpPr>
        <p:spPr>
          <a:xfrm>
            <a:off x="3173853" y="1964444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6: LUYỆN TẬP CHUNG</a:t>
            </a: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B03E4FDF-BBBF-406F-8C7C-AB6B0C032510}"/>
              </a:ext>
            </a:extLst>
          </p:cNvPr>
          <p:cNvSpPr txBox="1"/>
          <p:nvPr/>
        </p:nvSpPr>
        <p:spPr>
          <a:xfrm>
            <a:off x="2670879" y="3532398"/>
            <a:ext cx="73532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2: Luyện tập (tr 24)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3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5">
            <a:extLst>
              <a:ext uri="{FF2B5EF4-FFF2-40B4-BE49-F238E27FC236}">
                <a16:creationId xmlns:a16="http://schemas.microsoft.com/office/drawing/2014/main" id="{47218D7E-F50E-4B12-81EA-616379FB9847}"/>
              </a:ext>
            </a:extLst>
          </p:cNvPr>
          <p:cNvSpPr/>
          <p:nvPr/>
        </p:nvSpPr>
        <p:spPr>
          <a:xfrm rot="5400000">
            <a:off x="6003088" y="3054249"/>
            <a:ext cx="1503363" cy="723900"/>
          </a:xfrm>
          <a:custGeom>
            <a:avLst/>
            <a:gdLst>
              <a:gd name="txL" fmla="*/ 0 w 1503912"/>
              <a:gd name="txT" fmla="*/ 0 h 723424"/>
              <a:gd name="txR" fmla="*/ 1503912 w 1503912"/>
              <a:gd name="txB" fmla="*/ 723424 h 723424"/>
            </a:gdLst>
            <a:ahLst/>
            <a:cxnLst>
              <a:cxn ang="0">
                <a:pos x="0" y="488434"/>
              </a:cxn>
              <a:cxn ang="0">
                <a:pos x="545844" y="194507"/>
              </a:cxn>
              <a:cxn ang="0">
                <a:pos x="621520" y="182921"/>
              </a:cxn>
              <a:cxn ang="0">
                <a:pos x="758642" y="0"/>
              </a:cxn>
              <a:cxn ang="0">
                <a:pos x="896001" y="183236"/>
              </a:cxn>
              <a:cxn ang="0">
                <a:pos x="950785" y="190524"/>
              </a:cxn>
              <a:cxn ang="0">
                <a:pos x="1502265" y="473660"/>
              </a:cxn>
              <a:cxn ang="0">
                <a:pos x="1271237" y="714670"/>
              </a:cxn>
              <a:cxn ang="0">
                <a:pos x="235695" y="724853"/>
              </a:cxn>
            </a:cxnLst>
            <a:rect l="txL" t="txT" r="txR" b="tx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lnTo>
                  <a:pt x="0" y="487471"/>
                </a:lnTo>
                <a:close/>
              </a:path>
            </a:pathLst>
          </a:custGeom>
          <a:solidFill>
            <a:srgbClr val="E6839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任意多边形 11">
            <a:extLst>
              <a:ext uri="{FF2B5EF4-FFF2-40B4-BE49-F238E27FC236}">
                <a16:creationId xmlns:a16="http://schemas.microsoft.com/office/drawing/2014/main" id="{FACB640B-2DD0-4D0D-A3B0-10DF6324FAE4}"/>
              </a:ext>
            </a:extLst>
          </p:cNvPr>
          <p:cNvSpPr/>
          <p:nvPr/>
        </p:nvSpPr>
        <p:spPr>
          <a:xfrm rot="-2700000">
            <a:off x="4464801" y="2874861"/>
            <a:ext cx="1060450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1055707" y="0"/>
              </a:cxn>
              <a:cxn ang="0">
                <a:pos x="1062267" y="334452"/>
              </a:cxn>
              <a:cxn ang="0">
                <a:pos x="334546" y="1076514"/>
              </a:cxn>
              <a:cxn ang="0">
                <a:pos x="0" y="1076514"/>
              </a:cxn>
              <a:cxn ang="0">
                <a:pos x="179422" y="481222"/>
              </a:cxn>
              <a:cxn ang="0">
                <a:pos x="224934" y="419325"/>
              </a:cxn>
              <a:cxn ang="0">
                <a:pos x="192828" y="192606"/>
              </a:cxn>
              <a:cxn ang="0">
                <a:pos x="419957" y="224765"/>
              </a:cxn>
              <a:cxn ang="0">
                <a:pos x="463994" y="191043"/>
              </a:cxn>
              <a:cxn ang="0">
                <a:pos x="1055707" y="0"/>
              </a:cxn>
            </a:cxnLst>
            <a:rect l="txL" t="txT" r="txR" b="tx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2">
            <a:extLst>
              <a:ext uri="{FF2B5EF4-FFF2-40B4-BE49-F238E27FC236}">
                <a16:creationId xmlns:a16="http://schemas.microsoft.com/office/drawing/2014/main" id="{0B983D7F-D13C-41EE-AA2E-067A2A0B4AE2}"/>
              </a:ext>
            </a:extLst>
          </p:cNvPr>
          <p:cNvSpPr/>
          <p:nvPr/>
        </p:nvSpPr>
        <p:spPr>
          <a:xfrm rot="-2700000" flipV="1">
            <a:off x="5291888" y="3700361"/>
            <a:ext cx="1058863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333046" y="1076511"/>
              </a:cxn>
              <a:cxn ang="0">
                <a:pos x="1057501" y="334450"/>
              </a:cxn>
              <a:cxn ang="0">
                <a:pos x="1050972" y="0"/>
              </a:cxn>
              <a:cxn ang="0">
                <a:pos x="461913" y="191041"/>
              </a:cxn>
              <a:cxn ang="0">
                <a:pos x="418074" y="224763"/>
              </a:cxn>
              <a:cxn ang="0">
                <a:pos x="191963" y="192605"/>
              </a:cxn>
              <a:cxn ang="0">
                <a:pos x="223927" y="419321"/>
              </a:cxn>
              <a:cxn ang="0">
                <a:pos x="178619" y="481220"/>
              </a:cxn>
              <a:cxn ang="0">
                <a:pos x="0" y="1076511"/>
              </a:cxn>
            </a:cxnLst>
            <a:rect l="txL" t="txT" r="txR" b="tx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lnTo>
                  <a:pt x="333688" y="1073851"/>
                </a:lnTo>
                <a:close/>
              </a:path>
            </a:pathLst>
          </a:custGeom>
          <a:solidFill>
            <a:srgbClr val="56AFB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任意多边形 22">
            <a:extLst>
              <a:ext uri="{FF2B5EF4-FFF2-40B4-BE49-F238E27FC236}">
                <a16:creationId xmlns:a16="http://schemas.microsoft.com/office/drawing/2014/main" id="{E4B4587B-1578-4EB9-9A68-B4BD959AD565}"/>
              </a:ext>
            </a:extLst>
          </p:cNvPr>
          <p:cNvSpPr/>
          <p:nvPr/>
        </p:nvSpPr>
        <p:spPr>
          <a:xfrm rot="2700000">
            <a:off x="5271251" y="2044599"/>
            <a:ext cx="1060450" cy="1074737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219839" y="192605"/>
              </a:cxn>
              <a:cxn ang="0">
                <a:pos x="424172" y="221536"/>
              </a:cxn>
              <a:cxn ang="0">
                <a:pos x="463994" y="191041"/>
              </a:cxn>
              <a:cxn ang="0">
                <a:pos x="1055707" y="0"/>
              </a:cxn>
              <a:cxn ang="0">
                <a:pos x="1062267" y="334450"/>
              </a:cxn>
              <a:cxn ang="0">
                <a:pos x="334546" y="1076511"/>
              </a:cxn>
              <a:cxn ang="0">
                <a:pos x="0" y="1076511"/>
              </a:cxn>
              <a:cxn ang="0">
                <a:pos x="240001" y="398833"/>
              </a:cxn>
              <a:cxn ang="0">
                <a:pos x="247806" y="390085"/>
              </a:cxn>
            </a:cxnLst>
            <a:rect l="txL" t="txT" r="txR" b="tx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lnTo>
                  <a:pt x="219275" y="192128"/>
                </a:ln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心形 9">
            <a:extLst>
              <a:ext uri="{FF2B5EF4-FFF2-40B4-BE49-F238E27FC236}">
                <a16:creationId xmlns:a16="http://schemas.microsoft.com/office/drawing/2014/main" id="{9526BE9C-B5A9-41E0-874F-7A114799BA45}"/>
              </a:ext>
            </a:extLst>
          </p:cNvPr>
          <p:cNvSpPr/>
          <p:nvPr/>
        </p:nvSpPr>
        <p:spPr>
          <a:xfrm>
            <a:off x="5650663" y="1703286"/>
            <a:ext cx="352425" cy="292100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47170177" y="5408543"/>
              </a:cxn>
              <a:cxn ang="11796480">
                <a:pos x="12717697" y="26708975"/>
              </a:cxn>
              <a:cxn ang="5898240">
                <a:pos x="47170177" y="53417950"/>
              </a:cxn>
              <a:cxn ang="0">
                <a:pos x="81101705" y="26708975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组合 14">
            <a:extLst>
              <a:ext uri="{FF2B5EF4-FFF2-40B4-BE49-F238E27FC236}">
                <a16:creationId xmlns:a16="http://schemas.microsoft.com/office/drawing/2014/main" id="{FA834659-6E30-4024-9F06-B39F281AAB03}"/>
              </a:ext>
            </a:extLst>
          </p:cNvPr>
          <p:cNvGrpSpPr/>
          <p:nvPr/>
        </p:nvGrpSpPr>
        <p:grpSpPr>
          <a:xfrm>
            <a:off x="7281026" y="3170136"/>
            <a:ext cx="225425" cy="563563"/>
            <a:chOff x="0" y="0"/>
            <a:chExt cx="224872" cy="564609"/>
          </a:xfrm>
          <a:solidFill>
            <a:srgbClr val="E68393"/>
          </a:solidFill>
        </p:grpSpPr>
        <p:sp>
          <p:nvSpPr>
            <p:cNvPr id="11" name="椭圆 15">
              <a:extLst>
                <a:ext uri="{FF2B5EF4-FFF2-40B4-BE49-F238E27FC236}">
                  <a16:creationId xmlns:a16="http://schemas.microsoft.com/office/drawing/2014/main" id="{59C89496-35DD-4F08-A079-E88FDAB2F591}"/>
                </a:ext>
              </a:extLst>
            </p:cNvPr>
            <p:cNvSpPr/>
            <p:nvPr/>
          </p:nvSpPr>
          <p:spPr>
            <a:xfrm>
              <a:off x="69912" y="0"/>
              <a:ext cx="90487" cy="904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2242FAD3-75A1-4B18-AA6F-B7919C19072D}"/>
                </a:ext>
              </a:extLst>
            </p:cNvPr>
            <p:cNvSpPr/>
            <p:nvPr/>
          </p:nvSpPr>
          <p:spPr>
            <a:xfrm>
              <a:off x="56189" y="162997"/>
              <a:ext cx="112763" cy="154601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3" name="组合 18">
            <a:extLst>
              <a:ext uri="{FF2B5EF4-FFF2-40B4-BE49-F238E27FC236}">
                <a16:creationId xmlns:a16="http://schemas.microsoft.com/office/drawing/2014/main" id="{006A1B42-E65A-4C45-B8EA-AF8C225DCB5E}"/>
              </a:ext>
            </a:extLst>
          </p:cNvPr>
          <p:cNvGrpSpPr/>
          <p:nvPr/>
        </p:nvGrpSpPr>
        <p:grpSpPr>
          <a:xfrm>
            <a:off x="3972676" y="3257449"/>
            <a:ext cx="439737" cy="311150"/>
            <a:chOff x="0" y="0"/>
            <a:chExt cx="439857" cy="311768"/>
          </a:xfrm>
          <a:solidFill>
            <a:schemeClr val="accent1"/>
          </a:solidFill>
        </p:grpSpPr>
        <p:grpSp>
          <p:nvGrpSpPr>
            <p:cNvPr id="14" name="组合 19">
              <a:extLst>
                <a:ext uri="{FF2B5EF4-FFF2-40B4-BE49-F238E27FC236}">
                  <a16:creationId xmlns:a16="http://schemas.microsoft.com/office/drawing/2014/main" id="{DB48658C-B1EB-4E2B-9A6E-6C54CEF3FB92}"/>
                </a:ext>
              </a:extLst>
            </p:cNvPr>
            <p:cNvGrpSpPr/>
            <p:nvPr/>
          </p:nvGrpSpPr>
          <p:grpSpPr>
            <a:xfrm>
              <a:off x="0" y="43261"/>
              <a:ext cx="439857" cy="268507"/>
              <a:chOff x="0" y="0"/>
              <a:chExt cx="439857" cy="268507"/>
            </a:xfrm>
            <a:grpFill/>
          </p:grpSpPr>
          <p:grpSp>
            <p:nvGrpSpPr>
              <p:cNvPr id="15" name="组合 21">
                <a:extLst>
                  <a:ext uri="{FF2B5EF4-FFF2-40B4-BE49-F238E27FC236}">
                    <a16:creationId xmlns:a16="http://schemas.microsoft.com/office/drawing/2014/main" id="{7681211B-301D-4FBD-BDB9-5017473F2D9D}"/>
                  </a:ext>
                </a:extLst>
              </p:cNvPr>
              <p:cNvGrpSpPr/>
              <p:nvPr/>
            </p:nvGrpSpPr>
            <p:grpSpPr>
              <a:xfrm>
                <a:off x="0" y="20559"/>
                <a:ext cx="439857" cy="24689"/>
                <a:chOff x="0" y="0"/>
                <a:chExt cx="439857" cy="24689"/>
              </a:xfrm>
              <a:grpFill/>
            </p:grpSpPr>
            <p:sp>
              <p:nvSpPr>
                <p:cNvPr id="19" name="矩形 25">
                  <a:extLst>
                    <a:ext uri="{FF2B5EF4-FFF2-40B4-BE49-F238E27FC236}">
                      <a16:creationId xmlns:a16="http://schemas.microsoft.com/office/drawing/2014/main" id="{F6640E26-0844-4AED-AD5F-DBDB10DE8C92}"/>
                    </a:ext>
                  </a:extLst>
                </p:cNvPr>
                <p:cNvSpPr/>
                <p:nvPr/>
              </p:nvSpPr>
              <p:spPr>
                <a:xfrm rot="-2220000">
                  <a:off x="0" y="0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  <p:sp>
              <p:nvSpPr>
                <p:cNvPr id="20" name="矩形 26">
                  <a:extLst>
                    <a:ext uri="{FF2B5EF4-FFF2-40B4-BE49-F238E27FC236}">
                      <a16:creationId xmlns:a16="http://schemas.microsoft.com/office/drawing/2014/main" id="{395AC094-952B-4028-9EDD-CF2F512F63FF}"/>
                    </a:ext>
                  </a:extLst>
                </p:cNvPr>
                <p:cNvSpPr/>
                <p:nvPr/>
              </p:nvSpPr>
              <p:spPr>
                <a:xfrm rot="2220000" flipH="1">
                  <a:off x="187857" y="1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</p:grpSp>
          <p:sp>
            <p:nvSpPr>
              <p:cNvPr id="16" name="等腰三角形 22">
                <a:extLst>
                  <a:ext uri="{FF2B5EF4-FFF2-40B4-BE49-F238E27FC236}">
                    <a16:creationId xmlns:a16="http://schemas.microsoft.com/office/drawing/2014/main" id="{F86AC693-B559-4C45-8DFB-D227EEB22704}"/>
                  </a:ext>
                </a:extLst>
              </p:cNvPr>
              <p:cNvSpPr/>
              <p:nvPr/>
            </p:nvSpPr>
            <p:spPr>
              <a:xfrm>
                <a:off x="68555" y="0"/>
                <a:ext cx="302746" cy="12780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7" name="矩形 23">
                <a:extLst>
                  <a:ext uri="{FF2B5EF4-FFF2-40B4-BE49-F238E27FC236}">
                    <a16:creationId xmlns:a16="http://schemas.microsoft.com/office/drawing/2014/main" id="{4E57F774-9B74-4410-A291-5475D8DB3774}"/>
                  </a:ext>
                </a:extLst>
              </p:cNvPr>
              <p:cNvSpPr/>
              <p:nvPr/>
            </p:nvSpPr>
            <p:spPr>
              <a:xfrm>
                <a:off x="68082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" name="矩形 24">
                <a:extLst>
                  <a:ext uri="{FF2B5EF4-FFF2-40B4-BE49-F238E27FC236}">
                    <a16:creationId xmlns:a16="http://schemas.microsoft.com/office/drawing/2014/main" id="{4ED5A510-FD14-4CCB-8ED8-63CD148D2F17}"/>
                  </a:ext>
                </a:extLst>
              </p:cNvPr>
              <p:cNvSpPr/>
              <p:nvPr/>
            </p:nvSpPr>
            <p:spPr>
              <a:xfrm>
                <a:off x="262846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</p:grpSp>
      </p:grpSp>
      <p:grpSp>
        <p:nvGrpSpPr>
          <p:cNvPr id="21" name="组合 27">
            <a:extLst>
              <a:ext uri="{FF2B5EF4-FFF2-40B4-BE49-F238E27FC236}">
                <a16:creationId xmlns:a16="http://schemas.microsoft.com/office/drawing/2014/main" id="{C9E50703-02D8-4A88-A5F1-B600C821C2D6}"/>
              </a:ext>
            </a:extLst>
          </p:cNvPr>
          <p:cNvGrpSpPr/>
          <p:nvPr/>
        </p:nvGrpSpPr>
        <p:grpSpPr>
          <a:xfrm>
            <a:off x="5593513" y="4843361"/>
            <a:ext cx="465138" cy="417513"/>
            <a:chOff x="0" y="0"/>
            <a:chExt cx="465358" cy="418456"/>
          </a:xfrm>
          <a:solidFill>
            <a:srgbClr val="56AFBC"/>
          </a:solidFill>
        </p:grpSpPr>
        <p:grpSp>
          <p:nvGrpSpPr>
            <p:cNvPr id="22" name="组合 28">
              <a:extLst>
                <a:ext uri="{FF2B5EF4-FFF2-40B4-BE49-F238E27FC236}">
                  <a16:creationId xmlns:a16="http://schemas.microsoft.com/office/drawing/2014/main" id="{623ACE4F-1F8D-47AF-A002-60ED7A111F95}"/>
                </a:ext>
              </a:extLst>
            </p:cNvPr>
            <p:cNvGrpSpPr/>
            <p:nvPr/>
          </p:nvGrpSpPr>
          <p:grpSpPr>
            <a:xfrm>
              <a:off x="0" y="0"/>
              <a:ext cx="460390" cy="418456"/>
              <a:chOff x="0" y="0"/>
              <a:chExt cx="460390" cy="418456"/>
            </a:xfrm>
            <a:grpFill/>
          </p:grpSpPr>
          <p:sp>
            <p:nvSpPr>
              <p:cNvPr id="25" name="任意多边形 31">
                <a:extLst>
                  <a:ext uri="{FF2B5EF4-FFF2-40B4-BE49-F238E27FC236}">
                    <a16:creationId xmlns:a16="http://schemas.microsoft.com/office/drawing/2014/main" id="{EDFB484A-6692-45B1-A265-653151EE7FCB}"/>
                  </a:ext>
                </a:extLst>
              </p:cNvPr>
              <p:cNvSpPr/>
              <p:nvPr/>
            </p:nvSpPr>
            <p:spPr>
              <a:xfrm>
                <a:off x="53155" y="0"/>
                <a:ext cx="407235" cy="357637"/>
              </a:xfrm>
              <a:custGeom>
                <a:avLst/>
                <a:gdLst>
                  <a:gd name="txL" fmla="*/ 0 w 407235"/>
                  <a:gd name="txT" fmla="*/ 0 h 357637"/>
                  <a:gd name="txR" fmla="*/ 407235 w 407235"/>
                  <a:gd name="txB" fmla="*/ 357637 h 357637"/>
                </a:gdLst>
                <a:ahLst/>
                <a:cxnLst>
                  <a:cxn ang="0">
                    <a:pos x="7668" y="305095"/>
                  </a:cxn>
                  <a:cxn ang="0">
                    <a:pos x="7668" y="226514"/>
                  </a:cxn>
                  <a:cxn ang="0">
                    <a:pos x="74343" y="128882"/>
                  </a:cxn>
                  <a:cxn ang="0">
                    <a:pos x="245793" y="43157"/>
                  </a:cxn>
                  <a:cxn ang="0">
                    <a:pos x="402955" y="295"/>
                  </a:cxn>
                  <a:cxn ang="0">
                    <a:pos x="360093" y="26489"/>
                  </a:cxn>
                  <a:cxn ang="0">
                    <a:pos x="331518" y="69351"/>
                  </a:cxn>
                  <a:cxn ang="0">
                    <a:pos x="279130" y="209845"/>
                  </a:cxn>
                  <a:cxn ang="0">
                    <a:pos x="212455" y="305095"/>
                  </a:cxn>
                  <a:cxn ang="0">
                    <a:pos x="121967" y="355101"/>
                  </a:cxn>
                  <a:cxn ang="0">
                    <a:pos x="45768" y="345576"/>
                  </a:cxn>
                  <a:cxn ang="0">
                    <a:pos x="7668" y="305095"/>
                  </a:cxn>
                </a:cxnLst>
                <a:rect l="txL" t="txT" r="txR" b="tx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任意多边形 32">
                <a:extLst>
                  <a:ext uri="{FF2B5EF4-FFF2-40B4-BE49-F238E27FC236}">
                    <a16:creationId xmlns:a16="http://schemas.microsoft.com/office/drawing/2014/main" id="{922C53A0-0DEA-40BE-B1DF-F0E76B8F09E5}"/>
                  </a:ext>
                </a:extLst>
              </p:cNvPr>
              <p:cNvSpPr/>
              <p:nvPr/>
            </p:nvSpPr>
            <p:spPr>
              <a:xfrm>
                <a:off x="0" y="296819"/>
                <a:ext cx="95196" cy="121637"/>
              </a:xfrm>
              <a:custGeom>
                <a:avLst/>
                <a:gdLst>
                  <a:gd name="txL" fmla="*/ 0 w 151739"/>
                  <a:gd name="txT" fmla="*/ 0 h 131899"/>
                  <a:gd name="txR" fmla="*/ 151739 w 151739"/>
                  <a:gd name="txB" fmla="*/ 131899 h 131899"/>
                </a:gdLst>
                <a:ahLst/>
                <a:cxnLst>
                  <a:cxn ang="0">
                    <a:pos x="36660" y="8926"/>
                  </a:cxn>
                  <a:cxn ang="0">
                    <a:pos x="16465" y="69792"/>
                  </a:cxn>
                  <a:cxn ang="0">
                    <a:pos x="7185" y="102936"/>
                  </a:cxn>
                  <a:cxn ang="0">
                    <a:pos x="2" y="86601"/>
                  </a:cxn>
                  <a:cxn ang="0">
                    <a:pos x="10585" y="49249"/>
                  </a:cxn>
                  <a:cxn ang="0">
                    <a:pos x="32067" y="3009"/>
                  </a:cxn>
                  <a:cxn ang="0">
                    <a:pos x="36660" y="8926"/>
                  </a:cxn>
                </a:cxnLst>
                <a:rect l="txL" t="txT" r="txR" b="tx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任意多边形 29">
              <a:extLst>
                <a:ext uri="{FF2B5EF4-FFF2-40B4-BE49-F238E27FC236}">
                  <a16:creationId xmlns:a16="http://schemas.microsoft.com/office/drawing/2014/main" id="{1C7C06D4-61A1-4BD5-BA95-192B04A23830}"/>
                </a:ext>
              </a:extLst>
            </p:cNvPr>
            <p:cNvSpPr/>
            <p:nvPr/>
          </p:nvSpPr>
          <p:spPr>
            <a:xfrm>
              <a:off x="141938" y="0"/>
              <a:ext cx="323420" cy="355925"/>
            </a:xfrm>
            <a:custGeom>
              <a:avLst/>
              <a:gdLst>
                <a:gd name="txL" fmla="*/ 0 w 323420"/>
                <a:gd name="txT" fmla="*/ 0 h 355925"/>
                <a:gd name="txR" fmla="*/ 323420 w 323420"/>
                <a:gd name="txB" fmla="*/ 355925 h 355925"/>
              </a:gdLst>
              <a:ahLst/>
              <a:cxnLst>
                <a:cxn ang="0">
                  <a:pos x="319140" y="295"/>
                </a:cxn>
                <a:cxn ang="0">
                  <a:pos x="276278" y="26489"/>
                </a:cxn>
                <a:cxn ang="0">
                  <a:pos x="247703" y="69351"/>
                </a:cxn>
                <a:cxn ang="0">
                  <a:pos x="195315" y="209845"/>
                </a:cxn>
                <a:cxn ang="0">
                  <a:pos x="128640" y="305095"/>
                </a:cxn>
                <a:cxn ang="0">
                  <a:pos x="84656" y="336177"/>
                </a:cxn>
                <a:cxn ang="0">
                  <a:pos x="36710" y="355132"/>
                </a:cxn>
                <a:cxn ang="0">
                  <a:pos x="0" y="355925"/>
                </a:cxn>
                <a:cxn ang="0">
                  <a:pos x="82794" y="77974"/>
                </a:cxn>
                <a:cxn ang="0">
                  <a:pos x="115655" y="62635"/>
                </a:cxn>
                <a:cxn ang="0">
                  <a:pos x="161978" y="43157"/>
                </a:cxn>
                <a:cxn ang="0">
                  <a:pos x="319140" y="295"/>
                </a:cxn>
              </a:cxnLst>
              <a:rect l="txL" t="txT" r="txR" b="tx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任意多边形 30">
              <a:extLst>
                <a:ext uri="{FF2B5EF4-FFF2-40B4-BE49-F238E27FC236}">
                  <a16:creationId xmlns:a16="http://schemas.microsoft.com/office/drawing/2014/main" id="{4D878845-8E98-4F82-A3E8-0BA228CB4D03}"/>
                </a:ext>
              </a:extLst>
            </p:cNvPr>
            <p:cNvSpPr/>
            <p:nvPr/>
          </p:nvSpPr>
          <p:spPr>
            <a:xfrm>
              <a:off x="67920" y="135454"/>
              <a:ext cx="181927" cy="183765"/>
            </a:xfrm>
            <a:custGeom>
              <a:avLst/>
              <a:gdLst>
                <a:gd name="txL" fmla="*/ 0 w 181927"/>
                <a:gd name="txT" fmla="*/ 0 h 183765"/>
                <a:gd name="txR" fmla="*/ 181927 w 181927"/>
                <a:gd name="txB" fmla="*/ 183765 h 183765"/>
              </a:gdLst>
              <a:ahLst/>
              <a:cxnLst>
                <a:cxn ang="0">
                  <a:pos x="5402" y="166742"/>
                </a:cxn>
                <a:cxn ang="0">
                  <a:pos x="95890" y="64349"/>
                </a:cxn>
                <a:cxn ang="0">
                  <a:pos x="181615" y="55"/>
                </a:cxn>
                <a:cxn ang="0">
                  <a:pos x="122084" y="54824"/>
                </a:cxn>
                <a:cxn ang="0">
                  <a:pos x="53027" y="133405"/>
                </a:cxn>
                <a:cxn ang="0">
                  <a:pos x="14927" y="181030"/>
                </a:cxn>
                <a:cxn ang="0">
                  <a:pos x="5402" y="166742"/>
                </a:cxn>
              </a:cxnLst>
              <a:rect l="txL" t="txT" r="txR" b="tx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文本框 22">
            <a:extLst>
              <a:ext uri="{FF2B5EF4-FFF2-40B4-BE49-F238E27FC236}">
                <a16:creationId xmlns:a16="http://schemas.microsoft.com/office/drawing/2014/main" id="{50EE68DA-291F-4B52-8A3A-53B33885BD2F}"/>
              </a:ext>
            </a:extLst>
          </p:cNvPr>
          <p:cNvSpPr txBox="1"/>
          <p:nvPr/>
        </p:nvSpPr>
        <p:spPr>
          <a:xfrm>
            <a:off x="5148655" y="2641125"/>
            <a:ext cx="13019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endParaRPr lang="en-US" altLang="zh-CN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r>
              <a:rPr lang="en-US" altLang="zh-CN" sz="4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7EF302-17A5-4F20-BD10-12A501A4B439}"/>
              </a:ext>
            </a:extLst>
          </p:cNvPr>
          <p:cNvSpPr txBox="1"/>
          <p:nvPr/>
        </p:nvSpPr>
        <p:spPr>
          <a:xfrm flipH="1">
            <a:off x="1231606" y="942579"/>
            <a:ext cx="1032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tìm tổng, hiệu, số liền trước, số liền sau.</a:t>
            </a:r>
            <a:endParaRPr lang="en-US" sz="32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95939B-72CA-4734-A97D-AACD474AEF13}"/>
              </a:ext>
            </a:extLst>
          </p:cNvPr>
          <p:cNvSpPr txBox="1"/>
          <p:nvPr/>
        </p:nvSpPr>
        <p:spPr>
          <a:xfrm flipH="1">
            <a:off x="146291" y="2657327"/>
            <a:ext cx="38064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E2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lập số có hai chữ số, tìm số lớn nhất – bé nhất, tính hiệu hai số.</a:t>
            </a:r>
            <a:endParaRPr lang="en-US" sz="3200" b="1" dirty="0">
              <a:solidFill>
                <a:srgbClr val="E28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54914F-4F8D-4873-BAA6-B7FAFB87382B}"/>
              </a:ext>
            </a:extLst>
          </p:cNvPr>
          <p:cNvSpPr txBox="1"/>
          <p:nvPr/>
        </p:nvSpPr>
        <p:spPr>
          <a:xfrm flipH="1">
            <a:off x="7797117" y="3072012"/>
            <a:ext cx="4230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DC50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 kĩ năng tính nhẩm và so sánh số.</a:t>
            </a:r>
            <a:endParaRPr lang="en-US" sz="3200" b="1" dirty="0">
              <a:solidFill>
                <a:srgbClr val="DC50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1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B5DBE17-FEA2-4EFB-BF18-25A485792D1A}"/>
              </a:ext>
            </a:extLst>
          </p:cNvPr>
          <p:cNvSpPr/>
          <p:nvPr/>
        </p:nvSpPr>
        <p:spPr>
          <a:xfrm>
            <a:off x="369638" y="201366"/>
            <a:ext cx="1558212" cy="692352"/>
          </a:xfrm>
          <a:prstGeom prst="roundRect">
            <a:avLst/>
          </a:prstGeom>
          <a:solidFill>
            <a:srgbClr val="FFE57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9900"/>
                </a:solidFill>
              </a:rPr>
              <a:t>	1</a:t>
            </a:r>
            <a:r>
              <a:rPr lang="en-US" sz="3200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id="{53B60D9A-B643-48AD-BEA3-9BD3D70FF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58" y="-695282"/>
            <a:ext cx="1888568" cy="22424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14DF964-5A11-42B8-AC7E-6810BF6B8514}"/>
              </a:ext>
            </a:extLst>
          </p:cNvPr>
          <p:cNvSpPr txBox="1"/>
          <p:nvPr/>
        </p:nvSpPr>
        <p:spPr>
          <a:xfrm>
            <a:off x="1927851" y="343284"/>
            <a:ext cx="59359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câu trả lời đúng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4DF964-5A11-42B8-AC7E-6810BF6B8514}"/>
              </a:ext>
            </a:extLst>
          </p:cNvPr>
          <p:cNvSpPr txBox="1"/>
          <p:nvPr/>
        </p:nvSpPr>
        <p:spPr>
          <a:xfrm>
            <a:off x="369638" y="1104319"/>
            <a:ext cx="59359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a) Tổng của 32 và 6 là:</a:t>
            </a:r>
            <a:endParaRPr lang="en-U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4DF964-5A11-42B8-AC7E-6810BF6B8514}"/>
              </a:ext>
            </a:extLst>
          </p:cNvPr>
          <p:cNvSpPr txBox="1"/>
          <p:nvPr/>
        </p:nvSpPr>
        <p:spPr>
          <a:xfrm>
            <a:off x="2039815" y="1691890"/>
            <a:ext cx="7652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                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en-US" sz="3200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                 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200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4DF964-5A11-42B8-AC7E-6810BF6B8514}"/>
              </a:ext>
            </a:extLst>
          </p:cNvPr>
          <p:cNvSpPr txBox="1"/>
          <p:nvPr/>
        </p:nvSpPr>
        <p:spPr>
          <a:xfrm>
            <a:off x="369638" y="2278917"/>
            <a:ext cx="59359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b) Hiệu của 47 và 22 là: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4DF964-5A11-42B8-AC7E-6810BF6B8514}"/>
              </a:ext>
            </a:extLst>
          </p:cNvPr>
          <p:cNvSpPr txBox="1"/>
          <p:nvPr/>
        </p:nvSpPr>
        <p:spPr>
          <a:xfrm>
            <a:off x="2039815" y="2866488"/>
            <a:ext cx="7652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                 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en-US" sz="3200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                 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200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4DF964-5A11-42B8-AC7E-6810BF6B8514}"/>
              </a:ext>
            </a:extLst>
          </p:cNvPr>
          <p:cNvSpPr txBox="1"/>
          <p:nvPr/>
        </p:nvSpPr>
        <p:spPr>
          <a:xfrm>
            <a:off x="369638" y="3459682"/>
            <a:ext cx="10504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c) Số liền trước của số bé nhất có hai chữ số là:</a:t>
            </a:r>
            <a:endParaRPr lang="en-US" sz="3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4DF964-5A11-42B8-AC7E-6810BF6B8514}"/>
              </a:ext>
            </a:extLst>
          </p:cNvPr>
          <p:cNvSpPr txBox="1"/>
          <p:nvPr/>
        </p:nvSpPr>
        <p:spPr>
          <a:xfrm>
            <a:off x="2039815" y="4047253"/>
            <a:ext cx="7652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                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en-US" sz="3200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                 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200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4DF964-5A11-42B8-AC7E-6810BF6B8514}"/>
              </a:ext>
            </a:extLst>
          </p:cNvPr>
          <p:cNvSpPr txBox="1"/>
          <p:nvPr/>
        </p:nvSpPr>
        <p:spPr>
          <a:xfrm>
            <a:off x="369637" y="4648866"/>
            <a:ext cx="103921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d) Số liền sau của số lớn nhất có hai chữ số là:</a:t>
            </a:r>
            <a:endParaRPr lang="en-US" sz="3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4DF964-5A11-42B8-AC7E-6810BF6B8514}"/>
              </a:ext>
            </a:extLst>
          </p:cNvPr>
          <p:cNvSpPr txBox="1"/>
          <p:nvPr/>
        </p:nvSpPr>
        <p:spPr>
          <a:xfrm>
            <a:off x="2039815" y="5236437"/>
            <a:ext cx="7652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                 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en-US" sz="3200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                  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200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134707" y="1689638"/>
            <a:ext cx="604911" cy="587571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/>
          </a:p>
        </p:txBody>
      </p:sp>
      <p:sp>
        <p:nvSpPr>
          <p:cNvPr id="34" name="Oval 33"/>
          <p:cNvSpPr/>
          <p:nvPr/>
        </p:nvSpPr>
        <p:spPr>
          <a:xfrm>
            <a:off x="8255390" y="2854797"/>
            <a:ext cx="604911" cy="587571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/>
          </a:p>
        </p:txBody>
      </p:sp>
      <p:sp>
        <p:nvSpPr>
          <p:cNvPr id="35" name="Oval 34"/>
          <p:cNvSpPr/>
          <p:nvPr/>
        </p:nvSpPr>
        <p:spPr>
          <a:xfrm>
            <a:off x="2025747" y="4063671"/>
            <a:ext cx="604911" cy="587571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/>
          </a:p>
        </p:txBody>
      </p:sp>
      <p:sp>
        <p:nvSpPr>
          <p:cNvPr id="36" name="Oval 35"/>
          <p:cNvSpPr/>
          <p:nvPr/>
        </p:nvSpPr>
        <p:spPr>
          <a:xfrm>
            <a:off x="8255389" y="5217223"/>
            <a:ext cx="604911" cy="587571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/>
          </a:p>
        </p:txBody>
      </p:sp>
    </p:spTree>
    <p:extLst>
      <p:ext uri="{BB962C8B-B14F-4D97-AF65-F5344CB8AC3E}">
        <p14:creationId xmlns:p14="http://schemas.microsoft.com/office/powerpoint/2010/main" val="333350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18CEEE-34F7-4B2B-BB28-502B68F86409}"/>
              </a:ext>
            </a:extLst>
          </p:cNvPr>
          <p:cNvSpPr/>
          <p:nvPr/>
        </p:nvSpPr>
        <p:spPr>
          <a:xfrm>
            <a:off x="8248749" y="1969242"/>
            <a:ext cx="734100" cy="106685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33B137-09D0-4F0C-8985-B97EBEE66933}"/>
              </a:ext>
            </a:extLst>
          </p:cNvPr>
          <p:cNvSpPr/>
          <p:nvPr/>
        </p:nvSpPr>
        <p:spPr>
          <a:xfrm>
            <a:off x="9573349" y="1969241"/>
            <a:ext cx="734100" cy="106685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1B5981-0D15-436A-9F1E-0B24E9E8E7DB}"/>
              </a:ext>
            </a:extLst>
          </p:cNvPr>
          <p:cNvSpPr/>
          <p:nvPr/>
        </p:nvSpPr>
        <p:spPr>
          <a:xfrm>
            <a:off x="10897949" y="1969241"/>
            <a:ext cx="734100" cy="106685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715208"/>
            <a:ext cx="2243236" cy="2242458"/>
            <a:chOff x="358880" y="-528402"/>
            <a:chExt cx="2268312" cy="251506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1575630" cy="776517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endParaRPr lang="en-US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0C8BA1-43BB-45E4-A9BF-F7069376DC13}"/>
              </a:ext>
            </a:extLst>
          </p:cNvPr>
          <p:cNvSpPr/>
          <p:nvPr/>
        </p:nvSpPr>
        <p:spPr>
          <a:xfrm>
            <a:off x="1202413" y="183948"/>
            <a:ext cx="11095911" cy="24959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a) Ghép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lvl="1"/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b)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C9FE55-2551-486A-BD20-D3B0BEE547C5}"/>
              </a:ext>
            </a:extLst>
          </p:cNvPr>
          <p:cNvCxnSpPr/>
          <p:nvPr/>
        </p:nvCxnSpPr>
        <p:spPr>
          <a:xfrm>
            <a:off x="474230" y="3057583"/>
            <a:ext cx="7253287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D7F01F-2CC3-4199-B988-FCC8AF4C7F1D}"/>
              </a:ext>
            </a:extLst>
          </p:cNvPr>
          <p:cNvSpPr/>
          <p:nvPr/>
        </p:nvSpPr>
        <p:spPr>
          <a:xfrm>
            <a:off x="1196300" y="4570499"/>
            <a:ext cx="487700" cy="69929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AEF25CA-C0AF-426A-8928-4CF83FECC7AE}"/>
              </a:ext>
            </a:extLst>
          </p:cNvPr>
          <p:cNvSpPr/>
          <p:nvPr/>
        </p:nvSpPr>
        <p:spPr>
          <a:xfrm>
            <a:off x="1684000" y="3480377"/>
            <a:ext cx="487700" cy="69929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21548C8-E76B-4C59-8A6A-04EEE31E5B9C}"/>
              </a:ext>
            </a:extLst>
          </p:cNvPr>
          <p:cNvSpPr/>
          <p:nvPr/>
        </p:nvSpPr>
        <p:spPr>
          <a:xfrm>
            <a:off x="2168407" y="4570499"/>
            <a:ext cx="487700" cy="69929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9FDE8E-BB6B-4135-B3E0-3A9D6A373E42}"/>
              </a:ext>
            </a:extLst>
          </p:cNvPr>
          <p:cNvSpPr/>
          <p:nvPr/>
        </p:nvSpPr>
        <p:spPr>
          <a:xfrm>
            <a:off x="4588574" y="3502528"/>
            <a:ext cx="487700" cy="69929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BFB81A6-67FF-4545-88EC-B1CA8D9A5D27}"/>
              </a:ext>
            </a:extLst>
          </p:cNvPr>
          <p:cNvSpPr/>
          <p:nvPr/>
        </p:nvSpPr>
        <p:spPr>
          <a:xfrm>
            <a:off x="4100874" y="4570499"/>
            <a:ext cx="487700" cy="69929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DCBC4BC-255E-42B9-BADA-3BD62444B7B9}"/>
              </a:ext>
            </a:extLst>
          </p:cNvPr>
          <p:cNvSpPr/>
          <p:nvPr/>
        </p:nvSpPr>
        <p:spPr>
          <a:xfrm>
            <a:off x="5076274" y="4570499"/>
            <a:ext cx="487700" cy="69929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7B08A73-87EB-400D-9ED4-57DCA1D84202}"/>
              </a:ext>
            </a:extLst>
          </p:cNvPr>
          <p:cNvCxnSpPr>
            <a:stCxn id="13" idx="2"/>
            <a:endCxn id="12" idx="0"/>
          </p:cNvCxnSpPr>
          <p:nvPr/>
        </p:nvCxnSpPr>
        <p:spPr>
          <a:xfrm flipH="1">
            <a:off x="1440150" y="4179671"/>
            <a:ext cx="487700" cy="390828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76A31B-93F7-4DFE-BEF3-928B40F931D7}"/>
              </a:ext>
            </a:extLst>
          </p:cNvPr>
          <p:cNvCxnSpPr/>
          <p:nvPr/>
        </p:nvCxnSpPr>
        <p:spPr>
          <a:xfrm flipH="1">
            <a:off x="4344724" y="4190747"/>
            <a:ext cx="487700" cy="390828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27D3E50-4946-4DF5-AA93-87BF11F6BE05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1927850" y="4179671"/>
            <a:ext cx="484407" cy="390828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D8944F-419E-489D-A527-7C7B1638F37C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832424" y="4202705"/>
            <a:ext cx="487700" cy="367794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16F24B9-EDF8-45F1-A227-01C3F97D96FA}"/>
              </a:ext>
            </a:extLst>
          </p:cNvPr>
          <p:cNvSpPr txBox="1"/>
          <p:nvPr/>
        </p:nvSpPr>
        <p:spPr>
          <a:xfrm>
            <a:off x="229136" y="3701778"/>
            <a:ext cx="854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endParaRPr lang="en-US" sz="32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0785BA9-014C-4AD3-9FF1-6B490AC9B139}"/>
              </a:ext>
            </a:extLst>
          </p:cNvPr>
          <p:cNvSpPr/>
          <p:nvPr/>
        </p:nvSpPr>
        <p:spPr>
          <a:xfrm>
            <a:off x="6130857" y="4535613"/>
            <a:ext cx="5903556" cy="8087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30, 35, 50, 53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85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37561D-22B1-4F7D-839E-F8E186BF80C6}"/>
              </a:ext>
            </a:extLst>
          </p:cNvPr>
          <p:cNvSpPr txBox="1"/>
          <p:nvPr/>
        </p:nvSpPr>
        <p:spPr>
          <a:xfrm>
            <a:off x="329550" y="1087588"/>
            <a:ext cx="854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4DF964-5A11-42B8-AC7E-6810BF6B8514}"/>
              </a:ext>
            </a:extLst>
          </p:cNvPr>
          <p:cNvSpPr txBox="1"/>
          <p:nvPr/>
        </p:nvSpPr>
        <p:spPr>
          <a:xfrm>
            <a:off x="1183955" y="1108462"/>
            <a:ext cx="108005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0E5EF1-8DDD-4E1F-BC17-53D51082A8E6}"/>
              </a:ext>
            </a:extLst>
          </p:cNvPr>
          <p:cNvSpPr txBox="1"/>
          <p:nvPr/>
        </p:nvSpPr>
        <p:spPr>
          <a:xfrm>
            <a:off x="4785912" y="3925526"/>
            <a:ext cx="2627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– 30 = 23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CDA20-D262-4BBA-87DA-585159F98E32}"/>
              </a:ext>
            </a:extLst>
          </p:cNvPr>
          <p:cNvSpPr txBox="1"/>
          <p:nvPr/>
        </p:nvSpPr>
        <p:spPr>
          <a:xfrm>
            <a:off x="1183955" y="1960851"/>
            <a:ext cx="8569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8E482-7E5E-4ED5-8371-063054D3A7C7}"/>
              </a:ext>
            </a:extLst>
          </p:cNvPr>
          <p:cNvSpPr txBox="1"/>
          <p:nvPr/>
        </p:nvSpPr>
        <p:spPr>
          <a:xfrm>
            <a:off x="4025126" y="3250362"/>
            <a:ext cx="4726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D7F8977-17A2-4661-ABB8-1022A010BDA0}"/>
              </a:ext>
            </a:extLst>
          </p:cNvPr>
          <p:cNvGrpSpPr/>
          <p:nvPr/>
        </p:nvGrpSpPr>
        <p:grpSpPr>
          <a:xfrm>
            <a:off x="0" y="-195221"/>
            <a:ext cx="3957736" cy="2242458"/>
            <a:chOff x="358880" y="-528402"/>
            <a:chExt cx="4001978" cy="251506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926FEA9-E22A-49CF-ADC5-352831D59E8A}"/>
                </a:ext>
              </a:extLst>
            </p:cNvPr>
            <p:cNvSpPr/>
            <p:nvPr/>
          </p:nvSpPr>
          <p:spPr>
            <a:xfrm>
              <a:off x="1051562" y="480059"/>
              <a:ext cx="3309296" cy="776517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&gt;; &lt;; = ?</a:t>
              </a:r>
              <a:endParaRPr lang="en-US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图片 9">
              <a:extLst>
                <a:ext uri="{FF2B5EF4-FFF2-40B4-BE49-F238E27FC236}">
                  <a16:creationId xmlns:a16="http://schemas.microsoft.com/office/drawing/2014/main" id="{059A931E-99E7-4E83-977B-52D7E547B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2AE2243-4CC6-4D50-A9F8-C5DC637D27C0}"/>
              </a:ext>
            </a:extLst>
          </p:cNvPr>
          <p:cNvSpPr txBox="1"/>
          <p:nvPr/>
        </p:nvSpPr>
        <p:spPr>
          <a:xfrm>
            <a:off x="1462133" y="2767107"/>
            <a:ext cx="3538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+ 5		41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2E54DE5-C6B1-4DB5-BDDA-2871C202E8F1}"/>
              </a:ext>
            </a:extLst>
          </p:cNvPr>
          <p:cNvSpPr/>
          <p:nvPr/>
        </p:nvSpPr>
        <p:spPr>
          <a:xfrm>
            <a:off x="3276140" y="3880693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66E20FD-54E2-44AC-B769-6E5D75665F38}"/>
              </a:ext>
            </a:extLst>
          </p:cNvPr>
          <p:cNvSpPr/>
          <p:nvPr/>
        </p:nvSpPr>
        <p:spPr>
          <a:xfrm>
            <a:off x="3276140" y="2767106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07F9AF-00EB-4AD9-85C5-290D0C10C4CF}"/>
              </a:ext>
            </a:extLst>
          </p:cNvPr>
          <p:cNvSpPr txBox="1"/>
          <p:nvPr/>
        </p:nvSpPr>
        <p:spPr>
          <a:xfrm>
            <a:off x="3163306" y="2767106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C08B77-F61A-40FB-8283-5F8116D3C82C}"/>
              </a:ext>
            </a:extLst>
          </p:cNvPr>
          <p:cNvSpPr txBox="1"/>
          <p:nvPr/>
        </p:nvSpPr>
        <p:spPr>
          <a:xfrm>
            <a:off x="3276140" y="3880693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0589C8-2ACC-427A-8D2C-3A4196FD258E}"/>
              </a:ext>
            </a:extLst>
          </p:cNvPr>
          <p:cNvSpPr txBox="1"/>
          <p:nvPr/>
        </p:nvSpPr>
        <p:spPr>
          <a:xfrm>
            <a:off x="1492862" y="3844848"/>
            <a:ext cx="3538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98 - 5		89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51A35E-0037-45AB-9550-AEF8079228FC}"/>
              </a:ext>
            </a:extLst>
          </p:cNvPr>
          <p:cNvSpPr txBox="1"/>
          <p:nvPr/>
        </p:nvSpPr>
        <p:spPr>
          <a:xfrm>
            <a:off x="6788513" y="2767107"/>
            <a:ext cx="4409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87 - 32		50 + 5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7B25B-D1D2-4DDB-9C20-D9918D08CCF7}"/>
              </a:ext>
            </a:extLst>
          </p:cNvPr>
          <p:cNvSpPr txBox="1"/>
          <p:nvPr/>
        </p:nvSpPr>
        <p:spPr>
          <a:xfrm>
            <a:off x="6819242" y="3844848"/>
            <a:ext cx="4379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+ 53		</a:t>
            </a:r>
            <a:r>
              <a:rPr lang="en-US" sz="3600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76 - 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E44D8A-8E1E-4ED1-973A-E6F6E1F824B3}"/>
              </a:ext>
            </a:extLst>
          </p:cNvPr>
          <p:cNvSpPr txBox="1"/>
          <p:nvPr/>
        </p:nvSpPr>
        <p:spPr>
          <a:xfrm>
            <a:off x="547264" y="2767107"/>
            <a:ext cx="854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endParaRPr lang="en-US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0FD46C-3BB9-4005-8CFD-A278A282D23C}"/>
              </a:ext>
            </a:extLst>
          </p:cNvPr>
          <p:cNvSpPr txBox="1"/>
          <p:nvPr/>
        </p:nvSpPr>
        <p:spPr>
          <a:xfrm>
            <a:off x="5972534" y="2767107"/>
            <a:ext cx="854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endParaRPr lang="en-US" sz="32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AF82D2E-96D3-4779-860D-5025712A2845}"/>
              </a:ext>
            </a:extLst>
          </p:cNvPr>
          <p:cNvSpPr/>
          <p:nvPr/>
        </p:nvSpPr>
        <p:spPr>
          <a:xfrm>
            <a:off x="8866375" y="3880693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2D56E80-8828-4AB6-BE69-10FBFA0D83DA}"/>
              </a:ext>
            </a:extLst>
          </p:cNvPr>
          <p:cNvSpPr/>
          <p:nvPr/>
        </p:nvSpPr>
        <p:spPr>
          <a:xfrm>
            <a:off x="8866375" y="2767106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A5F63E-F338-4EEE-B8B3-60FED56A9250}"/>
              </a:ext>
            </a:extLst>
          </p:cNvPr>
          <p:cNvSpPr txBox="1"/>
          <p:nvPr/>
        </p:nvSpPr>
        <p:spPr>
          <a:xfrm>
            <a:off x="8835101" y="3880693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EF93B0-41E0-4371-A16E-76E15FECDD8B}"/>
              </a:ext>
            </a:extLst>
          </p:cNvPr>
          <p:cNvSpPr txBox="1"/>
          <p:nvPr/>
        </p:nvSpPr>
        <p:spPr>
          <a:xfrm>
            <a:off x="8726034" y="2767106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19229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  <p:bldP spid="11" grpId="0" animBg="1"/>
      <p:bldP spid="11" grpId="1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19" grpId="1" animBg="1"/>
      <p:bldP spid="20" grpId="0" animBg="1"/>
      <p:bldP spid="20" grpId="1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5">
            <a:extLst>
              <a:ext uri="{FF2B5EF4-FFF2-40B4-BE49-F238E27FC236}">
                <a16:creationId xmlns:a16="http://schemas.microsoft.com/office/drawing/2014/main" id="{47218D7E-F50E-4B12-81EA-616379FB9847}"/>
              </a:ext>
            </a:extLst>
          </p:cNvPr>
          <p:cNvSpPr/>
          <p:nvPr/>
        </p:nvSpPr>
        <p:spPr>
          <a:xfrm rot="5400000">
            <a:off x="6003088" y="3054249"/>
            <a:ext cx="1503363" cy="723900"/>
          </a:xfrm>
          <a:custGeom>
            <a:avLst/>
            <a:gdLst>
              <a:gd name="txL" fmla="*/ 0 w 1503912"/>
              <a:gd name="txT" fmla="*/ 0 h 723424"/>
              <a:gd name="txR" fmla="*/ 1503912 w 1503912"/>
              <a:gd name="txB" fmla="*/ 723424 h 723424"/>
            </a:gdLst>
            <a:ahLst/>
            <a:cxnLst>
              <a:cxn ang="0">
                <a:pos x="0" y="488434"/>
              </a:cxn>
              <a:cxn ang="0">
                <a:pos x="545844" y="194507"/>
              </a:cxn>
              <a:cxn ang="0">
                <a:pos x="621520" y="182921"/>
              </a:cxn>
              <a:cxn ang="0">
                <a:pos x="758642" y="0"/>
              </a:cxn>
              <a:cxn ang="0">
                <a:pos x="896001" y="183236"/>
              </a:cxn>
              <a:cxn ang="0">
                <a:pos x="950785" y="190524"/>
              </a:cxn>
              <a:cxn ang="0">
                <a:pos x="1502265" y="473660"/>
              </a:cxn>
              <a:cxn ang="0">
                <a:pos x="1271237" y="714670"/>
              </a:cxn>
              <a:cxn ang="0">
                <a:pos x="235695" y="724853"/>
              </a:cxn>
            </a:cxnLst>
            <a:rect l="txL" t="txT" r="txR" b="tx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lnTo>
                  <a:pt x="0" y="487471"/>
                </a:lnTo>
                <a:close/>
              </a:path>
            </a:pathLst>
          </a:custGeom>
          <a:solidFill>
            <a:srgbClr val="E6839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任意多边形 11">
            <a:extLst>
              <a:ext uri="{FF2B5EF4-FFF2-40B4-BE49-F238E27FC236}">
                <a16:creationId xmlns:a16="http://schemas.microsoft.com/office/drawing/2014/main" id="{FACB640B-2DD0-4D0D-A3B0-10DF6324FAE4}"/>
              </a:ext>
            </a:extLst>
          </p:cNvPr>
          <p:cNvSpPr/>
          <p:nvPr/>
        </p:nvSpPr>
        <p:spPr>
          <a:xfrm rot="-2700000">
            <a:off x="4464801" y="2874861"/>
            <a:ext cx="1060450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1055707" y="0"/>
              </a:cxn>
              <a:cxn ang="0">
                <a:pos x="1062267" y="334452"/>
              </a:cxn>
              <a:cxn ang="0">
                <a:pos x="334546" y="1076514"/>
              </a:cxn>
              <a:cxn ang="0">
                <a:pos x="0" y="1076514"/>
              </a:cxn>
              <a:cxn ang="0">
                <a:pos x="179422" y="481222"/>
              </a:cxn>
              <a:cxn ang="0">
                <a:pos x="224934" y="419325"/>
              </a:cxn>
              <a:cxn ang="0">
                <a:pos x="192828" y="192606"/>
              </a:cxn>
              <a:cxn ang="0">
                <a:pos x="419957" y="224765"/>
              </a:cxn>
              <a:cxn ang="0">
                <a:pos x="463994" y="191043"/>
              </a:cxn>
              <a:cxn ang="0">
                <a:pos x="1055707" y="0"/>
              </a:cxn>
            </a:cxnLst>
            <a:rect l="txL" t="txT" r="txR" b="tx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2">
            <a:extLst>
              <a:ext uri="{FF2B5EF4-FFF2-40B4-BE49-F238E27FC236}">
                <a16:creationId xmlns:a16="http://schemas.microsoft.com/office/drawing/2014/main" id="{0B983D7F-D13C-41EE-AA2E-067A2A0B4AE2}"/>
              </a:ext>
            </a:extLst>
          </p:cNvPr>
          <p:cNvSpPr/>
          <p:nvPr/>
        </p:nvSpPr>
        <p:spPr>
          <a:xfrm rot="-2700000" flipV="1">
            <a:off x="5291888" y="3700361"/>
            <a:ext cx="1058863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333046" y="1076511"/>
              </a:cxn>
              <a:cxn ang="0">
                <a:pos x="1057501" y="334450"/>
              </a:cxn>
              <a:cxn ang="0">
                <a:pos x="1050972" y="0"/>
              </a:cxn>
              <a:cxn ang="0">
                <a:pos x="461913" y="191041"/>
              </a:cxn>
              <a:cxn ang="0">
                <a:pos x="418074" y="224763"/>
              </a:cxn>
              <a:cxn ang="0">
                <a:pos x="191963" y="192605"/>
              </a:cxn>
              <a:cxn ang="0">
                <a:pos x="223927" y="419321"/>
              </a:cxn>
              <a:cxn ang="0">
                <a:pos x="178619" y="481220"/>
              </a:cxn>
              <a:cxn ang="0">
                <a:pos x="0" y="1076511"/>
              </a:cxn>
            </a:cxnLst>
            <a:rect l="txL" t="txT" r="txR" b="tx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lnTo>
                  <a:pt x="333688" y="1073851"/>
                </a:lnTo>
                <a:close/>
              </a:path>
            </a:pathLst>
          </a:custGeom>
          <a:solidFill>
            <a:srgbClr val="56AFB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任意多边形 22">
            <a:extLst>
              <a:ext uri="{FF2B5EF4-FFF2-40B4-BE49-F238E27FC236}">
                <a16:creationId xmlns:a16="http://schemas.microsoft.com/office/drawing/2014/main" id="{E4B4587B-1578-4EB9-9A68-B4BD959AD565}"/>
              </a:ext>
            </a:extLst>
          </p:cNvPr>
          <p:cNvSpPr/>
          <p:nvPr/>
        </p:nvSpPr>
        <p:spPr>
          <a:xfrm rot="2700000">
            <a:off x="5271251" y="2044599"/>
            <a:ext cx="1060450" cy="1074737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219839" y="192605"/>
              </a:cxn>
              <a:cxn ang="0">
                <a:pos x="424172" y="221536"/>
              </a:cxn>
              <a:cxn ang="0">
                <a:pos x="463994" y="191041"/>
              </a:cxn>
              <a:cxn ang="0">
                <a:pos x="1055707" y="0"/>
              </a:cxn>
              <a:cxn ang="0">
                <a:pos x="1062267" y="334450"/>
              </a:cxn>
              <a:cxn ang="0">
                <a:pos x="334546" y="1076511"/>
              </a:cxn>
              <a:cxn ang="0">
                <a:pos x="0" y="1076511"/>
              </a:cxn>
              <a:cxn ang="0">
                <a:pos x="240001" y="398833"/>
              </a:cxn>
              <a:cxn ang="0">
                <a:pos x="247806" y="390085"/>
              </a:cxn>
            </a:cxnLst>
            <a:rect l="txL" t="txT" r="txR" b="tx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lnTo>
                  <a:pt x="219275" y="192128"/>
                </a:ln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心形 9">
            <a:extLst>
              <a:ext uri="{FF2B5EF4-FFF2-40B4-BE49-F238E27FC236}">
                <a16:creationId xmlns:a16="http://schemas.microsoft.com/office/drawing/2014/main" id="{9526BE9C-B5A9-41E0-874F-7A114799BA45}"/>
              </a:ext>
            </a:extLst>
          </p:cNvPr>
          <p:cNvSpPr/>
          <p:nvPr/>
        </p:nvSpPr>
        <p:spPr>
          <a:xfrm>
            <a:off x="5650663" y="1703286"/>
            <a:ext cx="352425" cy="292100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47170177" y="5408543"/>
              </a:cxn>
              <a:cxn ang="11796480">
                <a:pos x="12717697" y="26708975"/>
              </a:cxn>
              <a:cxn ang="5898240">
                <a:pos x="47170177" y="53417950"/>
              </a:cxn>
              <a:cxn ang="0">
                <a:pos x="81101705" y="26708975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组合 14">
            <a:extLst>
              <a:ext uri="{FF2B5EF4-FFF2-40B4-BE49-F238E27FC236}">
                <a16:creationId xmlns:a16="http://schemas.microsoft.com/office/drawing/2014/main" id="{FA834659-6E30-4024-9F06-B39F281AAB03}"/>
              </a:ext>
            </a:extLst>
          </p:cNvPr>
          <p:cNvGrpSpPr/>
          <p:nvPr/>
        </p:nvGrpSpPr>
        <p:grpSpPr>
          <a:xfrm>
            <a:off x="7281026" y="3170136"/>
            <a:ext cx="225425" cy="563563"/>
            <a:chOff x="0" y="0"/>
            <a:chExt cx="224872" cy="564609"/>
          </a:xfrm>
          <a:solidFill>
            <a:srgbClr val="E68393"/>
          </a:solidFill>
        </p:grpSpPr>
        <p:sp>
          <p:nvSpPr>
            <p:cNvPr id="11" name="椭圆 15">
              <a:extLst>
                <a:ext uri="{FF2B5EF4-FFF2-40B4-BE49-F238E27FC236}">
                  <a16:creationId xmlns:a16="http://schemas.microsoft.com/office/drawing/2014/main" id="{59C89496-35DD-4F08-A079-E88FDAB2F591}"/>
                </a:ext>
              </a:extLst>
            </p:cNvPr>
            <p:cNvSpPr/>
            <p:nvPr/>
          </p:nvSpPr>
          <p:spPr>
            <a:xfrm>
              <a:off x="69912" y="0"/>
              <a:ext cx="90487" cy="904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2242FAD3-75A1-4B18-AA6F-B7919C19072D}"/>
                </a:ext>
              </a:extLst>
            </p:cNvPr>
            <p:cNvSpPr/>
            <p:nvPr/>
          </p:nvSpPr>
          <p:spPr>
            <a:xfrm>
              <a:off x="56189" y="162997"/>
              <a:ext cx="112763" cy="154601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3" name="组合 18">
            <a:extLst>
              <a:ext uri="{FF2B5EF4-FFF2-40B4-BE49-F238E27FC236}">
                <a16:creationId xmlns:a16="http://schemas.microsoft.com/office/drawing/2014/main" id="{006A1B42-E65A-4C45-B8EA-AF8C225DCB5E}"/>
              </a:ext>
            </a:extLst>
          </p:cNvPr>
          <p:cNvGrpSpPr/>
          <p:nvPr/>
        </p:nvGrpSpPr>
        <p:grpSpPr>
          <a:xfrm>
            <a:off x="3972676" y="3257449"/>
            <a:ext cx="439737" cy="311150"/>
            <a:chOff x="0" y="0"/>
            <a:chExt cx="439857" cy="311768"/>
          </a:xfrm>
          <a:solidFill>
            <a:schemeClr val="accent1"/>
          </a:solidFill>
        </p:grpSpPr>
        <p:grpSp>
          <p:nvGrpSpPr>
            <p:cNvPr id="14" name="组合 19">
              <a:extLst>
                <a:ext uri="{FF2B5EF4-FFF2-40B4-BE49-F238E27FC236}">
                  <a16:creationId xmlns:a16="http://schemas.microsoft.com/office/drawing/2014/main" id="{DB48658C-B1EB-4E2B-9A6E-6C54CEF3FB92}"/>
                </a:ext>
              </a:extLst>
            </p:cNvPr>
            <p:cNvGrpSpPr/>
            <p:nvPr/>
          </p:nvGrpSpPr>
          <p:grpSpPr>
            <a:xfrm>
              <a:off x="0" y="43261"/>
              <a:ext cx="439857" cy="268507"/>
              <a:chOff x="0" y="0"/>
              <a:chExt cx="439857" cy="268507"/>
            </a:xfrm>
            <a:grpFill/>
          </p:grpSpPr>
          <p:grpSp>
            <p:nvGrpSpPr>
              <p:cNvPr id="15" name="组合 21">
                <a:extLst>
                  <a:ext uri="{FF2B5EF4-FFF2-40B4-BE49-F238E27FC236}">
                    <a16:creationId xmlns:a16="http://schemas.microsoft.com/office/drawing/2014/main" id="{7681211B-301D-4FBD-BDB9-5017473F2D9D}"/>
                  </a:ext>
                </a:extLst>
              </p:cNvPr>
              <p:cNvGrpSpPr/>
              <p:nvPr/>
            </p:nvGrpSpPr>
            <p:grpSpPr>
              <a:xfrm>
                <a:off x="0" y="20559"/>
                <a:ext cx="439857" cy="24689"/>
                <a:chOff x="0" y="0"/>
                <a:chExt cx="439857" cy="24689"/>
              </a:xfrm>
              <a:grpFill/>
            </p:grpSpPr>
            <p:sp>
              <p:nvSpPr>
                <p:cNvPr id="19" name="矩形 25">
                  <a:extLst>
                    <a:ext uri="{FF2B5EF4-FFF2-40B4-BE49-F238E27FC236}">
                      <a16:creationId xmlns:a16="http://schemas.microsoft.com/office/drawing/2014/main" id="{F6640E26-0844-4AED-AD5F-DBDB10DE8C92}"/>
                    </a:ext>
                  </a:extLst>
                </p:cNvPr>
                <p:cNvSpPr/>
                <p:nvPr/>
              </p:nvSpPr>
              <p:spPr>
                <a:xfrm rot="-2220000">
                  <a:off x="0" y="0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  <p:sp>
              <p:nvSpPr>
                <p:cNvPr id="20" name="矩形 26">
                  <a:extLst>
                    <a:ext uri="{FF2B5EF4-FFF2-40B4-BE49-F238E27FC236}">
                      <a16:creationId xmlns:a16="http://schemas.microsoft.com/office/drawing/2014/main" id="{395AC094-952B-4028-9EDD-CF2F512F63FF}"/>
                    </a:ext>
                  </a:extLst>
                </p:cNvPr>
                <p:cNvSpPr/>
                <p:nvPr/>
              </p:nvSpPr>
              <p:spPr>
                <a:xfrm rot="2220000" flipH="1">
                  <a:off x="187857" y="1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</p:grpSp>
          <p:sp>
            <p:nvSpPr>
              <p:cNvPr id="16" name="等腰三角形 22">
                <a:extLst>
                  <a:ext uri="{FF2B5EF4-FFF2-40B4-BE49-F238E27FC236}">
                    <a16:creationId xmlns:a16="http://schemas.microsoft.com/office/drawing/2014/main" id="{F86AC693-B559-4C45-8DFB-D227EEB22704}"/>
                  </a:ext>
                </a:extLst>
              </p:cNvPr>
              <p:cNvSpPr/>
              <p:nvPr/>
            </p:nvSpPr>
            <p:spPr>
              <a:xfrm>
                <a:off x="68555" y="0"/>
                <a:ext cx="302746" cy="12780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7" name="矩形 23">
                <a:extLst>
                  <a:ext uri="{FF2B5EF4-FFF2-40B4-BE49-F238E27FC236}">
                    <a16:creationId xmlns:a16="http://schemas.microsoft.com/office/drawing/2014/main" id="{4E57F774-9B74-4410-A291-5475D8DB3774}"/>
                  </a:ext>
                </a:extLst>
              </p:cNvPr>
              <p:cNvSpPr/>
              <p:nvPr/>
            </p:nvSpPr>
            <p:spPr>
              <a:xfrm>
                <a:off x="68082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" name="矩形 24">
                <a:extLst>
                  <a:ext uri="{FF2B5EF4-FFF2-40B4-BE49-F238E27FC236}">
                    <a16:creationId xmlns:a16="http://schemas.microsoft.com/office/drawing/2014/main" id="{4ED5A510-FD14-4CCB-8ED8-63CD148D2F17}"/>
                  </a:ext>
                </a:extLst>
              </p:cNvPr>
              <p:cNvSpPr/>
              <p:nvPr/>
            </p:nvSpPr>
            <p:spPr>
              <a:xfrm>
                <a:off x="262846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</p:grpSp>
      </p:grpSp>
      <p:grpSp>
        <p:nvGrpSpPr>
          <p:cNvPr id="21" name="组合 27">
            <a:extLst>
              <a:ext uri="{FF2B5EF4-FFF2-40B4-BE49-F238E27FC236}">
                <a16:creationId xmlns:a16="http://schemas.microsoft.com/office/drawing/2014/main" id="{C9E50703-02D8-4A88-A5F1-B600C821C2D6}"/>
              </a:ext>
            </a:extLst>
          </p:cNvPr>
          <p:cNvGrpSpPr/>
          <p:nvPr/>
        </p:nvGrpSpPr>
        <p:grpSpPr>
          <a:xfrm>
            <a:off x="5593513" y="4843361"/>
            <a:ext cx="465138" cy="417513"/>
            <a:chOff x="0" y="0"/>
            <a:chExt cx="465358" cy="418456"/>
          </a:xfrm>
          <a:solidFill>
            <a:srgbClr val="56AFBC"/>
          </a:solidFill>
        </p:grpSpPr>
        <p:grpSp>
          <p:nvGrpSpPr>
            <p:cNvPr id="22" name="组合 28">
              <a:extLst>
                <a:ext uri="{FF2B5EF4-FFF2-40B4-BE49-F238E27FC236}">
                  <a16:creationId xmlns:a16="http://schemas.microsoft.com/office/drawing/2014/main" id="{623ACE4F-1F8D-47AF-A002-60ED7A111F95}"/>
                </a:ext>
              </a:extLst>
            </p:cNvPr>
            <p:cNvGrpSpPr/>
            <p:nvPr/>
          </p:nvGrpSpPr>
          <p:grpSpPr>
            <a:xfrm>
              <a:off x="0" y="0"/>
              <a:ext cx="460390" cy="418456"/>
              <a:chOff x="0" y="0"/>
              <a:chExt cx="460390" cy="418456"/>
            </a:xfrm>
            <a:grpFill/>
          </p:grpSpPr>
          <p:sp>
            <p:nvSpPr>
              <p:cNvPr id="25" name="任意多边形 31">
                <a:extLst>
                  <a:ext uri="{FF2B5EF4-FFF2-40B4-BE49-F238E27FC236}">
                    <a16:creationId xmlns:a16="http://schemas.microsoft.com/office/drawing/2014/main" id="{EDFB484A-6692-45B1-A265-653151EE7FCB}"/>
                  </a:ext>
                </a:extLst>
              </p:cNvPr>
              <p:cNvSpPr/>
              <p:nvPr/>
            </p:nvSpPr>
            <p:spPr>
              <a:xfrm>
                <a:off x="53155" y="0"/>
                <a:ext cx="407235" cy="357637"/>
              </a:xfrm>
              <a:custGeom>
                <a:avLst/>
                <a:gdLst>
                  <a:gd name="txL" fmla="*/ 0 w 407235"/>
                  <a:gd name="txT" fmla="*/ 0 h 357637"/>
                  <a:gd name="txR" fmla="*/ 407235 w 407235"/>
                  <a:gd name="txB" fmla="*/ 357637 h 357637"/>
                </a:gdLst>
                <a:ahLst/>
                <a:cxnLst>
                  <a:cxn ang="0">
                    <a:pos x="7668" y="305095"/>
                  </a:cxn>
                  <a:cxn ang="0">
                    <a:pos x="7668" y="226514"/>
                  </a:cxn>
                  <a:cxn ang="0">
                    <a:pos x="74343" y="128882"/>
                  </a:cxn>
                  <a:cxn ang="0">
                    <a:pos x="245793" y="43157"/>
                  </a:cxn>
                  <a:cxn ang="0">
                    <a:pos x="402955" y="295"/>
                  </a:cxn>
                  <a:cxn ang="0">
                    <a:pos x="360093" y="26489"/>
                  </a:cxn>
                  <a:cxn ang="0">
                    <a:pos x="331518" y="69351"/>
                  </a:cxn>
                  <a:cxn ang="0">
                    <a:pos x="279130" y="209845"/>
                  </a:cxn>
                  <a:cxn ang="0">
                    <a:pos x="212455" y="305095"/>
                  </a:cxn>
                  <a:cxn ang="0">
                    <a:pos x="121967" y="355101"/>
                  </a:cxn>
                  <a:cxn ang="0">
                    <a:pos x="45768" y="345576"/>
                  </a:cxn>
                  <a:cxn ang="0">
                    <a:pos x="7668" y="305095"/>
                  </a:cxn>
                </a:cxnLst>
                <a:rect l="txL" t="txT" r="txR" b="tx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任意多边形 32">
                <a:extLst>
                  <a:ext uri="{FF2B5EF4-FFF2-40B4-BE49-F238E27FC236}">
                    <a16:creationId xmlns:a16="http://schemas.microsoft.com/office/drawing/2014/main" id="{922C53A0-0DEA-40BE-B1DF-F0E76B8F09E5}"/>
                  </a:ext>
                </a:extLst>
              </p:cNvPr>
              <p:cNvSpPr/>
              <p:nvPr/>
            </p:nvSpPr>
            <p:spPr>
              <a:xfrm>
                <a:off x="0" y="296819"/>
                <a:ext cx="95196" cy="121637"/>
              </a:xfrm>
              <a:custGeom>
                <a:avLst/>
                <a:gdLst>
                  <a:gd name="txL" fmla="*/ 0 w 151739"/>
                  <a:gd name="txT" fmla="*/ 0 h 131899"/>
                  <a:gd name="txR" fmla="*/ 151739 w 151739"/>
                  <a:gd name="txB" fmla="*/ 131899 h 131899"/>
                </a:gdLst>
                <a:ahLst/>
                <a:cxnLst>
                  <a:cxn ang="0">
                    <a:pos x="36660" y="8926"/>
                  </a:cxn>
                  <a:cxn ang="0">
                    <a:pos x="16465" y="69792"/>
                  </a:cxn>
                  <a:cxn ang="0">
                    <a:pos x="7185" y="102936"/>
                  </a:cxn>
                  <a:cxn ang="0">
                    <a:pos x="2" y="86601"/>
                  </a:cxn>
                  <a:cxn ang="0">
                    <a:pos x="10585" y="49249"/>
                  </a:cxn>
                  <a:cxn ang="0">
                    <a:pos x="32067" y="3009"/>
                  </a:cxn>
                  <a:cxn ang="0">
                    <a:pos x="36660" y="8926"/>
                  </a:cxn>
                </a:cxnLst>
                <a:rect l="txL" t="txT" r="txR" b="tx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任意多边形 29">
              <a:extLst>
                <a:ext uri="{FF2B5EF4-FFF2-40B4-BE49-F238E27FC236}">
                  <a16:creationId xmlns:a16="http://schemas.microsoft.com/office/drawing/2014/main" id="{1C7C06D4-61A1-4BD5-BA95-192B04A23830}"/>
                </a:ext>
              </a:extLst>
            </p:cNvPr>
            <p:cNvSpPr/>
            <p:nvPr/>
          </p:nvSpPr>
          <p:spPr>
            <a:xfrm>
              <a:off x="141938" y="0"/>
              <a:ext cx="323420" cy="355925"/>
            </a:xfrm>
            <a:custGeom>
              <a:avLst/>
              <a:gdLst>
                <a:gd name="txL" fmla="*/ 0 w 323420"/>
                <a:gd name="txT" fmla="*/ 0 h 355925"/>
                <a:gd name="txR" fmla="*/ 323420 w 323420"/>
                <a:gd name="txB" fmla="*/ 355925 h 355925"/>
              </a:gdLst>
              <a:ahLst/>
              <a:cxnLst>
                <a:cxn ang="0">
                  <a:pos x="319140" y="295"/>
                </a:cxn>
                <a:cxn ang="0">
                  <a:pos x="276278" y="26489"/>
                </a:cxn>
                <a:cxn ang="0">
                  <a:pos x="247703" y="69351"/>
                </a:cxn>
                <a:cxn ang="0">
                  <a:pos x="195315" y="209845"/>
                </a:cxn>
                <a:cxn ang="0">
                  <a:pos x="128640" y="305095"/>
                </a:cxn>
                <a:cxn ang="0">
                  <a:pos x="84656" y="336177"/>
                </a:cxn>
                <a:cxn ang="0">
                  <a:pos x="36710" y="355132"/>
                </a:cxn>
                <a:cxn ang="0">
                  <a:pos x="0" y="355925"/>
                </a:cxn>
                <a:cxn ang="0">
                  <a:pos x="82794" y="77974"/>
                </a:cxn>
                <a:cxn ang="0">
                  <a:pos x="115655" y="62635"/>
                </a:cxn>
                <a:cxn ang="0">
                  <a:pos x="161978" y="43157"/>
                </a:cxn>
                <a:cxn ang="0">
                  <a:pos x="319140" y="295"/>
                </a:cxn>
              </a:cxnLst>
              <a:rect l="txL" t="txT" r="txR" b="tx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任意多边形 30">
              <a:extLst>
                <a:ext uri="{FF2B5EF4-FFF2-40B4-BE49-F238E27FC236}">
                  <a16:creationId xmlns:a16="http://schemas.microsoft.com/office/drawing/2014/main" id="{4D878845-8E98-4F82-A3E8-0BA228CB4D03}"/>
                </a:ext>
              </a:extLst>
            </p:cNvPr>
            <p:cNvSpPr/>
            <p:nvPr/>
          </p:nvSpPr>
          <p:spPr>
            <a:xfrm>
              <a:off x="67920" y="135454"/>
              <a:ext cx="181927" cy="183765"/>
            </a:xfrm>
            <a:custGeom>
              <a:avLst/>
              <a:gdLst>
                <a:gd name="txL" fmla="*/ 0 w 181927"/>
                <a:gd name="txT" fmla="*/ 0 h 183765"/>
                <a:gd name="txR" fmla="*/ 181927 w 181927"/>
                <a:gd name="txB" fmla="*/ 183765 h 183765"/>
              </a:gdLst>
              <a:ahLst/>
              <a:cxnLst>
                <a:cxn ang="0">
                  <a:pos x="5402" y="166742"/>
                </a:cxn>
                <a:cxn ang="0">
                  <a:pos x="95890" y="64349"/>
                </a:cxn>
                <a:cxn ang="0">
                  <a:pos x="181615" y="55"/>
                </a:cxn>
                <a:cxn ang="0">
                  <a:pos x="122084" y="54824"/>
                </a:cxn>
                <a:cxn ang="0">
                  <a:pos x="53027" y="133405"/>
                </a:cxn>
                <a:cxn ang="0">
                  <a:pos x="14927" y="181030"/>
                </a:cxn>
                <a:cxn ang="0">
                  <a:pos x="5402" y="166742"/>
                </a:cxn>
              </a:cxnLst>
              <a:rect l="txL" t="txT" r="txR" b="tx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文本框 22">
            <a:extLst>
              <a:ext uri="{FF2B5EF4-FFF2-40B4-BE49-F238E27FC236}">
                <a16:creationId xmlns:a16="http://schemas.microsoft.com/office/drawing/2014/main" id="{50EE68DA-291F-4B52-8A3A-53B33885BD2F}"/>
              </a:ext>
            </a:extLst>
          </p:cNvPr>
          <p:cNvSpPr txBox="1"/>
          <p:nvPr/>
        </p:nvSpPr>
        <p:spPr>
          <a:xfrm>
            <a:off x="5148655" y="2641125"/>
            <a:ext cx="13019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endParaRPr lang="en-US" altLang="zh-CN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r>
              <a:rPr lang="en-US" altLang="zh-CN" sz="4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7EF302-17A5-4F20-BD10-12A501A4B439}"/>
              </a:ext>
            </a:extLst>
          </p:cNvPr>
          <p:cNvSpPr txBox="1"/>
          <p:nvPr/>
        </p:nvSpPr>
        <p:spPr>
          <a:xfrm flipH="1">
            <a:off x="1231606" y="942579"/>
            <a:ext cx="1032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tìm tổng, hiệu, số liền trước, số liền sau.</a:t>
            </a:r>
            <a:endParaRPr lang="en-US" sz="32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95939B-72CA-4734-A97D-AACD474AEF13}"/>
              </a:ext>
            </a:extLst>
          </p:cNvPr>
          <p:cNvSpPr txBox="1"/>
          <p:nvPr/>
        </p:nvSpPr>
        <p:spPr>
          <a:xfrm flipH="1">
            <a:off x="146291" y="2657327"/>
            <a:ext cx="38064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E2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lập số có hai chữ số, tìm số lớn nhất – bé nhất, tính hiệu hai số.</a:t>
            </a:r>
            <a:endParaRPr lang="en-US" sz="3200" b="1" dirty="0">
              <a:solidFill>
                <a:srgbClr val="E28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54914F-4F8D-4873-BAA6-B7FAFB87382B}"/>
              </a:ext>
            </a:extLst>
          </p:cNvPr>
          <p:cNvSpPr txBox="1"/>
          <p:nvPr/>
        </p:nvSpPr>
        <p:spPr>
          <a:xfrm flipH="1">
            <a:off x="7797117" y="3072012"/>
            <a:ext cx="4230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DC50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 kĩ năng tính nhẩm và so sánh số.</a:t>
            </a:r>
            <a:endParaRPr lang="en-US" sz="3200" b="1" dirty="0">
              <a:solidFill>
                <a:srgbClr val="DC50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0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2962A5F-9D3B-4E06-98DF-A6BE07D9C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C451C29-9C6A-4839-88EB-EB295B965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F9BE7B2-611A-477D-931F-582F4AEB4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3173852" cy="342776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DFFEC04-AA47-4161-922E-BED0D3152E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129CC75-0F96-40BE-94F4-63C9ADDE5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47" y="917944"/>
            <a:ext cx="1695088" cy="2162406"/>
          </a:xfrm>
          <a:prstGeom prst="rect">
            <a:avLst/>
          </a:prstGeom>
        </p:spPr>
      </p:pic>
      <p:sp>
        <p:nvSpPr>
          <p:cNvPr id="13" name="文本框 22">
            <a:extLst>
              <a:ext uri="{FF2B5EF4-FFF2-40B4-BE49-F238E27FC236}">
                <a16:creationId xmlns:a16="http://schemas.microsoft.com/office/drawing/2014/main" id="{48A423C0-33F9-4F4B-8234-37BAB255A8A9}"/>
              </a:ext>
            </a:extLst>
          </p:cNvPr>
          <p:cNvSpPr txBox="1"/>
          <p:nvPr/>
        </p:nvSpPr>
        <p:spPr>
          <a:xfrm>
            <a:off x="2313497" y="2843938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9440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NKNOELEADERBOARD" val="95738557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7157</TotalTime>
  <Words>372</Words>
  <Application>Microsoft Office PowerPoint</Application>
  <PresentationFormat>Tùy chỉnh</PresentationFormat>
  <Paragraphs>60</Paragraphs>
  <Slides>9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10</vt:i4>
      </vt:variant>
      <vt:variant>
        <vt:lpstr>Tiêu đề Bản chiếu</vt:lpstr>
      </vt:variant>
      <vt:variant>
        <vt:i4>9</vt:i4>
      </vt:variant>
    </vt:vector>
  </HeadingPairs>
  <TitlesOfParts>
    <vt:vector size="30" baseType="lpstr">
      <vt:lpstr>等线</vt:lpstr>
      <vt:lpstr>等线 Light</vt:lpstr>
      <vt:lpstr>宋体</vt:lpstr>
      <vt:lpstr>Arial</vt:lpstr>
      <vt:lpstr>Calibri</vt:lpstr>
      <vt:lpstr>iCiel Cadena</vt:lpstr>
      <vt:lpstr>Impact</vt:lpstr>
      <vt:lpstr>ITC Avant Garde Std Bk</vt:lpstr>
      <vt:lpstr>LiHei Pro</vt:lpstr>
      <vt:lpstr>Signika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Windows 10</cp:lastModifiedBy>
  <cp:revision>3776</cp:revision>
  <dcterms:created xsi:type="dcterms:W3CDTF">2015-12-01T09:06:39Z</dcterms:created>
  <dcterms:modified xsi:type="dcterms:W3CDTF">2022-09-23T03:58:05Z</dcterms:modified>
</cp:coreProperties>
</file>