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16"/>
  </p:notesMasterIdLst>
  <p:sldIdLst>
    <p:sldId id="257" r:id="rId3"/>
    <p:sldId id="364" r:id="rId4"/>
    <p:sldId id="356" r:id="rId5"/>
    <p:sldId id="341" r:id="rId6"/>
    <p:sldId id="352" r:id="rId7"/>
    <p:sldId id="342" r:id="rId8"/>
    <p:sldId id="353" r:id="rId9"/>
    <p:sldId id="354" r:id="rId10"/>
    <p:sldId id="355" r:id="rId11"/>
    <p:sldId id="361" r:id="rId12"/>
    <p:sldId id="266" r:id="rId13"/>
    <p:sldId id="365" r:id="rId14"/>
    <p:sldId id="36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52" d="100"/>
          <a:sy n="52" d="100"/>
        </p:scale>
        <p:origin x="17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542ACC-11FC-4809-8544-21C427D02FC9}" type="datetimeFigureOut">
              <a:rPr lang="en-US" smtClean="0"/>
              <a:t>1/25/2024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836AF-8F38-4102-873C-CE949C7FFE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28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68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485706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806ec00983_2_8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806ec00983_2_8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Thầy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cô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gõ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mục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tiêu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theo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bài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giảng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13343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10759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949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">
  <p:cSld name="Agenda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2" name="Google Shape;182;p1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3" name="Google Shape;183;p1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4" name="Google Shape;184;p1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5" name="Google Shape;185;p1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6" name="Google Shape;186;p1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7" name="Google Shape;187;p1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8" name="Google Shape;188;p1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9" name="Google Shape;189;p1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0" name="Google Shape;190;p1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1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1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1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1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95" name="Google Shape;195;p13"/>
          <p:cNvGrpSpPr/>
          <p:nvPr/>
        </p:nvGrpSpPr>
        <p:grpSpPr>
          <a:xfrm>
            <a:off x="11107667" y="-18735"/>
            <a:ext cx="539543" cy="2411120"/>
            <a:chOff x="8574475" y="-14051"/>
            <a:chExt cx="404657" cy="1808340"/>
          </a:xfrm>
        </p:grpSpPr>
        <p:sp>
          <p:nvSpPr>
            <p:cNvPr id="196" name="Google Shape;196;p13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3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3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3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13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13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13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13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13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13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06" name="Google Shape;206;p13"/>
          <p:cNvGrpSpPr/>
          <p:nvPr/>
        </p:nvGrpSpPr>
        <p:grpSpPr>
          <a:xfrm rot="-2208756">
            <a:off x="1470266" y="5179009"/>
            <a:ext cx="661837" cy="845623"/>
            <a:chOff x="4257150" y="439500"/>
            <a:chExt cx="496378" cy="634217"/>
          </a:xfrm>
        </p:grpSpPr>
        <p:sp>
          <p:nvSpPr>
            <p:cNvPr id="207" name="Google Shape;207;p13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4" name="Google Shape;214;p13"/>
          <p:cNvSpPr/>
          <p:nvPr/>
        </p:nvSpPr>
        <p:spPr>
          <a:xfrm rot="639960">
            <a:off x="6249271" y="473533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6912525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6" name="Google Shape;216;p13"/>
          <p:cNvSpPr txBox="1">
            <a:spLocks noGrp="1"/>
          </p:cNvSpPr>
          <p:nvPr>
            <p:ph type="title" idx="2"/>
          </p:nvPr>
        </p:nvSpPr>
        <p:spPr>
          <a:xfrm>
            <a:off x="2110400" y="16802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17" name="Google Shape;217;p13"/>
          <p:cNvSpPr txBox="1">
            <a:spLocks noGrp="1"/>
          </p:cNvSpPr>
          <p:nvPr>
            <p:ph type="subTitle" idx="1"/>
          </p:nvPr>
        </p:nvSpPr>
        <p:spPr>
          <a:xfrm flipH="1">
            <a:off x="2363615" y="22618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8" name="Google Shape;218;p13"/>
          <p:cNvSpPr txBox="1">
            <a:spLocks noGrp="1"/>
          </p:cNvSpPr>
          <p:nvPr>
            <p:ph type="subTitle" idx="3"/>
          </p:nvPr>
        </p:nvSpPr>
        <p:spPr>
          <a:xfrm flipH="1">
            <a:off x="7182465" y="22618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19" name="Google Shape;219;p13"/>
          <p:cNvSpPr txBox="1">
            <a:spLocks noGrp="1"/>
          </p:cNvSpPr>
          <p:nvPr>
            <p:ph type="title" idx="4"/>
          </p:nvPr>
        </p:nvSpPr>
        <p:spPr>
          <a:xfrm>
            <a:off x="6912525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0" name="Google Shape;220;p13"/>
          <p:cNvSpPr txBox="1">
            <a:spLocks noGrp="1"/>
          </p:cNvSpPr>
          <p:nvPr>
            <p:ph type="title" idx="5"/>
          </p:nvPr>
        </p:nvSpPr>
        <p:spPr>
          <a:xfrm>
            <a:off x="2110400" y="4730395"/>
            <a:ext cx="4112400" cy="6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21" name="Google Shape;221;p13"/>
          <p:cNvSpPr txBox="1">
            <a:spLocks noGrp="1"/>
          </p:cNvSpPr>
          <p:nvPr>
            <p:ph type="subTitle" idx="6"/>
          </p:nvPr>
        </p:nvSpPr>
        <p:spPr>
          <a:xfrm flipH="1">
            <a:off x="2363615" y="5311921"/>
            <a:ext cx="36064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22" name="Google Shape;222;p13"/>
          <p:cNvSpPr txBox="1">
            <a:spLocks noGrp="1"/>
          </p:cNvSpPr>
          <p:nvPr>
            <p:ph type="subTitle" idx="7"/>
          </p:nvPr>
        </p:nvSpPr>
        <p:spPr>
          <a:xfrm flipH="1">
            <a:off x="7182465" y="5311923"/>
            <a:ext cx="36060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None/>
              <a:defRPr sz="1867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None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1341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Three columns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4" name="Google Shape;224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25" name="Google Shape;225;p1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226" name="Google Shape;226;p1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7" name="Google Shape;227;p1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1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1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p1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1" name="Google Shape;231;p1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2" name="Google Shape;232;p1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3" name="Google Shape;233;p1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34" name="Google Shape;234;p1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1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1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1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1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14"/>
          <p:cNvSpPr txBox="1">
            <a:spLocks noGrp="1"/>
          </p:cNvSpPr>
          <p:nvPr>
            <p:ph type="subTitle" idx="1"/>
          </p:nvPr>
        </p:nvSpPr>
        <p:spPr>
          <a:xfrm flipH="1">
            <a:off x="2108139" y="52193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14"/>
          <p:cNvSpPr txBox="1">
            <a:spLocks noGrp="1"/>
          </p:cNvSpPr>
          <p:nvPr>
            <p:ph type="subTitle" idx="2"/>
          </p:nvPr>
        </p:nvSpPr>
        <p:spPr>
          <a:xfrm flipH="1">
            <a:off x="2108279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1" name="Google Shape;241;p14"/>
          <p:cNvSpPr txBox="1">
            <a:spLocks noGrp="1"/>
          </p:cNvSpPr>
          <p:nvPr>
            <p:ph type="subTitle" idx="3"/>
          </p:nvPr>
        </p:nvSpPr>
        <p:spPr>
          <a:xfrm flipH="1">
            <a:off x="5166651" y="4121300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2" name="Google Shape;242;p14"/>
          <p:cNvSpPr txBox="1">
            <a:spLocks noGrp="1"/>
          </p:cNvSpPr>
          <p:nvPr>
            <p:ph type="subTitle" idx="4"/>
          </p:nvPr>
        </p:nvSpPr>
        <p:spPr>
          <a:xfrm flipH="1">
            <a:off x="5166651" y="3599700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243" name="Google Shape;243;p14"/>
          <p:cNvSpPr txBox="1">
            <a:spLocks noGrp="1"/>
          </p:cNvSpPr>
          <p:nvPr>
            <p:ph type="subTitle" idx="5"/>
          </p:nvPr>
        </p:nvSpPr>
        <p:spPr>
          <a:xfrm flipH="1">
            <a:off x="8225068" y="5206667"/>
            <a:ext cx="2818800" cy="78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p14"/>
          <p:cNvSpPr txBox="1">
            <a:spLocks noGrp="1"/>
          </p:cNvSpPr>
          <p:nvPr>
            <p:ph type="subTitle" idx="6"/>
          </p:nvPr>
        </p:nvSpPr>
        <p:spPr>
          <a:xfrm flipH="1">
            <a:off x="8225068" y="4699671"/>
            <a:ext cx="2818800" cy="58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Condensed"/>
              <a:buNone/>
              <a:defRPr sz="3200" b="1"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9334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1">
  <p:cSld name="Encabezado de sección 1">
    <p:bg>
      <p:bgPr>
        <a:solidFill>
          <a:srgbClr val="FFFBEF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6" name="Google Shape;246;p1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7" name="Google Shape;247;p1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8" name="Google Shape;248;p1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9" name="Google Shape;249;p1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0" name="Google Shape;250;p1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1" name="Google Shape;251;p1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2" name="Google Shape;252;p1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1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4" name="Google Shape;254;p1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5" name="Google Shape;255;p1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6" name="Google Shape;256;p1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7" name="Google Shape;257;p1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8" name="Google Shape;258;p1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5"/>
          <p:cNvSpPr txBox="1">
            <a:spLocks noGrp="1"/>
          </p:cNvSpPr>
          <p:nvPr>
            <p:ph type="ctrTitle"/>
          </p:nvPr>
        </p:nvSpPr>
        <p:spPr>
          <a:xfrm rot="-159">
            <a:off x="1881819" y="3518759"/>
            <a:ext cx="86608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0" name="Google Shape;260;p15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1" name="Google Shape;261;p15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2999316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3" name="Google Shape;263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4" name="Google Shape;264;p1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5" name="Google Shape;265;p1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6" name="Google Shape;266;p1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7" name="Google Shape;267;p1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8" name="Google Shape;268;p1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69" name="Google Shape;269;p1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0" name="Google Shape;270;p1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71" name="Google Shape;271;p1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72" name="Google Shape;272;p1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1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1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5" name="Google Shape;275;p1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6" name="Google Shape;276;p1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7" name="Google Shape;277;p16"/>
          <p:cNvSpPr txBox="1"/>
          <p:nvPr/>
        </p:nvSpPr>
        <p:spPr>
          <a:xfrm>
            <a:off x="3707267" y="5104300"/>
            <a:ext cx="5619600" cy="5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121900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lang="en" sz="1333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, and infographics &amp; images by </a:t>
            </a:r>
            <a:r>
              <a:rPr lang="en" sz="1333">
                <a:solidFill>
                  <a:schemeClr val="dk1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endParaRPr sz="1333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278" name="Google Shape;278;p16"/>
          <p:cNvSpPr txBox="1">
            <a:spLocks noGrp="1"/>
          </p:cNvSpPr>
          <p:nvPr>
            <p:ph type="ctrTitle"/>
          </p:nvPr>
        </p:nvSpPr>
        <p:spPr>
          <a:xfrm>
            <a:off x="3132733" y="974464"/>
            <a:ext cx="6660400" cy="125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79" name="Google Shape;279;p16"/>
          <p:cNvSpPr txBox="1">
            <a:spLocks noGrp="1"/>
          </p:cNvSpPr>
          <p:nvPr>
            <p:ph type="subTitle" idx="1"/>
          </p:nvPr>
        </p:nvSpPr>
        <p:spPr>
          <a:xfrm>
            <a:off x="4075933" y="3093755"/>
            <a:ext cx="4774000" cy="18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2969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1" name="Google Shape;281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2" name="Google Shape;282;p1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3" name="Google Shape;283;p1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4" name="Google Shape;284;p1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5" name="Google Shape;285;p1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6" name="Google Shape;286;p1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7" name="Google Shape;287;p1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8" name="Google Shape;288;p1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89" name="Google Shape;289;p1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90" name="Google Shape;290;p1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1" name="Google Shape;291;p1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2" name="Google Shape;292;p1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3" name="Google Shape;293;p1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4" name="Google Shape;294;p1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944190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411140 w 11769505"/>
              <a:gd name="connsiteY2" fmla="*/ 0 h 6516987"/>
              <a:gd name="connsiteX3" fmla="*/ 2086187 w 11769505"/>
              <a:gd name="connsiteY3" fmla="*/ 0 h 6516987"/>
              <a:gd name="connsiteX4" fmla="*/ 2555287 w 11769505"/>
              <a:gd name="connsiteY4" fmla="*/ 0 h 6516987"/>
              <a:gd name="connsiteX5" fmla="*/ 3333306 w 11769505"/>
              <a:gd name="connsiteY5" fmla="*/ 0 h 6516987"/>
              <a:gd name="connsiteX6" fmla="*/ 4008353 w 11769505"/>
              <a:gd name="connsiteY6" fmla="*/ 0 h 6516987"/>
              <a:gd name="connsiteX7" fmla="*/ 4786372 w 11769505"/>
              <a:gd name="connsiteY7" fmla="*/ 0 h 6516987"/>
              <a:gd name="connsiteX8" fmla="*/ 5049526 w 11769505"/>
              <a:gd name="connsiteY8" fmla="*/ 0 h 6516987"/>
              <a:gd name="connsiteX9" fmla="*/ 5415653 w 11769505"/>
              <a:gd name="connsiteY9" fmla="*/ 0 h 6516987"/>
              <a:gd name="connsiteX10" fmla="*/ 5884752 w 11769505"/>
              <a:gd name="connsiteY10" fmla="*/ 0 h 6516987"/>
              <a:gd name="connsiteX11" fmla="*/ 6456826 w 11769505"/>
              <a:gd name="connsiteY11" fmla="*/ 0 h 6516987"/>
              <a:gd name="connsiteX12" fmla="*/ 7131872 w 11769505"/>
              <a:gd name="connsiteY12" fmla="*/ 0 h 6516987"/>
              <a:gd name="connsiteX13" fmla="*/ 7395026 w 11769505"/>
              <a:gd name="connsiteY13" fmla="*/ 0 h 6516987"/>
              <a:gd name="connsiteX14" fmla="*/ 7864126 w 11769505"/>
              <a:gd name="connsiteY14" fmla="*/ 0 h 6516987"/>
              <a:gd name="connsiteX15" fmla="*/ 8333226 w 11769505"/>
              <a:gd name="connsiteY15" fmla="*/ 0 h 6516987"/>
              <a:gd name="connsiteX16" fmla="*/ 8699352 w 11769505"/>
              <a:gd name="connsiteY16" fmla="*/ 0 h 6516987"/>
              <a:gd name="connsiteX17" fmla="*/ 9168452 w 11769505"/>
              <a:gd name="connsiteY17" fmla="*/ 0 h 6516987"/>
              <a:gd name="connsiteX18" fmla="*/ 9637552 w 11769505"/>
              <a:gd name="connsiteY18" fmla="*/ 0 h 6516987"/>
              <a:gd name="connsiteX19" fmla="*/ 10312599 w 11769505"/>
              <a:gd name="connsiteY19" fmla="*/ 0 h 6516987"/>
              <a:gd name="connsiteX20" fmla="*/ 11033411 w 11769505"/>
              <a:gd name="connsiteY20" fmla="*/ 0 h 6516987"/>
              <a:gd name="connsiteX21" fmla="*/ 11769505 w 11769505"/>
              <a:gd name="connsiteY21" fmla="*/ 736094 h 6516987"/>
              <a:gd name="connsiteX22" fmla="*/ 11769505 w 11769505"/>
              <a:gd name="connsiteY22" fmla="*/ 1195731 h 6516987"/>
              <a:gd name="connsiteX23" fmla="*/ 11769505 w 11769505"/>
              <a:gd name="connsiteY23" fmla="*/ 1604920 h 6516987"/>
              <a:gd name="connsiteX24" fmla="*/ 11769505 w 11769505"/>
              <a:gd name="connsiteY24" fmla="*/ 2014110 h 6516987"/>
              <a:gd name="connsiteX25" fmla="*/ 11769505 w 11769505"/>
              <a:gd name="connsiteY25" fmla="*/ 2574643 h 6516987"/>
              <a:gd name="connsiteX26" fmla="*/ 11769505 w 11769505"/>
              <a:gd name="connsiteY26" fmla="*/ 3084728 h 6516987"/>
              <a:gd name="connsiteX27" fmla="*/ 11769505 w 11769505"/>
              <a:gd name="connsiteY27" fmla="*/ 3594813 h 6516987"/>
              <a:gd name="connsiteX28" fmla="*/ 11769505 w 11769505"/>
              <a:gd name="connsiteY28" fmla="*/ 4155347 h 6516987"/>
              <a:gd name="connsiteX29" fmla="*/ 11769505 w 11769505"/>
              <a:gd name="connsiteY29" fmla="*/ 4715880 h 6516987"/>
              <a:gd name="connsiteX30" fmla="*/ 11769505 w 11769505"/>
              <a:gd name="connsiteY30" fmla="*/ 5780893 h 6516987"/>
              <a:gd name="connsiteX31" fmla="*/ 11033411 w 11769505"/>
              <a:gd name="connsiteY31" fmla="*/ 6516987 h 6516987"/>
              <a:gd name="connsiteX32" fmla="*/ 10770257 w 11769505"/>
              <a:gd name="connsiteY32" fmla="*/ 6516987 h 6516987"/>
              <a:gd name="connsiteX33" fmla="*/ 10507104 w 11769505"/>
              <a:gd name="connsiteY33" fmla="*/ 6516987 h 6516987"/>
              <a:gd name="connsiteX34" fmla="*/ 10243950 w 11769505"/>
              <a:gd name="connsiteY34" fmla="*/ 6516987 h 6516987"/>
              <a:gd name="connsiteX35" fmla="*/ 9671877 w 11769505"/>
              <a:gd name="connsiteY35" fmla="*/ 6516987 h 6516987"/>
              <a:gd name="connsiteX36" fmla="*/ 9099804 w 11769505"/>
              <a:gd name="connsiteY36" fmla="*/ 6516987 h 6516987"/>
              <a:gd name="connsiteX37" fmla="*/ 8321784 w 11769505"/>
              <a:gd name="connsiteY37" fmla="*/ 6516987 h 6516987"/>
              <a:gd name="connsiteX38" fmla="*/ 8058631 w 11769505"/>
              <a:gd name="connsiteY38" fmla="*/ 6516987 h 6516987"/>
              <a:gd name="connsiteX39" fmla="*/ 7383584 w 11769505"/>
              <a:gd name="connsiteY39" fmla="*/ 6516987 h 6516987"/>
              <a:gd name="connsiteX40" fmla="*/ 6605565 w 11769505"/>
              <a:gd name="connsiteY40" fmla="*/ 6516987 h 6516987"/>
              <a:gd name="connsiteX41" fmla="*/ 6033492 w 11769505"/>
              <a:gd name="connsiteY41" fmla="*/ 6516987 h 6516987"/>
              <a:gd name="connsiteX42" fmla="*/ 5564392 w 11769505"/>
              <a:gd name="connsiteY42" fmla="*/ 6516987 h 6516987"/>
              <a:gd name="connsiteX43" fmla="*/ 4786372 w 11769505"/>
              <a:gd name="connsiteY43" fmla="*/ 6516987 h 6516987"/>
              <a:gd name="connsiteX44" fmla="*/ 4420245 w 11769505"/>
              <a:gd name="connsiteY44" fmla="*/ 6516987 h 6516987"/>
              <a:gd name="connsiteX45" fmla="*/ 4157092 w 11769505"/>
              <a:gd name="connsiteY45" fmla="*/ 6516987 h 6516987"/>
              <a:gd name="connsiteX46" fmla="*/ 3687992 w 11769505"/>
              <a:gd name="connsiteY46" fmla="*/ 6516987 h 6516987"/>
              <a:gd name="connsiteX47" fmla="*/ 3321865 w 11769505"/>
              <a:gd name="connsiteY47" fmla="*/ 6516987 h 6516987"/>
              <a:gd name="connsiteX48" fmla="*/ 2955738 w 11769505"/>
              <a:gd name="connsiteY48" fmla="*/ 6516987 h 6516987"/>
              <a:gd name="connsiteX49" fmla="*/ 2177718 w 11769505"/>
              <a:gd name="connsiteY49" fmla="*/ 6516987 h 6516987"/>
              <a:gd name="connsiteX50" fmla="*/ 1914565 w 11769505"/>
              <a:gd name="connsiteY50" fmla="*/ 6516987 h 6516987"/>
              <a:gd name="connsiteX51" fmla="*/ 1548438 w 11769505"/>
              <a:gd name="connsiteY51" fmla="*/ 6516987 h 6516987"/>
              <a:gd name="connsiteX52" fmla="*/ 736094 w 11769505"/>
              <a:gd name="connsiteY52" fmla="*/ 6516987 h 6516987"/>
              <a:gd name="connsiteX53" fmla="*/ 0 w 11769505"/>
              <a:gd name="connsiteY53" fmla="*/ 5780893 h 6516987"/>
              <a:gd name="connsiteX54" fmla="*/ 0 w 11769505"/>
              <a:gd name="connsiteY54" fmla="*/ 5270808 h 6516987"/>
              <a:gd name="connsiteX55" fmla="*/ 0 w 11769505"/>
              <a:gd name="connsiteY55" fmla="*/ 4609379 h 6516987"/>
              <a:gd name="connsiteX56" fmla="*/ 0 w 11769505"/>
              <a:gd name="connsiteY56" fmla="*/ 3947949 h 6516987"/>
              <a:gd name="connsiteX57" fmla="*/ 0 w 11769505"/>
              <a:gd name="connsiteY57" fmla="*/ 3437864 h 6516987"/>
              <a:gd name="connsiteX58" fmla="*/ 0 w 11769505"/>
              <a:gd name="connsiteY58" fmla="*/ 2978227 h 6516987"/>
              <a:gd name="connsiteX59" fmla="*/ 0 w 11769505"/>
              <a:gd name="connsiteY59" fmla="*/ 2417694 h 6516987"/>
              <a:gd name="connsiteX60" fmla="*/ 0 w 11769505"/>
              <a:gd name="connsiteY60" fmla="*/ 1907608 h 6516987"/>
              <a:gd name="connsiteX61" fmla="*/ 0 w 11769505"/>
              <a:gd name="connsiteY61" fmla="*/ 1498419 h 6516987"/>
              <a:gd name="connsiteX62" fmla="*/ 0 w 11769505"/>
              <a:gd name="connsiteY62" fmla="*/ 736094 h 6516987"/>
              <a:gd name="connsiteX0" fmla="*/ 0 w 11769505"/>
              <a:gd name="connsiteY0" fmla="*/ 736094 h 6516987"/>
              <a:gd name="connsiteX1" fmla="*/ 736094 w 11769505"/>
              <a:gd name="connsiteY1" fmla="*/ 0 h 6516987"/>
              <a:gd name="connsiteX2" fmla="*/ 1308167 w 11769505"/>
              <a:gd name="connsiteY2" fmla="*/ 0 h 6516987"/>
              <a:gd name="connsiteX3" fmla="*/ 1983214 w 11769505"/>
              <a:gd name="connsiteY3" fmla="*/ 0 h 6516987"/>
              <a:gd name="connsiteX4" fmla="*/ 2555287 w 11769505"/>
              <a:gd name="connsiteY4" fmla="*/ 0 h 6516987"/>
              <a:gd name="connsiteX5" fmla="*/ 3230333 w 11769505"/>
              <a:gd name="connsiteY5" fmla="*/ 0 h 6516987"/>
              <a:gd name="connsiteX6" fmla="*/ 4008353 w 11769505"/>
              <a:gd name="connsiteY6" fmla="*/ 0 h 6516987"/>
              <a:gd name="connsiteX7" fmla="*/ 4477453 w 11769505"/>
              <a:gd name="connsiteY7" fmla="*/ 0 h 6516987"/>
              <a:gd name="connsiteX8" fmla="*/ 4946553 w 11769505"/>
              <a:gd name="connsiteY8" fmla="*/ 0 h 6516987"/>
              <a:gd name="connsiteX9" fmla="*/ 5518626 w 11769505"/>
              <a:gd name="connsiteY9" fmla="*/ 0 h 6516987"/>
              <a:gd name="connsiteX10" fmla="*/ 6296645 w 11769505"/>
              <a:gd name="connsiteY10" fmla="*/ 0 h 6516987"/>
              <a:gd name="connsiteX11" fmla="*/ 6971692 w 11769505"/>
              <a:gd name="connsiteY11" fmla="*/ 0 h 6516987"/>
              <a:gd name="connsiteX12" fmla="*/ 7749711 w 11769505"/>
              <a:gd name="connsiteY12" fmla="*/ 0 h 6516987"/>
              <a:gd name="connsiteX13" fmla="*/ 8527731 w 11769505"/>
              <a:gd name="connsiteY13" fmla="*/ 0 h 6516987"/>
              <a:gd name="connsiteX14" fmla="*/ 9202777 w 11769505"/>
              <a:gd name="connsiteY14" fmla="*/ 0 h 6516987"/>
              <a:gd name="connsiteX15" fmla="*/ 9980796 w 11769505"/>
              <a:gd name="connsiteY15" fmla="*/ 0 h 6516987"/>
              <a:gd name="connsiteX16" fmla="*/ 11033411 w 11769505"/>
              <a:gd name="connsiteY16" fmla="*/ 0 h 6516987"/>
              <a:gd name="connsiteX17" fmla="*/ 11769505 w 11769505"/>
              <a:gd name="connsiteY17" fmla="*/ 736094 h 6516987"/>
              <a:gd name="connsiteX18" fmla="*/ 11769505 w 11769505"/>
              <a:gd name="connsiteY18" fmla="*/ 1296627 h 6516987"/>
              <a:gd name="connsiteX19" fmla="*/ 11769505 w 11769505"/>
              <a:gd name="connsiteY19" fmla="*/ 1705816 h 6516987"/>
              <a:gd name="connsiteX20" fmla="*/ 11769505 w 11769505"/>
              <a:gd name="connsiteY20" fmla="*/ 2165454 h 6516987"/>
              <a:gd name="connsiteX21" fmla="*/ 11769505 w 11769505"/>
              <a:gd name="connsiteY21" fmla="*/ 2725987 h 6516987"/>
              <a:gd name="connsiteX22" fmla="*/ 11769505 w 11769505"/>
              <a:gd name="connsiteY22" fmla="*/ 3236072 h 6516987"/>
              <a:gd name="connsiteX23" fmla="*/ 11769505 w 11769505"/>
              <a:gd name="connsiteY23" fmla="*/ 3796605 h 6516987"/>
              <a:gd name="connsiteX24" fmla="*/ 11769505 w 11769505"/>
              <a:gd name="connsiteY24" fmla="*/ 4306691 h 6516987"/>
              <a:gd name="connsiteX25" fmla="*/ 11769505 w 11769505"/>
              <a:gd name="connsiteY25" fmla="*/ 4816776 h 6516987"/>
              <a:gd name="connsiteX26" fmla="*/ 11769505 w 11769505"/>
              <a:gd name="connsiteY26" fmla="*/ 5225965 h 6516987"/>
              <a:gd name="connsiteX27" fmla="*/ 11769505 w 11769505"/>
              <a:gd name="connsiteY27" fmla="*/ 5780893 h 6516987"/>
              <a:gd name="connsiteX28" fmla="*/ 11033411 w 11769505"/>
              <a:gd name="connsiteY28" fmla="*/ 6516987 h 6516987"/>
              <a:gd name="connsiteX29" fmla="*/ 10358365 w 11769505"/>
              <a:gd name="connsiteY29" fmla="*/ 6516987 h 6516987"/>
              <a:gd name="connsiteX30" fmla="*/ 9889265 w 11769505"/>
              <a:gd name="connsiteY30" fmla="*/ 6516987 h 6516987"/>
              <a:gd name="connsiteX31" fmla="*/ 9214218 w 11769505"/>
              <a:gd name="connsiteY31" fmla="*/ 6516987 h 6516987"/>
              <a:gd name="connsiteX32" fmla="*/ 8848092 w 11769505"/>
              <a:gd name="connsiteY32" fmla="*/ 6516987 h 6516987"/>
              <a:gd name="connsiteX33" fmla="*/ 8070072 w 11769505"/>
              <a:gd name="connsiteY33" fmla="*/ 6516987 h 6516987"/>
              <a:gd name="connsiteX34" fmla="*/ 7497999 w 11769505"/>
              <a:gd name="connsiteY34" fmla="*/ 6516987 h 6516987"/>
              <a:gd name="connsiteX35" fmla="*/ 6925926 w 11769505"/>
              <a:gd name="connsiteY35" fmla="*/ 6516987 h 6516987"/>
              <a:gd name="connsiteX36" fmla="*/ 6662772 w 11769505"/>
              <a:gd name="connsiteY36" fmla="*/ 6516987 h 6516987"/>
              <a:gd name="connsiteX37" fmla="*/ 6399618 w 11769505"/>
              <a:gd name="connsiteY37" fmla="*/ 6516987 h 6516987"/>
              <a:gd name="connsiteX38" fmla="*/ 5827545 w 11769505"/>
              <a:gd name="connsiteY38" fmla="*/ 6516987 h 6516987"/>
              <a:gd name="connsiteX39" fmla="*/ 5564392 w 11769505"/>
              <a:gd name="connsiteY39" fmla="*/ 6516987 h 6516987"/>
              <a:gd name="connsiteX40" fmla="*/ 5198265 w 11769505"/>
              <a:gd name="connsiteY40" fmla="*/ 6516987 h 6516987"/>
              <a:gd name="connsiteX41" fmla="*/ 4832138 w 11769505"/>
              <a:gd name="connsiteY41" fmla="*/ 6516987 h 6516987"/>
              <a:gd name="connsiteX42" fmla="*/ 4363038 w 11769505"/>
              <a:gd name="connsiteY42" fmla="*/ 6516987 h 6516987"/>
              <a:gd name="connsiteX43" fmla="*/ 3893938 w 11769505"/>
              <a:gd name="connsiteY43" fmla="*/ 6516987 h 6516987"/>
              <a:gd name="connsiteX44" fmla="*/ 3424838 w 11769505"/>
              <a:gd name="connsiteY44" fmla="*/ 6516987 h 6516987"/>
              <a:gd name="connsiteX45" fmla="*/ 2852765 w 11769505"/>
              <a:gd name="connsiteY45" fmla="*/ 6516987 h 6516987"/>
              <a:gd name="connsiteX46" fmla="*/ 2177718 w 11769505"/>
              <a:gd name="connsiteY46" fmla="*/ 6516987 h 6516987"/>
              <a:gd name="connsiteX47" fmla="*/ 1502672 w 11769505"/>
              <a:gd name="connsiteY47" fmla="*/ 6516987 h 6516987"/>
              <a:gd name="connsiteX48" fmla="*/ 736094 w 11769505"/>
              <a:gd name="connsiteY48" fmla="*/ 6516987 h 6516987"/>
              <a:gd name="connsiteX49" fmla="*/ 0 w 11769505"/>
              <a:gd name="connsiteY49" fmla="*/ 5780893 h 6516987"/>
              <a:gd name="connsiteX50" fmla="*/ 0 w 11769505"/>
              <a:gd name="connsiteY50" fmla="*/ 5169912 h 6516987"/>
              <a:gd name="connsiteX51" fmla="*/ 0 w 11769505"/>
              <a:gd name="connsiteY51" fmla="*/ 4760723 h 6516987"/>
              <a:gd name="connsiteX52" fmla="*/ 0 w 11769505"/>
              <a:gd name="connsiteY52" fmla="*/ 4351533 h 6516987"/>
              <a:gd name="connsiteX53" fmla="*/ 0 w 11769505"/>
              <a:gd name="connsiteY53" fmla="*/ 3690104 h 6516987"/>
              <a:gd name="connsiteX54" fmla="*/ 0 w 11769505"/>
              <a:gd name="connsiteY54" fmla="*/ 3230467 h 6516987"/>
              <a:gd name="connsiteX55" fmla="*/ 0 w 11769505"/>
              <a:gd name="connsiteY55" fmla="*/ 2569038 h 6516987"/>
              <a:gd name="connsiteX56" fmla="*/ 0 w 11769505"/>
              <a:gd name="connsiteY56" fmla="*/ 2008504 h 6516987"/>
              <a:gd name="connsiteX57" fmla="*/ 0 w 11769505"/>
              <a:gd name="connsiteY57" fmla="*/ 1397523 h 6516987"/>
              <a:gd name="connsiteX58" fmla="*/ 0 w 11769505"/>
              <a:gd name="connsiteY58" fmla="*/ 736094 h 65169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</a:cxnLst>
            <a:rect l="l" t="t" r="r" b="b"/>
            <a:pathLst>
              <a:path w="11769505" h="6516987" fill="none" extrusionOk="0">
                <a:moveTo>
                  <a:pt x="0" y="736094"/>
                </a:moveTo>
                <a:cubicBezTo>
                  <a:pt x="22531" y="267349"/>
                  <a:pt x="323468" y="-90296"/>
                  <a:pt x="736094" y="0"/>
                </a:cubicBezTo>
                <a:cubicBezTo>
                  <a:pt x="942991" y="-34240"/>
                  <a:pt x="1153230" y="58656"/>
                  <a:pt x="1411140" y="0"/>
                </a:cubicBezTo>
                <a:cubicBezTo>
                  <a:pt x="1682891" y="-45118"/>
                  <a:pt x="1875967" y="52678"/>
                  <a:pt x="2086187" y="0"/>
                </a:cubicBezTo>
                <a:cubicBezTo>
                  <a:pt x="2289989" y="-55193"/>
                  <a:pt x="2481146" y="13259"/>
                  <a:pt x="2555287" y="0"/>
                </a:cubicBezTo>
                <a:cubicBezTo>
                  <a:pt x="2694613" y="-61722"/>
                  <a:pt x="3015238" y="30631"/>
                  <a:pt x="3333306" y="0"/>
                </a:cubicBezTo>
                <a:cubicBezTo>
                  <a:pt x="3633194" y="-45799"/>
                  <a:pt x="3822686" y="16747"/>
                  <a:pt x="4008353" y="0"/>
                </a:cubicBezTo>
                <a:cubicBezTo>
                  <a:pt x="4234889" y="-51445"/>
                  <a:pt x="4399600" y="-15577"/>
                  <a:pt x="4786372" y="0"/>
                </a:cubicBezTo>
                <a:cubicBezTo>
                  <a:pt x="5175394" y="5337"/>
                  <a:pt x="4946306" y="7722"/>
                  <a:pt x="5049526" y="0"/>
                </a:cubicBezTo>
                <a:cubicBezTo>
                  <a:pt x="5136410" y="9193"/>
                  <a:pt x="5254938" y="39421"/>
                  <a:pt x="5415653" y="0"/>
                </a:cubicBezTo>
                <a:cubicBezTo>
                  <a:pt x="5568306" y="9046"/>
                  <a:pt x="5735939" y="38003"/>
                  <a:pt x="5884752" y="0"/>
                </a:cubicBezTo>
                <a:cubicBezTo>
                  <a:pt x="6059430" y="-31639"/>
                  <a:pt x="6302681" y="38068"/>
                  <a:pt x="6456826" y="0"/>
                </a:cubicBezTo>
                <a:cubicBezTo>
                  <a:pt x="6624427" y="25256"/>
                  <a:pt x="6803878" y="30351"/>
                  <a:pt x="7131872" y="0"/>
                </a:cubicBezTo>
                <a:cubicBezTo>
                  <a:pt x="7436965" y="631"/>
                  <a:pt x="7244719" y="32538"/>
                  <a:pt x="7395026" y="0"/>
                </a:cubicBezTo>
                <a:cubicBezTo>
                  <a:pt x="7518144" y="-25519"/>
                  <a:pt x="7657987" y="60141"/>
                  <a:pt x="7864126" y="0"/>
                </a:cubicBezTo>
                <a:cubicBezTo>
                  <a:pt x="8079965" y="-9830"/>
                  <a:pt x="8141635" y="33304"/>
                  <a:pt x="8333226" y="0"/>
                </a:cubicBezTo>
                <a:cubicBezTo>
                  <a:pt x="8518906" y="-14130"/>
                  <a:pt x="8621942" y="16851"/>
                  <a:pt x="8699352" y="0"/>
                </a:cubicBezTo>
                <a:cubicBezTo>
                  <a:pt x="8789632" y="-24671"/>
                  <a:pt x="9078694" y="-13942"/>
                  <a:pt x="9168452" y="0"/>
                </a:cubicBezTo>
                <a:cubicBezTo>
                  <a:pt x="9244860" y="8472"/>
                  <a:pt x="9465854" y="-13177"/>
                  <a:pt x="9637552" y="0"/>
                </a:cubicBezTo>
                <a:cubicBezTo>
                  <a:pt x="9797161" y="-41002"/>
                  <a:pt x="10026785" y="44554"/>
                  <a:pt x="10312599" y="0"/>
                </a:cubicBezTo>
                <a:cubicBezTo>
                  <a:pt x="10649673" y="-22877"/>
                  <a:pt x="10749233" y="26790"/>
                  <a:pt x="11033411" y="0"/>
                </a:cubicBezTo>
                <a:cubicBezTo>
                  <a:pt x="11499303" y="-1528"/>
                  <a:pt x="11786632" y="231503"/>
                  <a:pt x="11769505" y="736094"/>
                </a:cubicBezTo>
                <a:cubicBezTo>
                  <a:pt x="11804441" y="889716"/>
                  <a:pt x="11737913" y="1077209"/>
                  <a:pt x="11769505" y="1195731"/>
                </a:cubicBezTo>
                <a:cubicBezTo>
                  <a:pt x="11789369" y="1343652"/>
                  <a:pt x="11738520" y="1413957"/>
                  <a:pt x="11769505" y="1604920"/>
                </a:cubicBezTo>
                <a:cubicBezTo>
                  <a:pt x="11795346" y="1782525"/>
                  <a:pt x="11762751" y="1809580"/>
                  <a:pt x="11769505" y="2014110"/>
                </a:cubicBezTo>
                <a:cubicBezTo>
                  <a:pt x="11807613" y="2218736"/>
                  <a:pt x="11737092" y="2381326"/>
                  <a:pt x="11769505" y="2574643"/>
                </a:cubicBezTo>
                <a:cubicBezTo>
                  <a:pt x="11784090" y="2749840"/>
                  <a:pt x="11732331" y="2899209"/>
                  <a:pt x="11769505" y="3084728"/>
                </a:cubicBezTo>
                <a:cubicBezTo>
                  <a:pt x="11812484" y="3253053"/>
                  <a:pt x="11703389" y="3397474"/>
                  <a:pt x="11769505" y="3594813"/>
                </a:cubicBezTo>
                <a:cubicBezTo>
                  <a:pt x="11798364" y="3781715"/>
                  <a:pt x="11803914" y="3916056"/>
                  <a:pt x="11769505" y="4155347"/>
                </a:cubicBezTo>
                <a:cubicBezTo>
                  <a:pt x="11760666" y="4358888"/>
                  <a:pt x="11779386" y="4591946"/>
                  <a:pt x="11769505" y="4715880"/>
                </a:cubicBezTo>
                <a:cubicBezTo>
                  <a:pt x="11777712" y="4827984"/>
                  <a:pt x="11730660" y="5476505"/>
                  <a:pt x="11769505" y="5780893"/>
                </a:cubicBezTo>
                <a:cubicBezTo>
                  <a:pt x="11687085" y="6225591"/>
                  <a:pt x="11497092" y="6536056"/>
                  <a:pt x="11033411" y="6516987"/>
                </a:cubicBezTo>
                <a:cubicBezTo>
                  <a:pt x="10970314" y="6509046"/>
                  <a:pt x="10902723" y="6508354"/>
                  <a:pt x="10770257" y="6516987"/>
                </a:cubicBezTo>
                <a:cubicBezTo>
                  <a:pt x="10650860" y="6550236"/>
                  <a:pt x="10633109" y="6506495"/>
                  <a:pt x="10507104" y="6516987"/>
                </a:cubicBezTo>
                <a:cubicBezTo>
                  <a:pt x="10390755" y="6527733"/>
                  <a:pt x="10372933" y="6510879"/>
                  <a:pt x="10243950" y="6516987"/>
                </a:cubicBezTo>
                <a:cubicBezTo>
                  <a:pt x="10109809" y="6534091"/>
                  <a:pt x="9951479" y="6541934"/>
                  <a:pt x="9671877" y="6516987"/>
                </a:cubicBezTo>
                <a:cubicBezTo>
                  <a:pt x="9397181" y="6543731"/>
                  <a:pt x="9295978" y="6477072"/>
                  <a:pt x="9099804" y="6516987"/>
                </a:cubicBezTo>
                <a:cubicBezTo>
                  <a:pt x="8926664" y="6539341"/>
                  <a:pt x="8527529" y="6428017"/>
                  <a:pt x="8321784" y="6516987"/>
                </a:cubicBezTo>
                <a:cubicBezTo>
                  <a:pt x="8096292" y="6555915"/>
                  <a:pt x="8134365" y="6500952"/>
                  <a:pt x="8058631" y="6516987"/>
                </a:cubicBezTo>
                <a:cubicBezTo>
                  <a:pt x="8001728" y="6515153"/>
                  <a:pt x="7534568" y="6417190"/>
                  <a:pt x="7383584" y="6516987"/>
                </a:cubicBezTo>
                <a:cubicBezTo>
                  <a:pt x="7169077" y="6609112"/>
                  <a:pt x="6919901" y="6476719"/>
                  <a:pt x="6605565" y="6516987"/>
                </a:cubicBezTo>
                <a:cubicBezTo>
                  <a:pt x="6284213" y="6517438"/>
                  <a:pt x="6237766" y="6501807"/>
                  <a:pt x="6033492" y="6516987"/>
                </a:cubicBezTo>
                <a:cubicBezTo>
                  <a:pt x="5841977" y="6544758"/>
                  <a:pt x="5735532" y="6491205"/>
                  <a:pt x="5564392" y="6516987"/>
                </a:cubicBezTo>
                <a:cubicBezTo>
                  <a:pt x="5317190" y="6563662"/>
                  <a:pt x="4997914" y="6439330"/>
                  <a:pt x="4786372" y="6516987"/>
                </a:cubicBezTo>
                <a:cubicBezTo>
                  <a:pt x="4573091" y="6622493"/>
                  <a:pt x="4514061" y="6493169"/>
                  <a:pt x="4420245" y="6516987"/>
                </a:cubicBezTo>
                <a:cubicBezTo>
                  <a:pt x="4339462" y="6529657"/>
                  <a:pt x="4251836" y="6491570"/>
                  <a:pt x="4157092" y="6516987"/>
                </a:cubicBezTo>
                <a:cubicBezTo>
                  <a:pt x="4079239" y="6521908"/>
                  <a:pt x="3808006" y="6509905"/>
                  <a:pt x="3687992" y="6516987"/>
                </a:cubicBezTo>
                <a:cubicBezTo>
                  <a:pt x="3590628" y="6527482"/>
                  <a:pt x="3400063" y="6499797"/>
                  <a:pt x="3321865" y="6516987"/>
                </a:cubicBezTo>
                <a:cubicBezTo>
                  <a:pt x="3258929" y="6571077"/>
                  <a:pt x="3062266" y="6481776"/>
                  <a:pt x="2955738" y="6516987"/>
                </a:cubicBezTo>
                <a:cubicBezTo>
                  <a:pt x="2766496" y="6540026"/>
                  <a:pt x="2421198" y="6537389"/>
                  <a:pt x="2177718" y="6516987"/>
                </a:cubicBezTo>
                <a:cubicBezTo>
                  <a:pt x="1897250" y="6560988"/>
                  <a:pt x="2016623" y="6490983"/>
                  <a:pt x="1914565" y="6516987"/>
                </a:cubicBezTo>
                <a:cubicBezTo>
                  <a:pt x="1793564" y="6526204"/>
                  <a:pt x="1708763" y="6475098"/>
                  <a:pt x="1548438" y="6516987"/>
                </a:cubicBezTo>
                <a:cubicBezTo>
                  <a:pt x="1411996" y="6569325"/>
                  <a:pt x="1075858" y="6515150"/>
                  <a:pt x="736094" y="6516987"/>
                </a:cubicBezTo>
                <a:cubicBezTo>
                  <a:pt x="370991" y="6591270"/>
                  <a:pt x="63279" y="6134412"/>
                  <a:pt x="0" y="5780893"/>
                </a:cubicBezTo>
                <a:cubicBezTo>
                  <a:pt x="-24858" y="5635603"/>
                  <a:pt x="25678" y="5420759"/>
                  <a:pt x="0" y="5270808"/>
                </a:cubicBezTo>
                <a:cubicBezTo>
                  <a:pt x="-55441" y="5180926"/>
                  <a:pt x="-1885" y="4935860"/>
                  <a:pt x="0" y="4609379"/>
                </a:cubicBezTo>
                <a:cubicBezTo>
                  <a:pt x="-73988" y="4320024"/>
                  <a:pt x="38597" y="4247723"/>
                  <a:pt x="0" y="3947949"/>
                </a:cubicBezTo>
                <a:cubicBezTo>
                  <a:pt x="-70181" y="3623880"/>
                  <a:pt x="24982" y="3648214"/>
                  <a:pt x="0" y="3437864"/>
                </a:cubicBezTo>
                <a:cubicBezTo>
                  <a:pt x="6445" y="3260678"/>
                  <a:pt x="-6830" y="3101094"/>
                  <a:pt x="0" y="2978227"/>
                </a:cubicBezTo>
                <a:cubicBezTo>
                  <a:pt x="18753" y="2854552"/>
                  <a:pt x="45321" y="2551408"/>
                  <a:pt x="0" y="2417694"/>
                </a:cubicBezTo>
                <a:cubicBezTo>
                  <a:pt x="-50915" y="2259308"/>
                  <a:pt x="25338" y="2122997"/>
                  <a:pt x="0" y="1907608"/>
                </a:cubicBezTo>
                <a:cubicBezTo>
                  <a:pt x="-62539" y="1718853"/>
                  <a:pt x="37338" y="1689079"/>
                  <a:pt x="0" y="1498419"/>
                </a:cubicBezTo>
                <a:cubicBezTo>
                  <a:pt x="-73996" y="1313799"/>
                  <a:pt x="46150" y="921772"/>
                  <a:pt x="0" y="736094"/>
                </a:cubicBezTo>
                <a:close/>
              </a:path>
              <a:path w="11769505" h="6516987" stroke="0" extrusionOk="0">
                <a:moveTo>
                  <a:pt x="0" y="736094"/>
                </a:moveTo>
                <a:cubicBezTo>
                  <a:pt x="-103311" y="410020"/>
                  <a:pt x="217295" y="-10142"/>
                  <a:pt x="736094" y="0"/>
                </a:cubicBezTo>
                <a:cubicBezTo>
                  <a:pt x="985101" y="-13738"/>
                  <a:pt x="1062482" y="48457"/>
                  <a:pt x="1308167" y="0"/>
                </a:cubicBezTo>
                <a:cubicBezTo>
                  <a:pt x="1538773" y="-39193"/>
                  <a:pt x="1779383" y="64774"/>
                  <a:pt x="1983214" y="0"/>
                </a:cubicBezTo>
                <a:cubicBezTo>
                  <a:pt x="2190908" y="-71841"/>
                  <a:pt x="2235810" y="49263"/>
                  <a:pt x="2555287" y="0"/>
                </a:cubicBezTo>
                <a:cubicBezTo>
                  <a:pt x="2826030" y="-27070"/>
                  <a:pt x="3089150" y="71868"/>
                  <a:pt x="3230333" y="0"/>
                </a:cubicBezTo>
                <a:cubicBezTo>
                  <a:pt x="3405631" y="-49848"/>
                  <a:pt x="3765436" y="83651"/>
                  <a:pt x="4008353" y="0"/>
                </a:cubicBezTo>
                <a:cubicBezTo>
                  <a:pt x="4266568" y="-49443"/>
                  <a:pt x="4366938" y="70606"/>
                  <a:pt x="4477453" y="0"/>
                </a:cubicBezTo>
                <a:cubicBezTo>
                  <a:pt x="4583627" y="-53909"/>
                  <a:pt x="4853829" y="17246"/>
                  <a:pt x="4946553" y="0"/>
                </a:cubicBezTo>
                <a:cubicBezTo>
                  <a:pt x="5059167" y="-23291"/>
                  <a:pt x="5362981" y="51407"/>
                  <a:pt x="5518626" y="0"/>
                </a:cubicBezTo>
                <a:cubicBezTo>
                  <a:pt x="5650158" y="-39136"/>
                  <a:pt x="6011494" y="59563"/>
                  <a:pt x="6296645" y="0"/>
                </a:cubicBezTo>
                <a:cubicBezTo>
                  <a:pt x="6610822" y="-45756"/>
                  <a:pt x="6742958" y="90870"/>
                  <a:pt x="6971692" y="0"/>
                </a:cubicBezTo>
                <a:cubicBezTo>
                  <a:pt x="7253652" y="-109154"/>
                  <a:pt x="7344615" y="88680"/>
                  <a:pt x="7749711" y="0"/>
                </a:cubicBezTo>
                <a:cubicBezTo>
                  <a:pt x="8126252" y="-90270"/>
                  <a:pt x="8188056" y="29197"/>
                  <a:pt x="8527731" y="0"/>
                </a:cubicBezTo>
                <a:cubicBezTo>
                  <a:pt x="8899054" y="8384"/>
                  <a:pt x="9036810" y="-31637"/>
                  <a:pt x="9202777" y="0"/>
                </a:cubicBezTo>
                <a:cubicBezTo>
                  <a:pt x="9349178" y="-35459"/>
                  <a:pt x="9577972" y="2752"/>
                  <a:pt x="9980796" y="0"/>
                </a:cubicBezTo>
                <a:cubicBezTo>
                  <a:pt x="10393932" y="-49071"/>
                  <a:pt x="10565992" y="101039"/>
                  <a:pt x="11033411" y="0"/>
                </a:cubicBezTo>
                <a:cubicBezTo>
                  <a:pt x="11328939" y="140112"/>
                  <a:pt x="11852300" y="342174"/>
                  <a:pt x="11769505" y="736094"/>
                </a:cubicBezTo>
                <a:cubicBezTo>
                  <a:pt x="11780176" y="969578"/>
                  <a:pt x="11742258" y="1176756"/>
                  <a:pt x="11769505" y="1296627"/>
                </a:cubicBezTo>
                <a:cubicBezTo>
                  <a:pt x="11771615" y="1417192"/>
                  <a:pt x="11728643" y="1516282"/>
                  <a:pt x="11769505" y="1705816"/>
                </a:cubicBezTo>
                <a:cubicBezTo>
                  <a:pt x="11816140" y="1897211"/>
                  <a:pt x="11734564" y="1951930"/>
                  <a:pt x="11769505" y="2165454"/>
                </a:cubicBezTo>
                <a:cubicBezTo>
                  <a:pt x="11787029" y="2405689"/>
                  <a:pt x="11711076" y="2471766"/>
                  <a:pt x="11769505" y="2725987"/>
                </a:cubicBezTo>
                <a:cubicBezTo>
                  <a:pt x="11813436" y="2982391"/>
                  <a:pt x="11762776" y="3043584"/>
                  <a:pt x="11769505" y="3236072"/>
                </a:cubicBezTo>
                <a:cubicBezTo>
                  <a:pt x="11784388" y="3362026"/>
                  <a:pt x="11719638" y="3625769"/>
                  <a:pt x="11769505" y="3796605"/>
                </a:cubicBezTo>
                <a:cubicBezTo>
                  <a:pt x="11818020" y="3965241"/>
                  <a:pt x="11732909" y="4071488"/>
                  <a:pt x="11769505" y="4306691"/>
                </a:cubicBezTo>
                <a:cubicBezTo>
                  <a:pt x="11818664" y="4562228"/>
                  <a:pt x="11702461" y="4677583"/>
                  <a:pt x="11769505" y="4816776"/>
                </a:cubicBezTo>
                <a:cubicBezTo>
                  <a:pt x="11810692" y="4954552"/>
                  <a:pt x="11731781" y="5050682"/>
                  <a:pt x="11769505" y="5225965"/>
                </a:cubicBezTo>
                <a:cubicBezTo>
                  <a:pt x="11809343" y="5407140"/>
                  <a:pt x="11700453" y="5683335"/>
                  <a:pt x="11769505" y="5780893"/>
                </a:cubicBezTo>
                <a:cubicBezTo>
                  <a:pt x="11790742" y="6165597"/>
                  <a:pt x="11433200" y="6583442"/>
                  <a:pt x="11033411" y="6516987"/>
                </a:cubicBezTo>
                <a:cubicBezTo>
                  <a:pt x="10858639" y="6576948"/>
                  <a:pt x="10638053" y="6517288"/>
                  <a:pt x="10358365" y="6516987"/>
                </a:cubicBezTo>
                <a:cubicBezTo>
                  <a:pt x="10087322" y="6547922"/>
                  <a:pt x="10060611" y="6482856"/>
                  <a:pt x="9889265" y="6516987"/>
                </a:cubicBezTo>
                <a:cubicBezTo>
                  <a:pt x="9747050" y="6549383"/>
                  <a:pt x="9477247" y="6499322"/>
                  <a:pt x="9214218" y="6516987"/>
                </a:cubicBezTo>
                <a:cubicBezTo>
                  <a:pt x="8976175" y="6587152"/>
                  <a:pt x="8962437" y="6473201"/>
                  <a:pt x="8848092" y="6516987"/>
                </a:cubicBezTo>
                <a:cubicBezTo>
                  <a:pt x="8748552" y="6576450"/>
                  <a:pt x="8484469" y="6501024"/>
                  <a:pt x="8070072" y="6516987"/>
                </a:cubicBezTo>
                <a:cubicBezTo>
                  <a:pt x="7731300" y="6600249"/>
                  <a:pt x="7812603" y="6451729"/>
                  <a:pt x="7497999" y="6516987"/>
                </a:cubicBezTo>
                <a:cubicBezTo>
                  <a:pt x="7209032" y="6577899"/>
                  <a:pt x="7066848" y="6470325"/>
                  <a:pt x="6925926" y="6516987"/>
                </a:cubicBezTo>
                <a:cubicBezTo>
                  <a:pt x="6805803" y="6590755"/>
                  <a:pt x="6755487" y="6507079"/>
                  <a:pt x="6662772" y="6516987"/>
                </a:cubicBezTo>
                <a:cubicBezTo>
                  <a:pt x="6602294" y="6545864"/>
                  <a:pt x="6481175" y="6487843"/>
                  <a:pt x="6399618" y="6516987"/>
                </a:cubicBezTo>
                <a:cubicBezTo>
                  <a:pt x="6312472" y="6561918"/>
                  <a:pt x="5959337" y="6494176"/>
                  <a:pt x="5827545" y="6516987"/>
                </a:cubicBezTo>
                <a:cubicBezTo>
                  <a:pt x="5701253" y="6529106"/>
                  <a:pt x="5632657" y="6498252"/>
                  <a:pt x="5564392" y="6516987"/>
                </a:cubicBezTo>
                <a:cubicBezTo>
                  <a:pt x="5516755" y="6538580"/>
                  <a:pt x="5358306" y="6506079"/>
                  <a:pt x="5198265" y="6516987"/>
                </a:cubicBezTo>
                <a:cubicBezTo>
                  <a:pt x="5021605" y="6535533"/>
                  <a:pt x="4967112" y="6475905"/>
                  <a:pt x="4832138" y="6516987"/>
                </a:cubicBezTo>
                <a:cubicBezTo>
                  <a:pt x="4735506" y="6529806"/>
                  <a:pt x="4562001" y="6476133"/>
                  <a:pt x="4363038" y="6516987"/>
                </a:cubicBezTo>
                <a:cubicBezTo>
                  <a:pt x="4172471" y="6545842"/>
                  <a:pt x="4128805" y="6477577"/>
                  <a:pt x="3893938" y="6516987"/>
                </a:cubicBezTo>
                <a:cubicBezTo>
                  <a:pt x="3653818" y="6534781"/>
                  <a:pt x="3613097" y="6520084"/>
                  <a:pt x="3424838" y="6516987"/>
                </a:cubicBezTo>
                <a:cubicBezTo>
                  <a:pt x="3206741" y="6486959"/>
                  <a:pt x="3052329" y="6463279"/>
                  <a:pt x="2852765" y="6516987"/>
                </a:cubicBezTo>
                <a:cubicBezTo>
                  <a:pt x="2648086" y="6587162"/>
                  <a:pt x="2480657" y="6498058"/>
                  <a:pt x="2177718" y="6516987"/>
                </a:cubicBezTo>
                <a:cubicBezTo>
                  <a:pt x="1941412" y="6542306"/>
                  <a:pt x="1662957" y="6442965"/>
                  <a:pt x="1502672" y="6516987"/>
                </a:cubicBezTo>
                <a:cubicBezTo>
                  <a:pt x="1384006" y="6630190"/>
                  <a:pt x="1010176" y="6392849"/>
                  <a:pt x="736094" y="6516987"/>
                </a:cubicBezTo>
                <a:cubicBezTo>
                  <a:pt x="368673" y="6587015"/>
                  <a:pt x="71273" y="6311350"/>
                  <a:pt x="0" y="5780893"/>
                </a:cubicBezTo>
                <a:cubicBezTo>
                  <a:pt x="-52591" y="5496218"/>
                  <a:pt x="39397" y="5325310"/>
                  <a:pt x="0" y="5169912"/>
                </a:cubicBezTo>
                <a:cubicBezTo>
                  <a:pt x="-29700" y="5052871"/>
                  <a:pt x="55600" y="4866150"/>
                  <a:pt x="0" y="4760723"/>
                </a:cubicBezTo>
                <a:cubicBezTo>
                  <a:pt x="-57876" y="4671534"/>
                  <a:pt x="-9464" y="4539690"/>
                  <a:pt x="0" y="4351533"/>
                </a:cubicBezTo>
                <a:cubicBezTo>
                  <a:pt x="-11580" y="4093300"/>
                  <a:pt x="69884" y="3937389"/>
                  <a:pt x="0" y="3690104"/>
                </a:cubicBezTo>
                <a:cubicBezTo>
                  <a:pt x="-47981" y="3453127"/>
                  <a:pt x="26050" y="3377599"/>
                  <a:pt x="0" y="3230467"/>
                </a:cubicBezTo>
                <a:cubicBezTo>
                  <a:pt x="-29232" y="3097986"/>
                  <a:pt x="52295" y="2737189"/>
                  <a:pt x="0" y="2569038"/>
                </a:cubicBezTo>
                <a:cubicBezTo>
                  <a:pt x="-80588" y="2398043"/>
                  <a:pt x="78662" y="2229458"/>
                  <a:pt x="0" y="2008504"/>
                </a:cubicBezTo>
                <a:cubicBezTo>
                  <a:pt x="-73997" y="1803496"/>
                  <a:pt x="56680" y="1527591"/>
                  <a:pt x="0" y="1397523"/>
                </a:cubicBezTo>
                <a:cubicBezTo>
                  <a:pt x="-21297" y="1309119"/>
                  <a:pt x="45829" y="996072"/>
                  <a:pt x="0" y="736094"/>
                </a:cubicBezTo>
                <a:close/>
              </a:path>
              <a:path w="11769505" h="6516987" fill="none" stroke="0" extrusionOk="0">
                <a:moveTo>
                  <a:pt x="0" y="736094"/>
                </a:moveTo>
                <a:cubicBezTo>
                  <a:pt x="-68367" y="359271"/>
                  <a:pt x="322685" y="-110660"/>
                  <a:pt x="736094" y="0"/>
                </a:cubicBezTo>
                <a:cubicBezTo>
                  <a:pt x="964173" y="-1088"/>
                  <a:pt x="1095242" y="21311"/>
                  <a:pt x="1411140" y="0"/>
                </a:cubicBezTo>
                <a:cubicBezTo>
                  <a:pt x="1740595" y="-33881"/>
                  <a:pt x="1919188" y="45718"/>
                  <a:pt x="2086187" y="0"/>
                </a:cubicBezTo>
                <a:cubicBezTo>
                  <a:pt x="2310123" y="-52400"/>
                  <a:pt x="2459052" y="24847"/>
                  <a:pt x="2555287" y="0"/>
                </a:cubicBezTo>
                <a:cubicBezTo>
                  <a:pt x="2676349" y="-33032"/>
                  <a:pt x="3020084" y="95333"/>
                  <a:pt x="3333306" y="0"/>
                </a:cubicBezTo>
                <a:cubicBezTo>
                  <a:pt x="3632542" y="-28028"/>
                  <a:pt x="3765722" y="614"/>
                  <a:pt x="4008353" y="0"/>
                </a:cubicBezTo>
                <a:cubicBezTo>
                  <a:pt x="4202026" y="-12059"/>
                  <a:pt x="4428221" y="5265"/>
                  <a:pt x="4786372" y="0"/>
                </a:cubicBezTo>
                <a:cubicBezTo>
                  <a:pt x="5119303" y="-466"/>
                  <a:pt x="4953400" y="16671"/>
                  <a:pt x="5049526" y="0"/>
                </a:cubicBezTo>
                <a:cubicBezTo>
                  <a:pt x="5160656" y="-24787"/>
                  <a:pt x="5270323" y="6312"/>
                  <a:pt x="5415653" y="0"/>
                </a:cubicBezTo>
                <a:cubicBezTo>
                  <a:pt x="5605658" y="-42881"/>
                  <a:pt x="5763677" y="6660"/>
                  <a:pt x="5884752" y="0"/>
                </a:cubicBezTo>
                <a:cubicBezTo>
                  <a:pt x="6065918" y="-18451"/>
                  <a:pt x="6317192" y="22106"/>
                  <a:pt x="6456826" y="0"/>
                </a:cubicBezTo>
                <a:cubicBezTo>
                  <a:pt x="6561295" y="-17155"/>
                  <a:pt x="6829526" y="-19144"/>
                  <a:pt x="7131872" y="0"/>
                </a:cubicBezTo>
                <a:cubicBezTo>
                  <a:pt x="7466180" y="-15804"/>
                  <a:pt x="7271892" y="-17269"/>
                  <a:pt x="7395026" y="0"/>
                </a:cubicBezTo>
                <a:cubicBezTo>
                  <a:pt x="7526789" y="8616"/>
                  <a:pt x="7665804" y="24546"/>
                  <a:pt x="7864126" y="0"/>
                </a:cubicBezTo>
                <a:cubicBezTo>
                  <a:pt x="8064376" y="-50203"/>
                  <a:pt x="8163325" y="9656"/>
                  <a:pt x="8333226" y="0"/>
                </a:cubicBezTo>
                <a:cubicBezTo>
                  <a:pt x="8513754" y="-17745"/>
                  <a:pt x="8633910" y="31801"/>
                  <a:pt x="8699352" y="0"/>
                </a:cubicBezTo>
                <a:cubicBezTo>
                  <a:pt x="8782026" y="-20332"/>
                  <a:pt x="9085855" y="5172"/>
                  <a:pt x="9168452" y="0"/>
                </a:cubicBezTo>
                <a:cubicBezTo>
                  <a:pt x="9240064" y="23155"/>
                  <a:pt x="9524275" y="35655"/>
                  <a:pt x="9637552" y="0"/>
                </a:cubicBezTo>
                <a:cubicBezTo>
                  <a:pt x="9775170" y="5694"/>
                  <a:pt x="10016312" y="425"/>
                  <a:pt x="10312599" y="0"/>
                </a:cubicBezTo>
                <a:cubicBezTo>
                  <a:pt x="10645567" y="-17279"/>
                  <a:pt x="10749643" y="26308"/>
                  <a:pt x="11033411" y="0"/>
                </a:cubicBezTo>
                <a:cubicBezTo>
                  <a:pt x="11485275" y="5276"/>
                  <a:pt x="11792883" y="328774"/>
                  <a:pt x="11769505" y="736094"/>
                </a:cubicBezTo>
                <a:cubicBezTo>
                  <a:pt x="11774533" y="890407"/>
                  <a:pt x="11766290" y="1080467"/>
                  <a:pt x="11769505" y="1195731"/>
                </a:cubicBezTo>
                <a:cubicBezTo>
                  <a:pt x="11802283" y="1335213"/>
                  <a:pt x="11745383" y="1419564"/>
                  <a:pt x="11769505" y="1604920"/>
                </a:cubicBezTo>
                <a:cubicBezTo>
                  <a:pt x="11803425" y="1786202"/>
                  <a:pt x="11764358" y="1820628"/>
                  <a:pt x="11769505" y="2014110"/>
                </a:cubicBezTo>
                <a:cubicBezTo>
                  <a:pt x="11796521" y="2183839"/>
                  <a:pt x="11783211" y="2387627"/>
                  <a:pt x="11769505" y="2574643"/>
                </a:cubicBezTo>
                <a:cubicBezTo>
                  <a:pt x="11755931" y="2747416"/>
                  <a:pt x="11744895" y="2856244"/>
                  <a:pt x="11769505" y="3084728"/>
                </a:cubicBezTo>
                <a:cubicBezTo>
                  <a:pt x="11821041" y="3284409"/>
                  <a:pt x="11736889" y="3384397"/>
                  <a:pt x="11769505" y="3594813"/>
                </a:cubicBezTo>
                <a:cubicBezTo>
                  <a:pt x="11826740" y="3783059"/>
                  <a:pt x="11789945" y="3944533"/>
                  <a:pt x="11769505" y="4155347"/>
                </a:cubicBezTo>
                <a:cubicBezTo>
                  <a:pt x="11776772" y="4370258"/>
                  <a:pt x="11741606" y="4562806"/>
                  <a:pt x="11769505" y="4715880"/>
                </a:cubicBezTo>
                <a:cubicBezTo>
                  <a:pt x="11798472" y="4834209"/>
                  <a:pt x="11761822" y="5583162"/>
                  <a:pt x="11769505" y="5780893"/>
                </a:cubicBezTo>
                <a:cubicBezTo>
                  <a:pt x="11777819" y="6378414"/>
                  <a:pt x="11397037" y="6565651"/>
                  <a:pt x="11033411" y="6516987"/>
                </a:cubicBezTo>
                <a:cubicBezTo>
                  <a:pt x="10993099" y="6545437"/>
                  <a:pt x="10899775" y="6500731"/>
                  <a:pt x="10770257" y="6516987"/>
                </a:cubicBezTo>
                <a:cubicBezTo>
                  <a:pt x="10659909" y="6536694"/>
                  <a:pt x="10616458" y="6509892"/>
                  <a:pt x="10507104" y="6516987"/>
                </a:cubicBezTo>
                <a:cubicBezTo>
                  <a:pt x="10386417" y="6525624"/>
                  <a:pt x="10371857" y="6510454"/>
                  <a:pt x="10243950" y="6516987"/>
                </a:cubicBezTo>
                <a:cubicBezTo>
                  <a:pt x="10091765" y="6497200"/>
                  <a:pt x="9955137" y="6477124"/>
                  <a:pt x="9671877" y="6516987"/>
                </a:cubicBezTo>
                <a:cubicBezTo>
                  <a:pt x="9435315" y="6522601"/>
                  <a:pt x="9279907" y="6482674"/>
                  <a:pt x="9099804" y="6516987"/>
                </a:cubicBezTo>
                <a:cubicBezTo>
                  <a:pt x="8919670" y="6597382"/>
                  <a:pt x="8540255" y="6490310"/>
                  <a:pt x="8321784" y="6516987"/>
                </a:cubicBezTo>
                <a:cubicBezTo>
                  <a:pt x="8101369" y="6559572"/>
                  <a:pt x="8138509" y="6512176"/>
                  <a:pt x="8058631" y="6516987"/>
                </a:cubicBezTo>
                <a:cubicBezTo>
                  <a:pt x="7984466" y="6507570"/>
                  <a:pt x="7600178" y="6383316"/>
                  <a:pt x="7383584" y="6516987"/>
                </a:cubicBezTo>
                <a:cubicBezTo>
                  <a:pt x="7150386" y="6608030"/>
                  <a:pt x="6869991" y="6531280"/>
                  <a:pt x="6605565" y="6516987"/>
                </a:cubicBezTo>
                <a:cubicBezTo>
                  <a:pt x="6287543" y="6532172"/>
                  <a:pt x="6242236" y="6507761"/>
                  <a:pt x="6033492" y="6516987"/>
                </a:cubicBezTo>
                <a:cubicBezTo>
                  <a:pt x="5848510" y="6536959"/>
                  <a:pt x="5751796" y="6505311"/>
                  <a:pt x="5564392" y="6516987"/>
                </a:cubicBezTo>
                <a:cubicBezTo>
                  <a:pt x="5350067" y="6551674"/>
                  <a:pt x="5055236" y="6410679"/>
                  <a:pt x="4786372" y="6516987"/>
                </a:cubicBezTo>
                <a:cubicBezTo>
                  <a:pt x="4543840" y="6592221"/>
                  <a:pt x="4545010" y="6506610"/>
                  <a:pt x="4420245" y="6516987"/>
                </a:cubicBezTo>
                <a:cubicBezTo>
                  <a:pt x="4309775" y="6533833"/>
                  <a:pt x="4241720" y="6506553"/>
                  <a:pt x="4157092" y="6516987"/>
                </a:cubicBezTo>
                <a:cubicBezTo>
                  <a:pt x="4058312" y="6545027"/>
                  <a:pt x="3794605" y="6521652"/>
                  <a:pt x="3687992" y="6516987"/>
                </a:cubicBezTo>
                <a:cubicBezTo>
                  <a:pt x="3569038" y="6556796"/>
                  <a:pt x="3408256" y="6487385"/>
                  <a:pt x="3321865" y="6516987"/>
                </a:cubicBezTo>
                <a:cubicBezTo>
                  <a:pt x="3244806" y="6535459"/>
                  <a:pt x="3052698" y="6483946"/>
                  <a:pt x="2955738" y="6516987"/>
                </a:cubicBezTo>
                <a:cubicBezTo>
                  <a:pt x="2831327" y="6567484"/>
                  <a:pt x="2478717" y="6467272"/>
                  <a:pt x="2177718" y="6516987"/>
                </a:cubicBezTo>
                <a:cubicBezTo>
                  <a:pt x="1887668" y="6540858"/>
                  <a:pt x="2017202" y="6509584"/>
                  <a:pt x="1914565" y="6516987"/>
                </a:cubicBezTo>
                <a:cubicBezTo>
                  <a:pt x="1805029" y="6537309"/>
                  <a:pt x="1737628" y="6465582"/>
                  <a:pt x="1548438" y="6516987"/>
                </a:cubicBezTo>
                <a:cubicBezTo>
                  <a:pt x="1381607" y="6606830"/>
                  <a:pt x="1093288" y="6571696"/>
                  <a:pt x="736094" y="6516987"/>
                </a:cubicBezTo>
                <a:cubicBezTo>
                  <a:pt x="261464" y="6520244"/>
                  <a:pt x="162285" y="6175586"/>
                  <a:pt x="0" y="5780893"/>
                </a:cubicBezTo>
                <a:cubicBezTo>
                  <a:pt x="-35284" y="5572359"/>
                  <a:pt x="15180" y="5422548"/>
                  <a:pt x="0" y="5270808"/>
                </a:cubicBezTo>
                <a:cubicBezTo>
                  <a:pt x="-62685" y="5155988"/>
                  <a:pt x="29256" y="4886643"/>
                  <a:pt x="0" y="4609379"/>
                </a:cubicBezTo>
                <a:cubicBezTo>
                  <a:pt x="-38988" y="4334278"/>
                  <a:pt x="104246" y="4279607"/>
                  <a:pt x="0" y="3947949"/>
                </a:cubicBezTo>
                <a:cubicBezTo>
                  <a:pt x="-65000" y="3624844"/>
                  <a:pt x="-2292" y="3631145"/>
                  <a:pt x="0" y="3437864"/>
                </a:cubicBezTo>
                <a:cubicBezTo>
                  <a:pt x="-20579" y="3213884"/>
                  <a:pt x="39" y="3106451"/>
                  <a:pt x="0" y="2978227"/>
                </a:cubicBezTo>
                <a:cubicBezTo>
                  <a:pt x="-16612" y="2839450"/>
                  <a:pt x="-4013" y="2557403"/>
                  <a:pt x="0" y="2417694"/>
                </a:cubicBezTo>
                <a:cubicBezTo>
                  <a:pt x="-29893" y="2227127"/>
                  <a:pt x="79165" y="2100325"/>
                  <a:pt x="0" y="1907608"/>
                </a:cubicBezTo>
                <a:cubicBezTo>
                  <a:pt x="-46437" y="1745596"/>
                  <a:pt x="68234" y="1677512"/>
                  <a:pt x="0" y="1498419"/>
                </a:cubicBezTo>
                <a:cubicBezTo>
                  <a:pt x="-56358" y="1314894"/>
                  <a:pt x="39404" y="897314"/>
                  <a:pt x="0" y="736094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36957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rgbClr val="E7F4F5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094981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9598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rgbClr val="FFFBEF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4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1914400" y="1565667"/>
            <a:ext cx="932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A000"/>
              </a:buClr>
              <a:buSzPts val="1200"/>
              <a:buFont typeface="Abel"/>
              <a:buChar char="●"/>
              <a:defRPr sz="1600"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Clr>
                <a:srgbClr val="002A49"/>
              </a:buClr>
              <a:buSzPts val="1400"/>
              <a:buFont typeface="Arial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Clr>
                <a:srgbClr val="002A49"/>
              </a:buClr>
              <a:buSzPts val="1400"/>
              <a:buFont typeface="Arial"/>
              <a:buChar char="■"/>
              <a:defRPr/>
            </a:lvl9pPr>
          </a:lstStyle>
          <a:p>
            <a:endParaRPr/>
          </a:p>
        </p:txBody>
      </p:sp>
      <p:cxnSp>
        <p:nvCxnSpPr>
          <p:cNvPr id="36" name="Google Shape;36;p4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7" name="Google Shape;37;p4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8" name="Google Shape;38;p4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9" name="Google Shape;39;p4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" name="Google Shape;40;p4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1" name="Google Shape;41;p4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4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3" name="Google Shape;43;p4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4" name="Google Shape;44;p4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5" name="Google Shape;45;p4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" name="Google Shape;46;p4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" name="Google Shape;47;p4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4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4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0" name="Google Shape;50;p4"/>
          <p:cNvGrpSpPr/>
          <p:nvPr/>
        </p:nvGrpSpPr>
        <p:grpSpPr>
          <a:xfrm rot="637806">
            <a:off x="10715890" y="5455263"/>
            <a:ext cx="859620" cy="1057435"/>
            <a:chOff x="7086900" y="2742275"/>
            <a:chExt cx="1912041" cy="2352039"/>
          </a:xfrm>
        </p:grpSpPr>
        <p:sp>
          <p:nvSpPr>
            <p:cNvPr id="51" name="Google Shape;51;p4"/>
            <p:cNvSpPr/>
            <p:nvPr/>
          </p:nvSpPr>
          <p:spPr>
            <a:xfrm>
              <a:off x="7086900" y="2742275"/>
              <a:ext cx="1912041" cy="2352039"/>
            </a:xfrm>
            <a:custGeom>
              <a:avLst/>
              <a:gdLst/>
              <a:ahLst/>
              <a:cxnLst/>
              <a:rect l="l" t="t" r="r" b="b"/>
              <a:pathLst>
                <a:path w="10538" h="12963" extrusionOk="0">
                  <a:moveTo>
                    <a:pt x="5129" y="1"/>
                  </a:moveTo>
                  <a:cubicBezTo>
                    <a:pt x="4967" y="1"/>
                    <a:pt x="4868" y="12"/>
                    <a:pt x="4855" y="36"/>
                  </a:cubicBezTo>
                  <a:cubicBezTo>
                    <a:pt x="4663" y="393"/>
                    <a:pt x="328" y="7625"/>
                    <a:pt x="189" y="7879"/>
                  </a:cubicBezTo>
                  <a:cubicBezTo>
                    <a:pt x="1" y="8224"/>
                    <a:pt x="3890" y="8601"/>
                    <a:pt x="4346" y="8653"/>
                  </a:cubicBezTo>
                  <a:cubicBezTo>
                    <a:pt x="4428" y="8663"/>
                    <a:pt x="4378" y="12919"/>
                    <a:pt x="4759" y="12962"/>
                  </a:cubicBezTo>
                  <a:cubicBezTo>
                    <a:pt x="4760" y="12962"/>
                    <a:pt x="4761" y="12962"/>
                    <a:pt x="4761" y="12962"/>
                  </a:cubicBezTo>
                  <a:cubicBezTo>
                    <a:pt x="5053" y="12962"/>
                    <a:pt x="10404" y="5409"/>
                    <a:pt x="10404" y="5409"/>
                  </a:cubicBezTo>
                  <a:cubicBezTo>
                    <a:pt x="10460" y="5327"/>
                    <a:pt x="10410" y="5214"/>
                    <a:pt x="10311" y="5194"/>
                  </a:cubicBezTo>
                  <a:lnTo>
                    <a:pt x="7927" y="4735"/>
                  </a:lnTo>
                  <a:cubicBezTo>
                    <a:pt x="7927" y="4735"/>
                    <a:pt x="10179" y="1312"/>
                    <a:pt x="10341" y="965"/>
                  </a:cubicBezTo>
                  <a:cubicBezTo>
                    <a:pt x="10537" y="543"/>
                    <a:pt x="6269" y="1"/>
                    <a:pt x="51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4"/>
            <p:cNvSpPr/>
            <p:nvPr/>
          </p:nvSpPr>
          <p:spPr>
            <a:xfrm>
              <a:off x="7376118" y="2897952"/>
              <a:ext cx="888705" cy="1206411"/>
            </a:xfrm>
            <a:custGeom>
              <a:avLst/>
              <a:gdLst/>
              <a:ahLst/>
              <a:cxnLst/>
              <a:rect l="l" t="t" r="r" b="b"/>
              <a:pathLst>
                <a:path w="4898" h="6649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067" y="5299"/>
                    <a:pt x="4180" y="1377"/>
                    <a:pt x="4898" y="25"/>
                  </a:cubicBez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rgbClr val="DDA50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4"/>
            <p:cNvSpPr/>
            <p:nvPr/>
          </p:nvSpPr>
          <p:spPr>
            <a:xfrm>
              <a:off x="7376118" y="2897952"/>
              <a:ext cx="1344852" cy="1921476"/>
            </a:xfrm>
            <a:custGeom>
              <a:avLst/>
              <a:gdLst/>
              <a:ahLst/>
              <a:cxnLst/>
              <a:rect l="l" t="t" r="r" b="b"/>
              <a:pathLst>
                <a:path w="7412" h="10590" extrusionOk="0">
                  <a:moveTo>
                    <a:pt x="4292" y="1"/>
                  </a:moveTo>
                  <a:cubicBezTo>
                    <a:pt x="4008" y="1"/>
                    <a:pt x="3816" y="25"/>
                    <a:pt x="3793" y="84"/>
                  </a:cubicBezTo>
                  <a:cubicBezTo>
                    <a:pt x="3674" y="402"/>
                    <a:pt x="54" y="6053"/>
                    <a:pt x="14" y="6374"/>
                  </a:cubicBezTo>
                  <a:cubicBezTo>
                    <a:pt x="0" y="6496"/>
                    <a:pt x="496" y="6582"/>
                    <a:pt x="1125" y="6648"/>
                  </a:cubicBezTo>
                  <a:cubicBezTo>
                    <a:pt x="2146" y="6751"/>
                    <a:pt x="3523" y="6787"/>
                    <a:pt x="3657" y="6800"/>
                  </a:cubicBezTo>
                  <a:cubicBezTo>
                    <a:pt x="3661" y="6800"/>
                    <a:pt x="3665" y="6803"/>
                    <a:pt x="3665" y="6807"/>
                  </a:cubicBezTo>
                  <a:cubicBezTo>
                    <a:pt x="3856" y="6939"/>
                    <a:pt x="3334" y="10513"/>
                    <a:pt x="3538" y="10589"/>
                  </a:cubicBezTo>
                  <a:cubicBezTo>
                    <a:pt x="3546" y="10589"/>
                    <a:pt x="3558" y="10586"/>
                    <a:pt x="3575" y="10577"/>
                  </a:cubicBezTo>
                  <a:cubicBezTo>
                    <a:pt x="4002" y="10285"/>
                    <a:pt x="7242" y="5421"/>
                    <a:pt x="7325" y="5167"/>
                  </a:cubicBezTo>
                  <a:cubicBezTo>
                    <a:pt x="7411" y="4905"/>
                    <a:pt x="4825" y="4710"/>
                    <a:pt x="4511" y="4621"/>
                  </a:cubicBezTo>
                  <a:cubicBezTo>
                    <a:pt x="4197" y="4528"/>
                    <a:pt x="7245" y="759"/>
                    <a:pt x="7328" y="498"/>
                  </a:cubicBezTo>
                  <a:cubicBezTo>
                    <a:pt x="7384" y="329"/>
                    <a:pt x="5959" y="101"/>
                    <a:pt x="4901" y="25"/>
                  </a:cubicBezTo>
                  <a:lnTo>
                    <a:pt x="4898" y="25"/>
                  </a:lnTo>
                  <a:cubicBezTo>
                    <a:pt x="4673" y="10"/>
                    <a:pt x="4466" y="1"/>
                    <a:pt x="42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4"/>
            <p:cNvSpPr/>
            <p:nvPr/>
          </p:nvSpPr>
          <p:spPr>
            <a:xfrm>
              <a:off x="7980862" y="4126492"/>
              <a:ext cx="219183" cy="692929"/>
            </a:xfrm>
            <a:custGeom>
              <a:avLst/>
              <a:gdLst/>
              <a:ahLst/>
              <a:cxnLst/>
              <a:rect l="l" t="t" r="r" b="b"/>
              <a:pathLst>
                <a:path w="1208" h="3819" extrusionOk="0">
                  <a:moveTo>
                    <a:pt x="817" y="1"/>
                  </a:moveTo>
                  <a:cubicBezTo>
                    <a:pt x="649" y="1"/>
                    <a:pt x="459" y="20"/>
                    <a:pt x="332" y="36"/>
                  </a:cubicBezTo>
                  <a:cubicBezTo>
                    <a:pt x="523" y="168"/>
                    <a:pt x="1" y="3742"/>
                    <a:pt x="205" y="3818"/>
                  </a:cubicBezTo>
                  <a:cubicBezTo>
                    <a:pt x="213" y="3818"/>
                    <a:pt x="225" y="3815"/>
                    <a:pt x="242" y="3806"/>
                  </a:cubicBezTo>
                  <a:cubicBezTo>
                    <a:pt x="659" y="2770"/>
                    <a:pt x="1171" y="323"/>
                    <a:pt x="1194" y="131"/>
                  </a:cubicBezTo>
                  <a:cubicBezTo>
                    <a:pt x="1207" y="30"/>
                    <a:pt x="1028" y="1"/>
                    <a:pt x="817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4"/>
            <p:cNvSpPr/>
            <p:nvPr/>
          </p:nvSpPr>
          <p:spPr>
            <a:xfrm>
              <a:off x="8267721" y="3019880"/>
              <a:ext cx="325871" cy="353631"/>
            </a:xfrm>
            <a:custGeom>
              <a:avLst/>
              <a:gdLst/>
              <a:ahLst/>
              <a:cxnLst/>
              <a:rect l="l" t="t" r="r" b="b"/>
              <a:pathLst>
                <a:path w="1796" h="1949" extrusionOk="0">
                  <a:moveTo>
                    <a:pt x="1455" y="0"/>
                  </a:moveTo>
                  <a:cubicBezTo>
                    <a:pt x="1396" y="0"/>
                    <a:pt x="1336" y="27"/>
                    <a:pt x="1287" y="90"/>
                  </a:cubicBezTo>
                  <a:cubicBezTo>
                    <a:pt x="906" y="572"/>
                    <a:pt x="526" y="1059"/>
                    <a:pt x="146" y="1542"/>
                  </a:cubicBezTo>
                  <a:cubicBezTo>
                    <a:pt x="1" y="1726"/>
                    <a:pt x="169" y="1949"/>
                    <a:pt x="344" y="1949"/>
                  </a:cubicBezTo>
                  <a:cubicBezTo>
                    <a:pt x="401" y="1949"/>
                    <a:pt x="463" y="1922"/>
                    <a:pt x="513" y="1862"/>
                  </a:cubicBezTo>
                  <a:cubicBezTo>
                    <a:pt x="893" y="1376"/>
                    <a:pt x="1273" y="893"/>
                    <a:pt x="1654" y="407"/>
                  </a:cubicBezTo>
                  <a:cubicBezTo>
                    <a:pt x="1796" y="226"/>
                    <a:pt x="1627" y="0"/>
                    <a:pt x="145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8168109" y="3399093"/>
              <a:ext cx="121385" cy="88362"/>
            </a:xfrm>
            <a:custGeom>
              <a:avLst/>
              <a:gdLst/>
              <a:ahLst/>
              <a:cxnLst/>
              <a:rect l="l" t="t" r="r" b="b"/>
              <a:pathLst>
                <a:path w="669" h="487" extrusionOk="0">
                  <a:moveTo>
                    <a:pt x="331" y="1"/>
                  </a:moveTo>
                  <a:cubicBezTo>
                    <a:pt x="63" y="1"/>
                    <a:pt x="0" y="427"/>
                    <a:pt x="292" y="483"/>
                  </a:cubicBezTo>
                  <a:cubicBezTo>
                    <a:pt x="308" y="486"/>
                    <a:pt x="324" y="486"/>
                    <a:pt x="341" y="486"/>
                  </a:cubicBezTo>
                  <a:cubicBezTo>
                    <a:pt x="606" y="486"/>
                    <a:pt x="669" y="60"/>
                    <a:pt x="380" y="7"/>
                  </a:cubicBezTo>
                  <a:cubicBezTo>
                    <a:pt x="364" y="4"/>
                    <a:pt x="344" y="1"/>
                    <a:pt x="33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4"/>
            <p:cNvSpPr/>
            <p:nvPr/>
          </p:nvSpPr>
          <p:spPr>
            <a:xfrm>
              <a:off x="8313988" y="3873018"/>
              <a:ext cx="299562" cy="381755"/>
            </a:xfrm>
            <a:custGeom>
              <a:avLst/>
              <a:gdLst/>
              <a:ahLst/>
              <a:cxnLst/>
              <a:rect l="l" t="t" r="r" b="b"/>
              <a:pathLst>
                <a:path w="1651" h="2104" extrusionOk="0">
                  <a:moveTo>
                    <a:pt x="1316" y="0"/>
                  </a:moveTo>
                  <a:cubicBezTo>
                    <a:pt x="1250" y="0"/>
                    <a:pt x="1187" y="31"/>
                    <a:pt x="1141" y="107"/>
                  </a:cubicBezTo>
                  <a:cubicBezTo>
                    <a:pt x="800" y="639"/>
                    <a:pt x="463" y="1175"/>
                    <a:pt x="122" y="1707"/>
                  </a:cubicBezTo>
                  <a:cubicBezTo>
                    <a:pt x="0" y="1896"/>
                    <a:pt x="169" y="2104"/>
                    <a:pt x="338" y="2104"/>
                  </a:cubicBezTo>
                  <a:cubicBezTo>
                    <a:pt x="400" y="2104"/>
                    <a:pt x="463" y="2074"/>
                    <a:pt x="509" y="1998"/>
                  </a:cubicBezTo>
                  <a:cubicBezTo>
                    <a:pt x="849" y="1465"/>
                    <a:pt x="1191" y="930"/>
                    <a:pt x="1528" y="397"/>
                  </a:cubicBezTo>
                  <a:cubicBezTo>
                    <a:pt x="1650" y="209"/>
                    <a:pt x="1481" y="0"/>
                    <a:pt x="1316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8" name="Google Shape;58;p4"/>
          <p:cNvSpPr/>
          <p:nvPr/>
        </p:nvSpPr>
        <p:spPr>
          <a:xfrm>
            <a:off x="10957550" y="12825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4"/>
          <p:cNvSpPr/>
          <p:nvPr/>
        </p:nvSpPr>
        <p:spPr>
          <a:xfrm>
            <a:off x="1759350" y="6210841"/>
            <a:ext cx="238165" cy="217600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rgbClr val="F95858"/>
          </a:solidFill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809155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FFFBE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5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cxnSp>
        <p:nvCxnSpPr>
          <p:cNvPr id="62" name="Google Shape;62;p5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3" name="Google Shape;63;p5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4" name="Google Shape;64;p5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5" name="Google Shape;65;p5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5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7" name="Google Shape;67;p5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8" name="Google Shape;68;p5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" name="Google Shape;69;p5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0" name="Google Shape;70;p5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5"/>
          <p:cNvSpPr txBox="1">
            <a:spLocks noGrp="1"/>
          </p:cNvSpPr>
          <p:nvPr>
            <p:ph type="subTitle" idx="1"/>
          </p:nvPr>
        </p:nvSpPr>
        <p:spPr>
          <a:xfrm rot="-438706" flipH="1">
            <a:off x="2424347" y="3453987"/>
            <a:ext cx="2816100" cy="136270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5"/>
          <p:cNvSpPr txBox="1">
            <a:spLocks noGrp="1"/>
          </p:cNvSpPr>
          <p:nvPr>
            <p:ph type="subTitle" idx="2"/>
          </p:nvPr>
        </p:nvSpPr>
        <p:spPr>
          <a:xfrm rot="-438706" flipH="1">
            <a:off x="2210255" y="2176556"/>
            <a:ext cx="2816100" cy="58033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3" name="Google Shape;73;p5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5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5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5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5"/>
          <p:cNvSpPr txBox="1">
            <a:spLocks noGrp="1"/>
          </p:cNvSpPr>
          <p:nvPr>
            <p:ph type="subTitle" idx="3"/>
          </p:nvPr>
        </p:nvSpPr>
        <p:spPr>
          <a:xfrm rot="472683" flipH="1">
            <a:off x="7386180" y="4063065"/>
            <a:ext cx="2816179" cy="136286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5"/>
          <p:cNvSpPr txBox="1">
            <a:spLocks noGrp="1"/>
          </p:cNvSpPr>
          <p:nvPr>
            <p:ph type="subTitle" idx="4"/>
          </p:nvPr>
        </p:nvSpPr>
        <p:spPr>
          <a:xfrm rot="472683" flipH="1">
            <a:off x="7616761" y="2787831"/>
            <a:ext cx="2816179" cy="5802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867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Roboto Condensed"/>
              <a:buNone/>
              <a:defRPr sz="3200" b="1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9911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rgbClr val="FFFBEF"/>
        </a:solidFill>
        <a:effectLst/>
      </p:bgPr>
    </p:bg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6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1" name="Google Shape;81;p6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2" name="Google Shape;82;p6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3" name="Google Shape;83;p6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4" name="Google Shape;84;p6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5" name="Google Shape;85;p6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6" name="Google Shape;86;p6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6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6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9" name="Google Shape;89;p6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6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6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6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6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53371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rgbClr val="FFFBEF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5" name="Google Shape;95;p7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6" name="Google Shape;96;p7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7" name="Google Shape;97;p7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8" name="Google Shape;98;p7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9" name="Google Shape;99;p7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0" name="Google Shape;100;p7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1" name="Google Shape;101;p7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02" name="Google Shape;102;p7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03" name="Google Shape;103;p7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7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7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7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7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7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7"/>
          <p:cNvSpPr txBox="1">
            <a:spLocks noGrp="1"/>
          </p:cNvSpPr>
          <p:nvPr>
            <p:ph type="subTitle" idx="1"/>
          </p:nvPr>
        </p:nvSpPr>
        <p:spPr>
          <a:xfrm rot="891">
            <a:off x="3265700" y="4531380"/>
            <a:ext cx="61700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0" name="Google Shape;110;p7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6220238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" name="Google Shape;112;p8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13" name="Google Shape;113;p8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4" name="Google Shape;114;p8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5" name="Google Shape;115;p8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6" name="Google Shape;116;p8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8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8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8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8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21" name="Google Shape;121;p8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6" name="Google Shape;126;p8"/>
          <p:cNvSpPr txBox="1">
            <a:spLocks noGrp="1"/>
          </p:cNvSpPr>
          <p:nvPr>
            <p:ph type="title"/>
          </p:nvPr>
        </p:nvSpPr>
        <p:spPr>
          <a:xfrm>
            <a:off x="1648200" y="1524000"/>
            <a:ext cx="4112400" cy="36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47931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8" name="Google Shape;128;p9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9" name="Google Shape;129;p9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0" name="Google Shape;130;p9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1" name="Google Shape;131;p9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2" name="Google Shape;132;p9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3" name="Google Shape;133;p9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4" name="Google Shape;134;p9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35" name="Google Shape;135;p9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36" name="Google Shape;136;p9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9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9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9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9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9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9"/>
          <p:cNvSpPr txBox="1">
            <a:spLocks noGrp="1"/>
          </p:cNvSpPr>
          <p:nvPr>
            <p:ph type="subTitle" idx="1"/>
          </p:nvPr>
        </p:nvSpPr>
        <p:spPr>
          <a:xfrm rot="-302252">
            <a:off x="2227344" y="3135973"/>
            <a:ext cx="4919803" cy="193468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3" name="Google Shape;143;p9"/>
          <p:cNvSpPr txBox="1">
            <a:spLocks noGrp="1"/>
          </p:cNvSpPr>
          <p:nvPr>
            <p:ph type="subTitle" idx="2"/>
          </p:nvPr>
        </p:nvSpPr>
        <p:spPr>
          <a:xfrm rot="974">
            <a:off x="7002800" y="2895237"/>
            <a:ext cx="423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067">
                <a:solidFill>
                  <a:schemeClr val="lt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44" name="Google Shape;144;p9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71702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Google Shape;146;p10"/>
          <p:cNvGrpSpPr/>
          <p:nvPr/>
        </p:nvGrpSpPr>
        <p:grpSpPr>
          <a:xfrm>
            <a:off x="0" y="-22467"/>
            <a:ext cx="12192000" cy="6880400"/>
            <a:chOff x="0" y="-16850"/>
            <a:chExt cx="9144000" cy="5160300"/>
          </a:xfrm>
        </p:grpSpPr>
        <p:cxnSp>
          <p:nvCxnSpPr>
            <p:cNvPr id="147" name="Google Shape;147;p10"/>
            <p:cNvCxnSpPr/>
            <p:nvPr/>
          </p:nvCxnSpPr>
          <p:spPr>
            <a:xfrm>
              <a:off x="716700" y="8662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8" name="Google Shape;148;p10"/>
            <p:cNvCxnSpPr/>
            <p:nvPr/>
          </p:nvCxnSpPr>
          <p:spPr>
            <a:xfrm>
              <a:off x="716700" y="14196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9" name="Google Shape;149;p10"/>
            <p:cNvCxnSpPr/>
            <p:nvPr/>
          </p:nvCxnSpPr>
          <p:spPr>
            <a:xfrm>
              <a:off x="716700" y="19729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0" name="Google Shape;150;p10"/>
            <p:cNvCxnSpPr/>
            <p:nvPr/>
          </p:nvCxnSpPr>
          <p:spPr>
            <a:xfrm>
              <a:off x="716700" y="25263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1" name="Google Shape;151;p10"/>
            <p:cNvCxnSpPr/>
            <p:nvPr/>
          </p:nvCxnSpPr>
          <p:spPr>
            <a:xfrm>
              <a:off x="716700" y="30796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2" name="Google Shape;152;p10"/>
            <p:cNvCxnSpPr/>
            <p:nvPr/>
          </p:nvCxnSpPr>
          <p:spPr>
            <a:xfrm>
              <a:off x="716700" y="36330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3" name="Google Shape;153;p10"/>
            <p:cNvCxnSpPr/>
            <p:nvPr/>
          </p:nvCxnSpPr>
          <p:spPr>
            <a:xfrm>
              <a:off x="716700" y="418637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54" name="Google Shape;154;p10"/>
            <p:cNvCxnSpPr/>
            <p:nvPr/>
          </p:nvCxnSpPr>
          <p:spPr>
            <a:xfrm>
              <a:off x="716700" y="4739725"/>
              <a:ext cx="8427300" cy="0"/>
            </a:xfrm>
            <a:prstGeom prst="straightConnector1">
              <a:avLst/>
            </a:prstGeom>
            <a:noFill/>
            <a:ln w="9525" cap="flat" cmpd="sng">
              <a:solidFill>
                <a:srgbClr val="EAE9E5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5" name="Google Shape;155;p10"/>
            <p:cNvSpPr/>
            <p:nvPr/>
          </p:nvSpPr>
          <p:spPr>
            <a:xfrm>
              <a:off x="0" y="-16850"/>
              <a:ext cx="716700" cy="5160300"/>
            </a:xfrm>
            <a:prstGeom prst="rect">
              <a:avLst/>
            </a:prstGeom>
            <a:solidFill>
              <a:srgbClr val="F95858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10"/>
            <p:cNvSpPr/>
            <p:nvPr/>
          </p:nvSpPr>
          <p:spPr>
            <a:xfrm>
              <a:off x="273607" y="784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10"/>
            <p:cNvSpPr/>
            <p:nvPr/>
          </p:nvSpPr>
          <p:spPr>
            <a:xfrm>
              <a:off x="273607" y="18913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10"/>
            <p:cNvSpPr/>
            <p:nvPr/>
          </p:nvSpPr>
          <p:spPr>
            <a:xfrm>
              <a:off x="273607" y="30796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10"/>
            <p:cNvSpPr/>
            <p:nvPr/>
          </p:nvSpPr>
          <p:spPr>
            <a:xfrm>
              <a:off x="273607" y="4104775"/>
              <a:ext cx="163200" cy="163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0" name="Google Shape;160;p10"/>
          <p:cNvSpPr txBox="1">
            <a:spLocks noGrp="1"/>
          </p:cNvSpPr>
          <p:nvPr>
            <p:ph type="title"/>
          </p:nvPr>
        </p:nvSpPr>
        <p:spPr>
          <a:xfrm>
            <a:off x="1914400" y="460305"/>
            <a:ext cx="9323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400">
                <a:solidFill>
                  <a:schemeClr val="dk1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10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396005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1496666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2" r:id="rId10"/>
    <p:sldLayoutId id="2147483673" r:id="rId11"/>
    <p:sldLayoutId id="2147483674" r:id="rId12"/>
    <p:sldLayoutId id="2147483675" r:id="rId13"/>
    <p:sldLayoutId id="214748367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84760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16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microsoft.com/office/2007/relationships/hdphoto" Target="../media/hdphoto11.wdp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10" Type="http://schemas.openxmlformats.org/officeDocument/2006/relationships/image" Target="../media/image8.png"/><Relationship Id="rId4" Type="http://schemas.openxmlformats.org/officeDocument/2006/relationships/image" Target="../media/image2.em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p3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tags" Target="../tags/tag1.xml"/><Relationship Id="rId6" Type="http://schemas.openxmlformats.org/officeDocument/2006/relationships/image" Target="../media/image9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5.wdp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microsoft.com/office/2007/relationships/hdphoto" Target="../media/hdphoto6.wdp"/><Relationship Id="rId4" Type="http://schemas.openxmlformats.org/officeDocument/2006/relationships/image" Target="../media/image12.png"/><Relationship Id="rId9" Type="http://schemas.microsoft.com/office/2007/relationships/hdphoto" Target="../media/hdphoto7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3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058760" y="1434651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928630" y="136070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8863741" y="3167006"/>
            <a:ext cx="2445428" cy="3615519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59811" y="4038302"/>
            <a:ext cx="2349776" cy="1872932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6438200" y="285234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655300" y="5038584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2951123" y="2723997"/>
            <a:ext cx="708941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Nói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nghe</a:t>
            </a:r>
            <a:endParaRPr lang="en-US" sz="54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5400" kern="0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Tiết</a:t>
            </a:r>
            <a:r>
              <a:rPr lang="en-US" sz="54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8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F334468-1D62-4D62-9BEF-8558D344C468}"/>
              </a:ext>
            </a:extLst>
          </p:cNvPr>
          <p:cNvSpPr txBox="1"/>
          <p:nvPr/>
        </p:nvSpPr>
        <p:spPr>
          <a:xfrm>
            <a:off x="3885348" y="469060"/>
            <a:ext cx="46895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Tiêu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chí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6964CF0-F867-40B3-B2B1-3674F9622D67}"/>
              </a:ext>
            </a:extLst>
          </p:cNvPr>
          <p:cNvGrpSpPr/>
          <p:nvPr/>
        </p:nvGrpSpPr>
        <p:grpSpPr>
          <a:xfrm>
            <a:off x="6946247" y="889268"/>
            <a:ext cx="4957314" cy="3251044"/>
            <a:chOff x="-3765218" y="2205463"/>
            <a:chExt cx="4957314" cy="3251044"/>
          </a:xfrm>
        </p:grpSpPr>
        <p:pic>
          <p:nvPicPr>
            <p:cNvPr id="32" name="PA_图片 6">
              <a:extLst>
                <a:ext uri="{FF2B5EF4-FFF2-40B4-BE49-F238E27FC236}">
                  <a16:creationId xmlns:a16="http://schemas.microsoft.com/office/drawing/2014/main" id="{32759546-28A9-4DC2-9605-8623813D24D4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765218" y="2205463"/>
              <a:ext cx="4957314" cy="3251044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A0E1A-8145-4C37-B0A7-441AC2617E49}"/>
                </a:ext>
              </a:extLst>
            </p:cNvPr>
            <p:cNvSpPr txBox="1"/>
            <p:nvPr/>
          </p:nvSpPr>
          <p:spPr>
            <a:xfrm>
              <a:off x="-2877244" y="3123392"/>
              <a:ext cx="3181366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tin,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kết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cử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chỉ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điệu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bộ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0E7C400-AE01-4578-99D8-288566EB6C8D}"/>
              </a:ext>
            </a:extLst>
          </p:cNvPr>
          <p:cNvGrpSpPr/>
          <p:nvPr/>
        </p:nvGrpSpPr>
        <p:grpSpPr>
          <a:xfrm>
            <a:off x="2390550" y="3332653"/>
            <a:ext cx="7679107" cy="3785552"/>
            <a:chOff x="2827063" y="3191960"/>
            <a:chExt cx="7679107" cy="3785552"/>
          </a:xfrm>
        </p:grpSpPr>
        <p:pic>
          <p:nvPicPr>
            <p:cNvPr id="35" name="PA_图片 6">
              <a:extLst>
                <a:ext uri="{FF2B5EF4-FFF2-40B4-BE49-F238E27FC236}">
                  <a16:creationId xmlns:a16="http://schemas.microsoft.com/office/drawing/2014/main" id="{9555258F-28AA-45E9-99AE-D6F9D4D697FA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7063" y="3191960"/>
              <a:ext cx="7679107" cy="3785552"/>
            </a:xfrm>
            <a:prstGeom prst="rect">
              <a:avLst/>
            </a:prstGeom>
          </p:spPr>
        </p:pic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1CF663E4-22E1-46B4-A189-4EF1289C479A}"/>
                </a:ext>
              </a:extLst>
            </p:cNvPr>
            <p:cNvSpPr txBox="1"/>
            <p:nvPr/>
          </p:nvSpPr>
          <p:spPr>
            <a:xfrm>
              <a:off x="4187085" y="4109890"/>
              <a:ext cx="4630366" cy="1943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hiện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phù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hợp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phân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biệt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giọng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đọc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nhân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vật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CCF5BAD-6952-4BF5-BFA7-1E123E9098A5}"/>
              </a:ext>
            </a:extLst>
          </p:cNvPr>
          <p:cNvGrpSpPr/>
          <p:nvPr/>
        </p:nvGrpSpPr>
        <p:grpSpPr>
          <a:xfrm>
            <a:off x="46772" y="867067"/>
            <a:ext cx="5694730" cy="3295447"/>
            <a:chOff x="6435112" y="1133830"/>
            <a:chExt cx="5694730" cy="3295447"/>
          </a:xfrm>
        </p:grpSpPr>
        <p:pic>
          <p:nvPicPr>
            <p:cNvPr id="36" name="PA_图片 6">
              <a:extLst>
                <a:ext uri="{FF2B5EF4-FFF2-40B4-BE49-F238E27FC236}">
                  <a16:creationId xmlns:a16="http://schemas.microsoft.com/office/drawing/2014/main" id="{5DF38753-0D78-45E1-9FB4-360550AA63F5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5112" y="1133830"/>
              <a:ext cx="5694730" cy="3295447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AE96EF29-9D46-4CDD-A702-017DDEDBB417}"/>
                </a:ext>
              </a:extLst>
            </p:cNvPr>
            <p:cNvSpPr txBox="1"/>
            <p:nvPr/>
          </p:nvSpPr>
          <p:spPr>
            <a:xfrm>
              <a:off x="7074759" y="2029658"/>
              <a:ext cx="4415435" cy="1296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Kể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đúng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dung </a:t>
              </a:r>
            </a:p>
            <a:p>
              <a:pPr algn="ctr">
                <a:lnSpc>
                  <a:spcPct val="150000"/>
                </a:lnSpc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chuyện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35024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" name="Google Shape;1434;p30"/>
          <p:cNvSpPr/>
          <p:nvPr/>
        </p:nvSpPr>
        <p:spPr>
          <a:xfrm rot="-8603968">
            <a:off x="2165539" y="5127009"/>
            <a:ext cx="1860903" cy="631040"/>
          </a:xfrm>
          <a:custGeom>
            <a:avLst/>
            <a:gdLst/>
            <a:ahLst/>
            <a:cxnLst/>
            <a:rect l="l" t="t" r="r" b="b"/>
            <a:pathLst>
              <a:path w="9177" h="3112" extrusionOk="0">
                <a:moveTo>
                  <a:pt x="9011" y="1"/>
                </a:moveTo>
                <a:lnTo>
                  <a:pt x="1" y="655"/>
                </a:lnTo>
                <a:lnTo>
                  <a:pt x="1" y="682"/>
                </a:lnTo>
                <a:lnTo>
                  <a:pt x="34" y="728"/>
                </a:lnTo>
                <a:lnTo>
                  <a:pt x="7" y="741"/>
                </a:lnTo>
                <a:lnTo>
                  <a:pt x="7" y="758"/>
                </a:lnTo>
                <a:lnTo>
                  <a:pt x="106" y="821"/>
                </a:lnTo>
                <a:lnTo>
                  <a:pt x="14" y="827"/>
                </a:lnTo>
                <a:lnTo>
                  <a:pt x="109" y="867"/>
                </a:lnTo>
                <a:lnTo>
                  <a:pt x="57" y="897"/>
                </a:lnTo>
                <a:lnTo>
                  <a:pt x="117" y="940"/>
                </a:lnTo>
                <a:lnTo>
                  <a:pt x="63" y="986"/>
                </a:lnTo>
                <a:lnTo>
                  <a:pt x="120" y="1022"/>
                </a:lnTo>
                <a:cubicBezTo>
                  <a:pt x="120" y="1022"/>
                  <a:pt x="60" y="1042"/>
                  <a:pt x="67" y="1055"/>
                </a:cubicBezTo>
                <a:cubicBezTo>
                  <a:pt x="77" y="1068"/>
                  <a:pt x="126" y="1112"/>
                  <a:pt x="126" y="1112"/>
                </a:cubicBezTo>
                <a:lnTo>
                  <a:pt x="86" y="1128"/>
                </a:lnTo>
                <a:lnTo>
                  <a:pt x="109" y="1181"/>
                </a:lnTo>
                <a:lnTo>
                  <a:pt x="100" y="1227"/>
                </a:lnTo>
                <a:lnTo>
                  <a:pt x="126" y="1297"/>
                </a:lnTo>
                <a:lnTo>
                  <a:pt x="113" y="1419"/>
                </a:lnTo>
                <a:lnTo>
                  <a:pt x="159" y="1541"/>
                </a:lnTo>
                <a:lnTo>
                  <a:pt x="143" y="1660"/>
                </a:lnTo>
                <a:lnTo>
                  <a:pt x="176" y="1782"/>
                </a:lnTo>
                <a:lnTo>
                  <a:pt x="140" y="2014"/>
                </a:lnTo>
                <a:lnTo>
                  <a:pt x="209" y="2246"/>
                </a:lnTo>
                <a:lnTo>
                  <a:pt x="179" y="2394"/>
                </a:lnTo>
                <a:lnTo>
                  <a:pt x="216" y="2563"/>
                </a:lnTo>
                <a:lnTo>
                  <a:pt x="216" y="2705"/>
                </a:lnTo>
                <a:lnTo>
                  <a:pt x="248" y="2788"/>
                </a:lnTo>
                <a:cubicBezTo>
                  <a:pt x="248" y="2788"/>
                  <a:pt x="202" y="2805"/>
                  <a:pt x="216" y="2814"/>
                </a:cubicBezTo>
                <a:cubicBezTo>
                  <a:pt x="225" y="2824"/>
                  <a:pt x="265" y="2861"/>
                  <a:pt x="255" y="2874"/>
                </a:cubicBezTo>
                <a:cubicBezTo>
                  <a:pt x="248" y="2890"/>
                  <a:pt x="213" y="3026"/>
                  <a:pt x="213" y="3026"/>
                </a:cubicBezTo>
                <a:lnTo>
                  <a:pt x="272" y="3052"/>
                </a:lnTo>
                <a:lnTo>
                  <a:pt x="228" y="3076"/>
                </a:lnTo>
                <a:lnTo>
                  <a:pt x="239" y="3112"/>
                </a:lnTo>
                <a:lnTo>
                  <a:pt x="9177" y="2461"/>
                </a:lnTo>
                <a:lnTo>
                  <a:pt x="9038" y="2368"/>
                </a:lnTo>
                <a:lnTo>
                  <a:pt x="9094" y="2252"/>
                </a:lnTo>
                <a:lnTo>
                  <a:pt x="8958" y="2143"/>
                </a:lnTo>
                <a:lnTo>
                  <a:pt x="9097" y="2044"/>
                </a:lnTo>
                <a:lnTo>
                  <a:pt x="8946" y="1935"/>
                </a:lnTo>
                <a:cubicBezTo>
                  <a:pt x="8946" y="1935"/>
                  <a:pt x="9081" y="1782"/>
                  <a:pt x="9101" y="1759"/>
                </a:cubicBezTo>
                <a:cubicBezTo>
                  <a:pt x="9124" y="1736"/>
                  <a:pt x="8992" y="1620"/>
                  <a:pt x="8992" y="1620"/>
                </a:cubicBezTo>
                <a:lnTo>
                  <a:pt x="9081" y="1532"/>
                </a:lnTo>
                <a:lnTo>
                  <a:pt x="8935" y="1290"/>
                </a:lnTo>
                <a:lnTo>
                  <a:pt x="9097" y="1164"/>
                </a:lnTo>
                <a:lnTo>
                  <a:pt x="9061" y="691"/>
                </a:lnTo>
                <a:lnTo>
                  <a:pt x="8879" y="513"/>
                </a:lnTo>
                <a:lnTo>
                  <a:pt x="9038" y="341"/>
                </a:lnTo>
                <a:lnTo>
                  <a:pt x="9028" y="228"/>
                </a:lnTo>
                <a:lnTo>
                  <a:pt x="8859" y="242"/>
                </a:lnTo>
                <a:lnTo>
                  <a:pt x="8859" y="242"/>
                </a:lnTo>
                <a:lnTo>
                  <a:pt x="9011" y="1"/>
                </a:lnTo>
                <a:close/>
              </a:path>
            </a:pathLst>
          </a:custGeom>
          <a:solidFill>
            <a:srgbClr val="434343">
              <a:alpha val="15109"/>
            </a:srgbClr>
          </a:solidFill>
          <a:ln>
            <a:noFill/>
          </a:ln>
          <a:effectLst>
            <a:outerShdw blurRad="28575" dist="19050" dir="192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35" name="Google Shape;1435;p30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vi-VN" sz="3600" dirty="0"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</a:p>
        </p:txBody>
      </p:sp>
      <p:grpSp>
        <p:nvGrpSpPr>
          <p:cNvPr id="1437" name="Google Shape;1437;p30"/>
          <p:cNvGrpSpPr/>
          <p:nvPr/>
        </p:nvGrpSpPr>
        <p:grpSpPr>
          <a:xfrm>
            <a:off x="11068234" y="-18735"/>
            <a:ext cx="539543" cy="2411120"/>
            <a:chOff x="8574475" y="-14051"/>
            <a:chExt cx="404657" cy="1808340"/>
          </a:xfrm>
        </p:grpSpPr>
        <p:sp>
          <p:nvSpPr>
            <p:cNvPr id="1438" name="Google Shape;1438;p30"/>
            <p:cNvSpPr/>
            <p:nvPr/>
          </p:nvSpPr>
          <p:spPr>
            <a:xfrm>
              <a:off x="8574475" y="-14051"/>
              <a:ext cx="404657" cy="1808340"/>
            </a:xfrm>
            <a:custGeom>
              <a:avLst/>
              <a:gdLst/>
              <a:ahLst/>
              <a:cxnLst/>
              <a:rect l="l" t="t" r="r" b="b"/>
              <a:pathLst>
                <a:path w="8244" h="36841" extrusionOk="0">
                  <a:moveTo>
                    <a:pt x="0" y="0"/>
                  </a:moveTo>
                  <a:lnTo>
                    <a:pt x="0" y="36840"/>
                  </a:lnTo>
                  <a:lnTo>
                    <a:pt x="4124" y="32829"/>
                  </a:lnTo>
                  <a:lnTo>
                    <a:pt x="8244" y="36840"/>
                  </a:lnTo>
                  <a:lnTo>
                    <a:pt x="824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9" name="Google Shape;1439;p30"/>
            <p:cNvSpPr/>
            <p:nvPr/>
          </p:nvSpPr>
          <p:spPr>
            <a:xfrm>
              <a:off x="8804287" y="-14051"/>
              <a:ext cx="174841" cy="270409"/>
            </a:xfrm>
            <a:custGeom>
              <a:avLst/>
              <a:gdLst/>
              <a:ahLst/>
              <a:cxnLst/>
              <a:rect l="l" t="t" r="r" b="b"/>
              <a:pathLst>
                <a:path w="3562" h="5509" extrusionOk="0">
                  <a:moveTo>
                    <a:pt x="1" y="0"/>
                  </a:moveTo>
                  <a:lnTo>
                    <a:pt x="3562" y="5509"/>
                  </a:lnTo>
                  <a:lnTo>
                    <a:pt x="3562" y="3826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0"/>
            <p:cNvSpPr/>
            <p:nvPr/>
          </p:nvSpPr>
          <p:spPr>
            <a:xfrm>
              <a:off x="8574475" y="1712730"/>
              <a:ext cx="32494" cy="81530"/>
            </a:xfrm>
            <a:custGeom>
              <a:avLst/>
              <a:gdLst/>
              <a:ahLst/>
              <a:cxnLst/>
              <a:rect l="l" t="t" r="r" b="b"/>
              <a:pathLst>
                <a:path w="662" h="1661" extrusionOk="0">
                  <a:moveTo>
                    <a:pt x="0" y="1"/>
                  </a:moveTo>
                  <a:lnTo>
                    <a:pt x="0" y="1660"/>
                  </a:lnTo>
                  <a:lnTo>
                    <a:pt x="662" y="101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1" name="Google Shape;1441;p30"/>
            <p:cNvSpPr/>
            <p:nvPr/>
          </p:nvSpPr>
          <p:spPr>
            <a:xfrm>
              <a:off x="8629302" y="-14051"/>
              <a:ext cx="349829" cy="541015"/>
            </a:xfrm>
            <a:custGeom>
              <a:avLst/>
              <a:gdLst/>
              <a:ahLst/>
              <a:cxnLst/>
              <a:rect l="l" t="t" r="r" b="b"/>
              <a:pathLst>
                <a:path w="7127" h="11022" extrusionOk="0">
                  <a:moveTo>
                    <a:pt x="1" y="0"/>
                  </a:moveTo>
                  <a:lnTo>
                    <a:pt x="7127" y="11021"/>
                  </a:lnTo>
                  <a:lnTo>
                    <a:pt x="7127" y="9338"/>
                  </a:lnTo>
                  <a:lnTo>
                    <a:pt x="1092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2" name="Google Shape;1442;p30"/>
            <p:cNvSpPr/>
            <p:nvPr/>
          </p:nvSpPr>
          <p:spPr>
            <a:xfrm>
              <a:off x="8574475" y="89173"/>
              <a:ext cx="404657" cy="708346"/>
            </a:xfrm>
            <a:custGeom>
              <a:avLst/>
              <a:gdLst/>
              <a:ahLst/>
              <a:cxnLst/>
              <a:rect l="l" t="t" r="r" b="b"/>
              <a:pathLst>
                <a:path w="8244" h="14431" extrusionOk="0">
                  <a:moveTo>
                    <a:pt x="0" y="1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0"/>
            <p:cNvSpPr/>
            <p:nvPr/>
          </p:nvSpPr>
          <p:spPr>
            <a:xfrm>
              <a:off x="8574475" y="1171430"/>
              <a:ext cx="399306" cy="617637"/>
            </a:xfrm>
            <a:custGeom>
              <a:avLst/>
              <a:gdLst/>
              <a:ahLst/>
              <a:cxnLst/>
              <a:rect l="l" t="t" r="r" b="b"/>
              <a:pathLst>
                <a:path w="8135" h="12583" extrusionOk="0">
                  <a:moveTo>
                    <a:pt x="0" y="1"/>
                  </a:moveTo>
                  <a:lnTo>
                    <a:pt x="0" y="1687"/>
                  </a:lnTo>
                  <a:lnTo>
                    <a:pt x="5199" y="9722"/>
                  </a:lnTo>
                  <a:lnTo>
                    <a:pt x="8135" y="1258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0"/>
            <p:cNvSpPr/>
            <p:nvPr/>
          </p:nvSpPr>
          <p:spPr>
            <a:xfrm>
              <a:off x="8574475" y="1442178"/>
              <a:ext cx="139794" cy="248076"/>
            </a:xfrm>
            <a:custGeom>
              <a:avLst/>
              <a:gdLst/>
              <a:ahLst/>
              <a:cxnLst/>
              <a:rect l="l" t="t" r="r" b="b"/>
              <a:pathLst>
                <a:path w="2848" h="5054" extrusionOk="0">
                  <a:moveTo>
                    <a:pt x="0" y="0"/>
                  </a:moveTo>
                  <a:lnTo>
                    <a:pt x="0" y="1684"/>
                  </a:lnTo>
                  <a:lnTo>
                    <a:pt x="2180" y="5053"/>
                  </a:lnTo>
                  <a:lnTo>
                    <a:pt x="2847" y="44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0"/>
            <p:cNvSpPr/>
            <p:nvPr/>
          </p:nvSpPr>
          <p:spPr>
            <a:xfrm>
              <a:off x="8574475" y="900878"/>
              <a:ext cx="404657" cy="708542"/>
            </a:xfrm>
            <a:custGeom>
              <a:avLst/>
              <a:gdLst/>
              <a:ahLst/>
              <a:cxnLst/>
              <a:rect l="l" t="t" r="r" b="b"/>
              <a:pathLst>
                <a:path w="8244" h="14435" extrusionOk="0">
                  <a:moveTo>
                    <a:pt x="0" y="0"/>
                  </a:moveTo>
                  <a:lnTo>
                    <a:pt x="0" y="1687"/>
                  </a:lnTo>
                  <a:lnTo>
                    <a:pt x="8244" y="14434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0"/>
            <p:cNvSpPr/>
            <p:nvPr/>
          </p:nvSpPr>
          <p:spPr>
            <a:xfrm>
              <a:off x="8574475" y="359725"/>
              <a:ext cx="404657" cy="708395"/>
            </a:xfrm>
            <a:custGeom>
              <a:avLst/>
              <a:gdLst/>
              <a:ahLst/>
              <a:cxnLst/>
              <a:rect l="l" t="t" r="r" b="b"/>
              <a:pathLst>
                <a:path w="8244" h="14432" extrusionOk="0">
                  <a:moveTo>
                    <a:pt x="0" y="0"/>
                  </a:moveTo>
                  <a:lnTo>
                    <a:pt x="0" y="1683"/>
                  </a:lnTo>
                  <a:lnTo>
                    <a:pt x="8244" y="14431"/>
                  </a:lnTo>
                  <a:lnTo>
                    <a:pt x="8244" y="127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7" name="Google Shape;1447;p30"/>
            <p:cNvSpPr/>
            <p:nvPr/>
          </p:nvSpPr>
          <p:spPr>
            <a:xfrm>
              <a:off x="8574475" y="630277"/>
              <a:ext cx="404657" cy="708591"/>
            </a:xfrm>
            <a:custGeom>
              <a:avLst/>
              <a:gdLst/>
              <a:ahLst/>
              <a:cxnLst/>
              <a:rect l="l" t="t" r="r" b="b"/>
              <a:pathLst>
                <a:path w="8244" h="14436" extrusionOk="0">
                  <a:moveTo>
                    <a:pt x="0" y="1"/>
                  </a:moveTo>
                  <a:lnTo>
                    <a:pt x="0" y="1684"/>
                  </a:lnTo>
                  <a:lnTo>
                    <a:pt x="8244" y="14435"/>
                  </a:lnTo>
                  <a:lnTo>
                    <a:pt x="8244" y="1274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8" name="Google Shape;1448;p30"/>
          <p:cNvSpPr/>
          <p:nvPr/>
        </p:nvSpPr>
        <p:spPr>
          <a:xfrm rot="639960">
            <a:off x="5856289" y="5555366"/>
            <a:ext cx="539535" cy="492951"/>
          </a:xfrm>
          <a:custGeom>
            <a:avLst/>
            <a:gdLst/>
            <a:ahLst/>
            <a:cxnLst/>
            <a:rect l="l" t="t" r="r" b="b"/>
            <a:pathLst>
              <a:path w="2827" h="2583" extrusionOk="0">
                <a:moveTo>
                  <a:pt x="2500" y="0"/>
                </a:moveTo>
                <a:cubicBezTo>
                  <a:pt x="1894" y="0"/>
                  <a:pt x="1392" y="1366"/>
                  <a:pt x="1326" y="1415"/>
                </a:cubicBezTo>
                <a:cubicBezTo>
                  <a:pt x="1322" y="1419"/>
                  <a:pt x="1322" y="1419"/>
                  <a:pt x="1319" y="1419"/>
                </a:cubicBezTo>
                <a:cubicBezTo>
                  <a:pt x="1276" y="1419"/>
                  <a:pt x="1094" y="1142"/>
                  <a:pt x="873" y="860"/>
                </a:cubicBezTo>
                <a:cubicBezTo>
                  <a:pt x="652" y="582"/>
                  <a:pt x="390" y="304"/>
                  <a:pt x="185" y="304"/>
                </a:cubicBezTo>
                <a:cubicBezTo>
                  <a:pt x="139" y="304"/>
                  <a:pt x="99" y="315"/>
                  <a:pt x="63" y="344"/>
                </a:cubicBezTo>
                <a:cubicBezTo>
                  <a:pt x="17" y="374"/>
                  <a:pt x="0" y="427"/>
                  <a:pt x="0" y="493"/>
                </a:cubicBezTo>
                <a:cubicBezTo>
                  <a:pt x="0" y="1035"/>
                  <a:pt x="1329" y="2576"/>
                  <a:pt x="1485" y="2583"/>
                </a:cubicBezTo>
                <a:lnTo>
                  <a:pt x="1488" y="2583"/>
                </a:lnTo>
                <a:cubicBezTo>
                  <a:pt x="1636" y="2583"/>
                  <a:pt x="2827" y="1015"/>
                  <a:pt x="2827" y="324"/>
                </a:cubicBezTo>
                <a:cubicBezTo>
                  <a:pt x="2827" y="185"/>
                  <a:pt x="2778" y="83"/>
                  <a:pt x="2665" y="37"/>
                </a:cubicBezTo>
                <a:cubicBezTo>
                  <a:pt x="2609" y="11"/>
                  <a:pt x="2556" y="0"/>
                  <a:pt x="250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28575" dist="9525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449" name="Google Shape;1449;p30"/>
          <p:cNvGrpSpPr/>
          <p:nvPr/>
        </p:nvGrpSpPr>
        <p:grpSpPr>
          <a:xfrm rot="-616622">
            <a:off x="5405582" y="75667"/>
            <a:ext cx="1440948" cy="1733071"/>
            <a:chOff x="3368409" y="1154615"/>
            <a:chExt cx="994364" cy="1195950"/>
          </a:xfrm>
        </p:grpSpPr>
        <p:sp>
          <p:nvSpPr>
            <p:cNvPr id="14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2" name="Google Shape;1482;p30"/>
          <p:cNvGrpSpPr/>
          <p:nvPr/>
        </p:nvGrpSpPr>
        <p:grpSpPr>
          <a:xfrm rot="407631">
            <a:off x="10030079" y="5078114"/>
            <a:ext cx="1651135" cy="1447495"/>
            <a:chOff x="7611038" y="3431425"/>
            <a:chExt cx="1238324" cy="1085597"/>
          </a:xfrm>
        </p:grpSpPr>
        <p:sp>
          <p:nvSpPr>
            <p:cNvPr id="1483" name="Google Shape;1483;p30"/>
            <p:cNvSpPr/>
            <p:nvPr/>
          </p:nvSpPr>
          <p:spPr>
            <a:xfrm rot="1860596">
              <a:off x="7695149" y="3662528"/>
              <a:ext cx="1070103" cy="623391"/>
            </a:xfrm>
            <a:custGeom>
              <a:avLst/>
              <a:gdLst/>
              <a:ahLst/>
              <a:cxnLst/>
              <a:rect l="l" t="t" r="r" b="b"/>
              <a:pathLst>
                <a:path w="42803" h="24935" extrusionOk="0">
                  <a:moveTo>
                    <a:pt x="28230" y="1382"/>
                  </a:moveTo>
                  <a:cubicBezTo>
                    <a:pt x="32935" y="4810"/>
                    <a:pt x="37319" y="8626"/>
                    <a:pt x="41367" y="12809"/>
                  </a:cubicBezTo>
                  <a:cubicBezTo>
                    <a:pt x="35647" y="15578"/>
                    <a:pt x="30159" y="18774"/>
                    <a:pt x="24932" y="22385"/>
                  </a:cubicBezTo>
                  <a:cubicBezTo>
                    <a:pt x="25196" y="20114"/>
                    <a:pt x="25595" y="17874"/>
                    <a:pt x="26138" y="15655"/>
                  </a:cubicBezTo>
                  <a:cubicBezTo>
                    <a:pt x="26156" y="15588"/>
                    <a:pt x="26156" y="15528"/>
                    <a:pt x="26152" y="15472"/>
                  </a:cubicBezTo>
                  <a:cubicBezTo>
                    <a:pt x="26607" y="15262"/>
                    <a:pt x="26412" y="14623"/>
                    <a:pt x="25931" y="14623"/>
                  </a:cubicBezTo>
                  <a:cubicBezTo>
                    <a:pt x="25905" y="14623"/>
                    <a:pt x="25877" y="14625"/>
                    <a:pt x="25849" y="14629"/>
                  </a:cubicBezTo>
                  <a:cubicBezTo>
                    <a:pt x="18795" y="15652"/>
                    <a:pt x="11716" y="19415"/>
                    <a:pt x="6014" y="23612"/>
                  </a:cubicBezTo>
                  <a:cubicBezTo>
                    <a:pt x="4381" y="19596"/>
                    <a:pt x="2846" y="15497"/>
                    <a:pt x="959" y="11596"/>
                  </a:cubicBezTo>
                  <a:cubicBezTo>
                    <a:pt x="5138" y="10125"/>
                    <a:pt x="9294" y="8778"/>
                    <a:pt x="13713" y="8232"/>
                  </a:cubicBezTo>
                  <a:cubicBezTo>
                    <a:pt x="15404" y="8020"/>
                    <a:pt x="17073" y="7938"/>
                    <a:pt x="18737" y="7938"/>
                  </a:cubicBezTo>
                  <a:cubicBezTo>
                    <a:pt x="21201" y="7938"/>
                    <a:pt x="23654" y="8118"/>
                    <a:pt x="26149" y="8327"/>
                  </a:cubicBezTo>
                  <a:cubicBezTo>
                    <a:pt x="26220" y="8370"/>
                    <a:pt x="26304" y="8392"/>
                    <a:pt x="26388" y="8392"/>
                  </a:cubicBezTo>
                  <a:cubicBezTo>
                    <a:pt x="26467" y="8392"/>
                    <a:pt x="26546" y="8373"/>
                    <a:pt x="26614" y="8333"/>
                  </a:cubicBezTo>
                  <a:cubicBezTo>
                    <a:pt x="26871" y="8256"/>
                    <a:pt x="26974" y="7939"/>
                    <a:pt x="26886" y="7698"/>
                  </a:cubicBezTo>
                  <a:cubicBezTo>
                    <a:pt x="27394" y="5611"/>
                    <a:pt x="27778" y="3491"/>
                    <a:pt x="28230" y="1382"/>
                  </a:cubicBezTo>
                  <a:close/>
                  <a:moveTo>
                    <a:pt x="27913" y="1"/>
                  </a:moveTo>
                  <a:cubicBezTo>
                    <a:pt x="27688" y="1"/>
                    <a:pt x="27454" y="159"/>
                    <a:pt x="27408" y="376"/>
                  </a:cubicBezTo>
                  <a:cubicBezTo>
                    <a:pt x="26897" y="2680"/>
                    <a:pt x="26360" y="4997"/>
                    <a:pt x="26061" y="7339"/>
                  </a:cubicBezTo>
                  <a:cubicBezTo>
                    <a:pt x="23844" y="6915"/>
                    <a:pt x="21506" y="6709"/>
                    <a:pt x="19127" y="6709"/>
                  </a:cubicBezTo>
                  <a:cubicBezTo>
                    <a:pt x="12675" y="6709"/>
                    <a:pt x="5930" y="8226"/>
                    <a:pt x="536" y="11035"/>
                  </a:cubicBezTo>
                  <a:cubicBezTo>
                    <a:pt x="508" y="11050"/>
                    <a:pt x="497" y="11071"/>
                    <a:pt x="476" y="11089"/>
                  </a:cubicBezTo>
                  <a:cubicBezTo>
                    <a:pt x="243" y="11095"/>
                    <a:pt x="0" y="11307"/>
                    <a:pt x="95" y="11571"/>
                  </a:cubicBezTo>
                  <a:cubicBezTo>
                    <a:pt x="1573" y="15977"/>
                    <a:pt x="3527" y="20252"/>
                    <a:pt x="5294" y="24548"/>
                  </a:cubicBezTo>
                  <a:cubicBezTo>
                    <a:pt x="5374" y="24744"/>
                    <a:pt x="5583" y="24935"/>
                    <a:pt x="5805" y="24935"/>
                  </a:cubicBezTo>
                  <a:cubicBezTo>
                    <a:pt x="5885" y="24935"/>
                    <a:pt x="5967" y="24910"/>
                    <a:pt x="6045" y="24851"/>
                  </a:cubicBezTo>
                  <a:cubicBezTo>
                    <a:pt x="8944" y="22678"/>
                    <a:pt x="12023" y="20784"/>
                    <a:pt x="15300" y="19243"/>
                  </a:cubicBezTo>
                  <a:cubicBezTo>
                    <a:pt x="18478" y="17744"/>
                    <a:pt x="21737" y="16837"/>
                    <a:pt x="25056" y="15825"/>
                  </a:cubicBezTo>
                  <a:lnTo>
                    <a:pt x="25056" y="15825"/>
                  </a:lnTo>
                  <a:cubicBezTo>
                    <a:pt x="24459" y="18336"/>
                    <a:pt x="24036" y="20869"/>
                    <a:pt x="23782" y="23436"/>
                  </a:cubicBezTo>
                  <a:cubicBezTo>
                    <a:pt x="23755" y="23725"/>
                    <a:pt x="24043" y="23955"/>
                    <a:pt x="24316" y="23955"/>
                  </a:cubicBezTo>
                  <a:cubicBezTo>
                    <a:pt x="24400" y="23955"/>
                    <a:pt x="24483" y="23933"/>
                    <a:pt x="24555" y="23884"/>
                  </a:cubicBezTo>
                  <a:cubicBezTo>
                    <a:pt x="30233" y="19888"/>
                    <a:pt x="36218" y="16389"/>
                    <a:pt x="42485" y="13399"/>
                  </a:cubicBezTo>
                  <a:cubicBezTo>
                    <a:pt x="42793" y="13250"/>
                    <a:pt x="42803" y="12813"/>
                    <a:pt x="42588" y="12594"/>
                  </a:cubicBezTo>
                  <a:cubicBezTo>
                    <a:pt x="38176" y="7970"/>
                    <a:pt x="33351" y="3791"/>
                    <a:pt x="28152" y="73"/>
                  </a:cubicBezTo>
                  <a:cubicBezTo>
                    <a:pt x="28081" y="23"/>
                    <a:pt x="27997" y="1"/>
                    <a:pt x="279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0"/>
            <p:cNvSpPr/>
            <p:nvPr/>
          </p:nvSpPr>
          <p:spPr>
            <a:xfrm rot="1860596">
              <a:off x="7719588" y="3693905"/>
              <a:ext cx="1010251" cy="555789"/>
            </a:xfrm>
            <a:custGeom>
              <a:avLst/>
              <a:gdLst/>
              <a:ahLst/>
              <a:cxnLst/>
              <a:rect l="l" t="t" r="r" b="b"/>
              <a:pathLst>
                <a:path w="40409" h="22231" extrusionOk="0">
                  <a:moveTo>
                    <a:pt x="27271" y="0"/>
                  </a:moveTo>
                  <a:cubicBezTo>
                    <a:pt x="26819" y="2109"/>
                    <a:pt x="26435" y="4229"/>
                    <a:pt x="25927" y="6316"/>
                  </a:cubicBezTo>
                  <a:cubicBezTo>
                    <a:pt x="26015" y="6557"/>
                    <a:pt x="25912" y="6874"/>
                    <a:pt x="25655" y="6951"/>
                  </a:cubicBezTo>
                  <a:cubicBezTo>
                    <a:pt x="25587" y="6991"/>
                    <a:pt x="25508" y="7010"/>
                    <a:pt x="25429" y="7010"/>
                  </a:cubicBezTo>
                  <a:cubicBezTo>
                    <a:pt x="25345" y="7010"/>
                    <a:pt x="25261" y="6988"/>
                    <a:pt x="25190" y="6945"/>
                  </a:cubicBezTo>
                  <a:cubicBezTo>
                    <a:pt x="22695" y="6736"/>
                    <a:pt x="20242" y="6556"/>
                    <a:pt x="17778" y="6556"/>
                  </a:cubicBezTo>
                  <a:cubicBezTo>
                    <a:pt x="16114" y="6556"/>
                    <a:pt x="14445" y="6638"/>
                    <a:pt x="12754" y="6850"/>
                  </a:cubicBezTo>
                  <a:cubicBezTo>
                    <a:pt x="8335" y="7396"/>
                    <a:pt x="4179" y="8743"/>
                    <a:pt x="0" y="10214"/>
                  </a:cubicBezTo>
                  <a:cubicBezTo>
                    <a:pt x="1887" y="14115"/>
                    <a:pt x="3422" y="18214"/>
                    <a:pt x="5055" y="22230"/>
                  </a:cubicBezTo>
                  <a:cubicBezTo>
                    <a:pt x="10757" y="18033"/>
                    <a:pt x="17836" y="14270"/>
                    <a:pt x="24890" y="13247"/>
                  </a:cubicBezTo>
                  <a:cubicBezTo>
                    <a:pt x="24918" y="13243"/>
                    <a:pt x="24946" y="13241"/>
                    <a:pt x="24972" y="13241"/>
                  </a:cubicBezTo>
                  <a:cubicBezTo>
                    <a:pt x="25453" y="13241"/>
                    <a:pt x="25648" y="13880"/>
                    <a:pt x="25193" y="14090"/>
                  </a:cubicBezTo>
                  <a:cubicBezTo>
                    <a:pt x="25197" y="14146"/>
                    <a:pt x="25197" y="14206"/>
                    <a:pt x="25179" y="14273"/>
                  </a:cubicBezTo>
                  <a:cubicBezTo>
                    <a:pt x="24636" y="16492"/>
                    <a:pt x="24237" y="18732"/>
                    <a:pt x="23973" y="21003"/>
                  </a:cubicBezTo>
                  <a:cubicBezTo>
                    <a:pt x="29200" y="17392"/>
                    <a:pt x="34688" y="14196"/>
                    <a:pt x="40408" y="11427"/>
                  </a:cubicBezTo>
                  <a:cubicBezTo>
                    <a:pt x="36360" y="7244"/>
                    <a:pt x="31976" y="3428"/>
                    <a:pt x="2727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85" name="Google Shape;1485;p30"/>
          <p:cNvGrpSpPr/>
          <p:nvPr/>
        </p:nvGrpSpPr>
        <p:grpSpPr>
          <a:xfrm rot="-8615533">
            <a:off x="8940503" y="3149759"/>
            <a:ext cx="2696365" cy="438728"/>
            <a:chOff x="1777900" y="2356875"/>
            <a:chExt cx="5003236" cy="814081"/>
          </a:xfrm>
        </p:grpSpPr>
        <p:sp>
          <p:nvSpPr>
            <p:cNvPr id="1486" name="Google Shape;1486;p30"/>
            <p:cNvSpPr/>
            <p:nvPr/>
          </p:nvSpPr>
          <p:spPr>
            <a:xfrm>
              <a:off x="1777900" y="2356875"/>
              <a:ext cx="5003236" cy="814081"/>
            </a:xfrm>
            <a:custGeom>
              <a:avLst/>
              <a:gdLst/>
              <a:ahLst/>
              <a:cxnLst/>
              <a:rect l="l" t="t" r="r" b="b"/>
              <a:pathLst>
                <a:path w="35450" h="5768" extrusionOk="0">
                  <a:moveTo>
                    <a:pt x="1" y="1"/>
                  </a:moveTo>
                  <a:cubicBezTo>
                    <a:pt x="1" y="1"/>
                    <a:pt x="83" y="1069"/>
                    <a:pt x="840" y="1565"/>
                  </a:cubicBezTo>
                  <a:cubicBezTo>
                    <a:pt x="1594" y="2064"/>
                    <a:pt x="996" y="2775"/>
                    <a:pt x="1082" y="3347"/>
                  </a:cubicBezTo>
                  <a:cubicBezTo>
                    <a:pt x="1165" y="3916"/>
                    <a:pt x="1651" y="4558"/>
                    <a:pt x="1988" y="4911"/>
                  </a:cubicBezTo>
                  <a:cubicBezTo>
                    <a:pt x="2322" y="5268"/>
                    <a:pt x="2659" y="5768"/>
                    <a:pt x="2659" y="5768"/>
                  </a:cubicBezTo>
                  <a:lnTo>
                    <a:pt x="34559" y="5768"/>
                  </a:lnTo>
                  <a:cubicBezTo>
                    <a:pt x="34559" y="5768"/>
                    <a:pt x="35132" y="5371"/>
                    <a:pt x="35257" y="4395"/>
                  </a:cubicBezTo>
                  <a:cubicBezTo>
                    <a:pt x="35449" y="2884"/>
                    <a:pt x="34930" y="3016"/>
                    <a:pt x="34999" y="2279"/>
                  </a:cubicBezTo>
                  <a:cubicBezTo>
                    <a:pt x="35098" y="1151"/>
                    <a:pt x="34880" y="712"/>
                    <a:pt x="350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0"/>
            <p:cNvSpPr/>
            <p:nvPr/>
          </p:nvSpPr>
          <p:spPr>
            <a:xfrm>
              <a:off x="2238992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1" y="1"/>
                  </a:moveTo>
                  <a:cubicBezTo>
                    <a:pt x="1" y="110"/>
                    <a:pt x="1" y="219"/>
                    <a:pt x="10" y="332"/>
                  </a:cubicBezTo>
                  <a:cubicBezTo>
                    <a:pt x="158" y="2319"/>
                    <a:pt x="1933" y="3826"/>
                    <a:pt x="4048" y="3826"/>
                  </a:cubicBezTo>
                  <a:cubicBezTo>
                    <a:pt x="4161" y="3826"/>
                    <a:pt x="4274" y="3822"/>
                    <a:pt x="4389" y="3813"/>
                  </a:cubicBezTo>
                  <a:cubicBezTo>
                    <a:pt x="6532" y="3655"/>
                    <a:pt x="8178" y="2002"/>
                    <a:pt x="8212" y="4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0"/>
            <p:cNvSpPr/>
            <p:nvPr/>
          </p:nvSpPr>
          <p:spPr>
            <a:xfrm>
              <a:off x="2315487" y="2497870"/>
              <a:ext cx="1004176" cy="457850"/>
            </a:xfrm>
            <a:custGeom>
              <a:avLst/>
              <a:gdLst/>
              <a:ahLst/>
              <a:cxnLst/>
              <a:rect l="l" t="t" r="r" b="b"/>
              <a:pathLst>
                <a:path w="7115" h="3244" extrusionOk="0">
                  <a:moveTo>
                    <a:pt x="1" y="0"/>
                  </a:moveTo>
                  <a:lnTo>
                    <a:pt x="1" y="0"/>
                  </a:lnTo>
                  <a:cubicBezTo>
                    <a:pt x="255" y="1863"/>
                    <a:pt x="1660" y="3243"/>
                    <a:pt x="3519" y="3243"/>
                  </a:cubicBezTo>
                  <a:cubicBezTo>
                    <a:pt x="3620" y="3243"/>
                    <a:pt x="3723" y="3239"/>
                    <a:pt x="3827" y="3231"/>
                  </a:cubicBezTo>
                  <a:cubicBezTo>
                    <a:pt x="5616" y="3086"/>
                    <a:pt x="6823" y="1729"/>
                    <a:pt x="7114" y="4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0"/>
            <p:cNvSpPr/>
            <p:nvPr/>
          </p:nvSpPr>
          <p:spPr>
            <a:xfrm>
              <a:off x="3829172" y="2497447"/>
              <a:ext cx="1158859" cy="539992"/>
            </a:xfrm>
            <a:custGeom>
              <a:avLst/>
              <a:gdLst/>
              <a:ahLst/>
              <a:cxnLst/>
              <a:rect l="l" t="t" r="r" b="b"/>
              <a:pathLst>
                <a:path w="8211" h="3826" extrusionOk="0">
                  <a:moveTo>
                    <a:pt x="4154" y="1"/>
                  </a:moveTo>
                  <a:cubicBezTo>
                    <a:pt x="4043" y="1"/>
                    <a:pt x="3932" y="5"/>
                    <a:pt x="3819" y="13"/>
                  </a:cubicBezTo>
                  <a:cubicBezTo>
                    <a:pt x="1676" y="175"/>
                    <a:pt x="33" y="1828"/>
                    <a:pt x="0" y="3783"/>
                  </a:cubicBezTo>
                  <a:lnTo>
                    <a:pt x="8210" y="3826"/>
                  </a:lnTo>
                  <a:cubicBezTo>
                    <a:pt x="8210" y="3716"/>
                    <a:pt x="8207" y="3608"/>
                    <a:pt x="8201" y="3498"/>
                  </a:cubicBezTo>
                  <a:cubicBezTo>
                    <a:pt x="8053" y="1509"/>
                    <a:pt x="6274" y="1"/>
                    <a:pt x="415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0"/>
            <p:cNvSpPr/>
            <p:nvPr/>
          </p:nvSpPr>
          <p:spPr>
            <a:xfrm>
              <a:off x="3907503" y="2579588"/>
              <a:ext cx="1004034" cy="457427"/>
            </a:xfrm>
            <a:custGeom>
              <a:avLst/>
              <a:gdLst/>
              <a:ahLst/>
              <a:cxnLst/>
              <a:rect l="l" t="t" r="r" b="b"/>
              <a:pathLst>
                <a:path w="7114" h="3241" extrusionOk="0">
                  <a:moveTo>
                    <a:pt x="3593" y="1"/>
                  </a:moveTo>
                  <a:cubicBezTo>
                    <a:pt x="3492" y="1"/>
                    <a:pt x="3388" y="5"/>
                    <a:pt x="3284" y="13"/>
                  </a:cubicBezTo>
                  <a:cubicBezTo>
                    <a:pt x="1498" y="158"/>
                    <a:pt x="291" y="1511"/>
                    <a:pt x="1" y="3204"/>
                  </a:cubicBezTo>
                  <a:lnTo>
                    <a:pt x="7113" y="3241"/>
                  </a:lnTo>
                  <a:cubicBezTo>
                    <a:pt x="6859" y="1378"/>
                    <a:pt x="5455" y="1"/>
                    <a:pt x="3593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0"/>
            <p:cNvSpPr/>
            <p:nvPr/>
          </p:nvSpPr>
          <p:spPr>
            <a:xfrm>
              <a:off x="5418647" y="2497306"/>
              <a:ext cx="1159001" cy="540133"/>
            </a:xfrm>
            <a:custGeom>
              <a:avLst/>
              <a:gdLst/>
              <a:ahLst/>
              <a:cxnLst/>
              <a:rect l="l" t="t" r="r" b="b"/>
              <a:pathLst>
                <a:path w="8212" h="3827" extrusionOk="0">
                  <a:moveTo>
                    <a:pt x="4" y="1"/>
                  </a:moveTo>
                  <a:lnTo>
                    <a:pt x="4" y="1"/>
                  </a:lnTo>
                  <a:cubicBezTo>
                    <a:pt x="0" y="110"/>
                    <a:pt x="4" y="219"/>
                    <a:pt x="11" y="332"/>
                  </a:cubicBezTo>
                  <a:cubicBezTo>
                    <a:pt x="161" y="2319"/>
                    <a:pt x="1937" y="3826"/>
                    <a:pt x="4052" y="3826"/>
                  </a:cubicBezTo>
                  <a:cubicBezTo>
                    <a:pt x="4164" y="3826"/>
                    <a:pt x="4278" y="3822"/>
                    <a:pt x="4392" y="3813"/>
                  </a:cubicBezTo>
                  <a:cubicBezTo>
                    <a:pt x="6535" y="3655"/>
                    <a:pt x="8178" y="2002"/>
                    <a:pt x="8211" y="47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0"/>
            <p:cNvSpPr/>
            <p:nvPr/>
          </p:nvSpPr>
          <p:spPr>
            <a:xfrm>
              <a:off x="5495284" y="2497870"/>
              <a:ext cx="1003893" cy="457850"/>
            </a:xfrm>
            <a:custGeom>
              <a:avLst/>
              <a:gdLst/>
              <a:ahLst/>
              <a:cxnLst/>
              <a:rect l="l" t="t" r="r" b="b"/>
              <a:pathLst>
                <a:path w="7113" h="3244" extrusionOk="0">
                  <a:moveTo>
                    <a:pt x="0" y="0"/>
                  </a:moveTo>
                  <a:lnTo>
                    <a:pt x="0" y="0"/>
                  </a:lnTo>
                  <a:cubicBezTo>
                    <a:pt x="254" y="1863"/>
                    <a:pt x="1658" y="3243"/>
                    <a:pt x="3520" y="3243"/>
                  </a:cubicBezTo>
                  <a:cubicBezTo>
                    <a:pt x="3622" y="3243"/>
                    <a:pt x="3725" y="3239"/>
                    <a:pt x="3829" y="3231"/>
                  </a:cubicBezTo>
                  <a:cubicBezTo>
                    <a:pt x="5618" y="3086"/>
                    <a:pt x="6825" y="1729"/>
                    <a:pt x="7113" y="4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0"/>
            <p:cNvSpPr/>
            <p:nvPr/>
          </p:nvSpPr>
          <p:spPr>
            <a:xfrm>
              <a:off x="2734238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5" y="0"/>
                  </a:moveTo>
                  <a:cubicBezTo>
                    <a:pt x="585" y="0"/>
                    <a:pt x="1" y="886"/>
                    <a:pt x="579" y="889"/>
                  </a:cubicBezTo>
                  <a:cubicBezTo>
                    <a:pt x="580" y="889"/>
                    <a:pt x="582" y="889"/>
                    <a:pt x="583" y="889"/>
                  </a:cubicBezTo>
                  <a:cubicBezTo>
                    <a:pt x="1158" y="889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0"/>
            <p:cNvSpPr/>
            <p:nvPr/>
          </p:nvSpPr>
          <p:spPr>
            <a:xfrm>
              <a:off x="2936345" y="2651850"/>
              <a:ext cx="163999" cy="125612"/>
            </a:xfrm>
            <a:custGeom>
              <a:avLst/>
              <a:gdLst/>
              <a:ahLst/>
              <a:cxnLst/>
              <a:rect l="l" t="t" r="r" b="b"/>
              <a:pathLst>
                <a:path w="1162" h="890" extrusionOk="0">
                  <a:moveTo>
                    <a:pt x="588" y="0"/>
                  </a:moveTo>
                  <a:cubicBezTo>
                    <a:pt x="588" y="0"/>
                    <a:pt x="0" y="887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8" y="0"/>
                    <a:pt x="58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0"/>
            <p:cNvSpPr/>
            <p:nvPr/>
          </p:nvSpPr>
          <p:spPr>
            <a:xfrm>
              <a:off x="2556407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0" y="886"/>
                    <a:pt x="582" y="889"/>
                  </a:cubicBezTo>
                  <a:cubicBezTo>
                    <a:pt x="583" y="889"/>
                    <a:pt x="585" y="889"/>
                    <a:pt x="586" y="889"/>
                  </a:cubicBezTo>
                  <a:cubicBezTo>
                    <a:pt x="1159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0"/>
            <p:cNvSpPr/>
            <p:nvPr/>
          </p:nvSpPr>
          <p:spPr>
            <a:xfrm>
              <a:off x="2386055" y="2522993"/>
              <a:ext cx="163717" cy="126177"/>
            </a:xfrm>
            <a:custGeom>
              <a:avLst/>
              <a:gdLst/>
              <a:ahLst/>
              <a:cxnLst/>
              <a:rect l="l" t="t" r="r" b="b"/>
              <a:pathLst>
                <a:path w="1160" h="894" extrusionOk="0">
                  <a:moveTo>
                    <a:pt x="586" y="1"/>
                  </a:moveTo>
                  <a:lnTo>
                    <a:pt x="586" y="1"/>
                  </a:lnTo>
                  <a:cubicBezTo>
                    <a:pt x="586" y="1"/>
                    <a:pt x="0" y="890"/>
                    <a:pt x="583" y="893"/>
                  </a:cubicBezTo>
                  <a:cubicBezTo>
                    <a:pt x="584" y="893"/>
                    <a:pt x="585" y="893"/>
                    <a:pt x="586" y="893"/>
                  </a:cubicBezTo>
                  <a:cubicBezTo>
                    <a:pt x="1159" y="893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0"/>
            <p:cNvSpPr/>
            <p:nvPr/>
          </p:nvSpPr>
          <p:spPr>
            <a:xfrm>
              <a:off x="2735650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90"/>
                    <a:pt x="582" y="893"/>
                  </a:cubicBezTo>
                  <a:cubicBezTo>
                    <a:pt x="583" y="893"/>
                    <a:pt x="584" y="893"/>
                    <a:pt x="585" y="893"/>
                  </a:cubicBezTo>
                  <a:cubicBezTo>
                    <a:pt x="1159" y="893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0"/>
            <p:cNvSpPr/>
            <p:nvPr/>
          </p:nvSpPr>
          <p:spPr>
            <a:xfrm>
              <a:off x="3094841" y="252722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87" y="1"/>
                  </a:moveTo>
                  <a:cubicBezTo>
                    <a:pt x="587" y="1"/>
                    <a:pt x="1" y="886"/>
                    <a:pt x="580" y="890"/>
                  </a:cubicBezTo>
                  <a:cubicBezTo>
                    <a:pt x="581" y="890"/>
                    <a:pt x="582" y="890"/>
                    <a:pt x="583" y="890"/>
                  </a:cubicBezTo>
                  <a:cubicBezTo>
                    <a:pt x="1160" y="890"/>
                    <a:pt x="587" y="1"/>
                    <a:pt x="58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0"/>
            <p:cNvSpPr/>
            <p:nvPr/>
          </p:nvSpPr>
          <p:spPr>
            <a:xfrm>
              <a:off x="2481605" y="2541199"/>
              <a:ext cx="315719" cy="231607"/>
            </a:xfrm>
            <a:custGeom>
              <a:avLst/>
              <a:gdLst/>
              <a:ahLst/>
              <a:cxnLst/>
              <a:rect l="l" t="t" r="r" b="b"/>
              <a:pathLst>
                <a:path w="2237" h="1641" extrusionOk="0">
                  <a:moveTo>
                    <a:pt x="1119" y="1"/>
                  </a:moveTo>
                  <a:cubicBezTo>
                    <a:pt x="660" y="1"/>
                    <a:pt x="219" y="57"/>
                    <a:pt x="60" y="157"/>
                  </a:cubicBezTo>
                  <a:cubicBezTo>
                    <a:pt x="167" y="391"/>
                    <a:pt x="249" y="695"/>
                    <a:pt x="1" y="755"/>
                  </a:cubicBezTo>
                  <a:cubicBezTo>
                    <a:pt x="91" y="1102"/>
                    <a:pt x="283" y="1486"/>
                    <a:pt x="402" y="1572"/>
                  </a:cubicBezTo>
                  <a:cubicBezTo>
                    <a:pt x="471" y="1618"/>
                    <a:pt x="527" y="1641"/>
                    <a:pt x="576" y="1641"/>
                  </a:cubicBezTo>
                  <a:cubicBezTo>
                    <a:pt x="699" y="1641"/>
                    <a:pt x="775" y="1509"/>
                    <a:pt x="861" y="1353"/>
                  </a:cubicBezTo>
                  <a:cubicBezTo>
                    <a:pt x="901" y="1095"/>
                    <a:pt x="1116" y="772"/>
                    <a:pt x="1116" y="772"/>
                  </a:cubicBezTo>
                  <a:cubicBezTo>
                    <a:pt x="1116" y="772"/>
                    <a:pt x="1159" y="837"/>
                    <a:pt x="1211" y="933"/>
                  </a:cubicBezTo>
                  <a:cubicBezTo>
                    <a:pt x="1255" y="910"/>
                    <a:pt x="1304" y="891"/>
                    <a:pt x="1360" y="880"/>
                  </a:cubicBezTo>
                  <a:cubicBezTo>
                    <a:pt x="1608" y="834"/>
                    <a:pt x="1916" y="738"/>
                    <a:pt x="2134" y="622"/>
                  </a:cubicBezTo>
                  <a:cubicBezTo>
                    <a:pt x="2101" y="494"/>
                    <a:pt x="2163" y="311"/>
                    <a:pt x="2237" y="160"/>
                  </a:cubicBezTo>
                  <a:cubicBezTo>
                    <a:pt x="1992" y="50"/>
                    <a:pt x="1548" y="1"/>
                    <a:pt x="111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0"/>
            <p:cNvSpPr/>
            <p:nvPr/>
          </p:nvSpPr>
          <p:spPr>
            <a:xfrm>
              <a:off x="2603123" y="2650015"/>
              <a:ext cx="49538" cy="82283"/>
            </a:xfrm>
            <a:custGeom>
              <a:avLst/>
              <a:gdLst/>
              <a:ahLst/>
              <a:cxnLst/>
              <a:rect l="l" t="t" r="r" b="b"/>
              <a:pathLst>
                <a:path w="351" h="583" extrusionOk="0">
                  <a:moveTo>
                    <a:pt x="255" y="1"/>
                  </a:moveTo>
                  <a:cubicBezTo>
                    <a:pt x="255" y="1"/>
                    <a:pt x="40" y="324"/>
                    <a:pt x="0" y="582"/>
                  </a:cubicBezTo>
                  <a:cubicBezTo>
                    <a:pt x="86" y="430"/>
                    <a:pt x="185" y="251"/>
                    <a:pt x="350" y="162"/>
                  </a:cubicBezTo>
                  <a:cubicBezTo>
                    <a:pt x="298" y="66"/>
                    <a:pt x="255" y="1"/>
                    <a:pt x="25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0"/>
            <p:cNvSpPr/>
            <p:nvPr/>
          </p:nvSpPr>
          <p:spPr>
            <a:xfrm>
              <a:off x="2471443" y="2563216"/>
              <a:ext cx="45445" cy="84541"/>
            </a:xfrm>
            <a:custGeom>
              <a:avLst/>
              <a:gdLst/>
              <a:ahLst/>
              <a:cxnLst/>
              <a:rect l="l" t="t" r="r" b="b"/>
              <a:pathLst>
                <a:path w="322" h="599" extrusionOk="0">
                  <a:moveTo>
                    <a:pt x="132" y="1"/>
                  </a:moveTo>
                  <a:lnTo>
                    <a:pt x="132" y="1"/>
                  </a:lnTo>
                  <a:cubicBezTo>
                    <a:pt x="129" y="4"/>
                    <a:pt x="126" y="7"/>
                    <a:pt x="123" y="7"/>
                  </a:cubicBezTo>
                  <a:cubicBezTo>
                    <a:pt x="1" y="96"/>
                    <a:pt x="7" y="338"/>
                    <a:pt x="73" y="599"/>
                  </a:cubicBezTo>
                  <a:cubicBezTo>
                    <a:pt x="321" y="539"/>
                    <a:pt x="239" y="235"/>
                    <a:pt x="132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2" name="Google Shape;1502;p30"/>
            <p:cNvSpPr/>
            <p:nvPr/>
          </p:nvSpPr>
          <p:spPr>
            <a:xfrm>
              <a:off x="277799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7" y="1"/>
                  </a:moveTo>
                  <a:cubicBezTo>
                    <a:pt x="63" y="152"/>
                    <a:pt x="1" y="335"/>
                    <a:pt x="34" y="463"/>
                  </a:cubicBezTo>
                  <a:cubicBezTo>
                    <a:pt x="298" y="321"/>
                    <a:pt x="431" y="152"/>
                    <a:pt x="170" y="17"/>
                  </a:cubicBezTo>
                  <a:cubicBezTo>
                    <a:pt x="160" y="10"/>
                    <a:pt x="147" y="4"/>
                    <a:pt x="13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3" name="Google Shape;1503;p30"/>
            <p:cNvSpPr/>
            <p:nvPr/>
          </p:nvSpPr>
          <p:spPr>
            <a:xfrm>
              <a:off x="4328794" y="2611203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77" y="1"/>
                  </a:moveTo>
                  <a:cubicBezTo>
                    <a:pt x="0" y="1"/>
                    <a:pt x="573" y="891"/>
                    <a:pt x="573" y="891"/>
                  </a:cubicBezTo>
                  <a:cubicBezTo>
                    <a:pt x="573" y="891"/>
                    <a:pt x="1162" y="4"/>
                    <a:pt x="580" y="1"/>
                  </a:cubicBezTo>
                  <a:cubicBezTo>
                    <a:pt x="579" y="1"/>
                    <a:pt x="578" y="1"/>
                    <a:pt x="577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0"/>
            <p:cNvSpPr/>
            <p:nvPr/>
          </p:nvSpPr>
          <p:spPr>
            <a:xfrm>
              <a:off x="4126687" y="2757844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77" y="0"/>
                  </a:moveTo>
                  <a:cubicBezTo>
                    <a:pt x="0" y="0"/>
                    <a:pt x="574" y="890"/>
                    <a:pt x="574" y="890"/>
                  </a:cubicBezTo>
                  <a:cubicBezTo>
                    <a:pt x="574" y="890"/>
                    <a:pt x="1159" y="0"/>
                    <a:pt x="580" y="0"/>
                  </a:cubicBezTo>
                  <a:cubicBezTo>
                    <a:pt x="579" y="0"/>
                    <a:pt x="578" y="0"/>
                    <a:pt x="577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0"/>
            <p:cNvSpPr/>
            <p:nvPr/>
          </p:nvSpPr>
          <p:spPr>
            <a:xfrm>
              <a:off x="4506484" y="2759678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8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81" y="1"/>
                  </a:cubicBezTo>
                  <a:cubicBezTo>
                    <a:pt x="580" y="1"/>
                    <a:pt x="579" y="1"/>
                    <a:pt x="57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0"/>
            <p:cNvSpPr/>
            <p:nvPr/>
          </p:nvSpPr>
          <p:spPr>
            <a:xfrm>
              <a:off x="4677259" y="2886137"/>
              <a:ext cx="163717" cy="125754"/>
            </a:xfrm>
            <a:custGeom>
              <a:avLst/>
              <a:gdLst/>
              <a:ahLst/>
              <a:cxnLst/>
              <a:rect l="l" t="t" r="r" b="b"/>
              <a:pathLst>
                <a:path w="1160" h="891" extrusionOk="0">
                  <a:moveTo>
                    <a:pt x="575" y="1"/>
                  </a:moveTo>
                  <a:cubicBezTo>
                    <a:pt x="1" y="1"/>
                    <a:pt x="574" y="890"/>
                    <a:pt x="574" y="890"/>
                  </a:cubicBezTo>
                  <a:cubicBezTo>
                    <a:pt x="574" y="890"/>
                    <a:pt x="1160" y="4"/>
                    <a:pt x="578" y="1"/>
                  </a:cubicBezTo>
                  <a:cubicBezTo>
                    <a:pt x="577" y="1"/>
                    <a:pt x="576" y="1"/>
                    <a:pt x="57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0"/>
            <p:cNvSpPr/>
            <p:nvPr/>
          </p:nvSpPr>
          <p:spPr>
            <a:xfrm>
              <a:off x="4327242" y="2884302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8" y="0"/>
                  </a:moveTo>
                  <a:cubicBezTo>
                    <a:pt x="1" y="0"/>
                    <a:pt x="574" y="890"/>
                    <a:pt x="574" y="890"/>
                  </a:cubicBezTo>
                  <a:cubicBezTo>
                    <a:pt x="574" y="890"/>
                    <a:pt x="1160" y="3"/>
                    <a:pt x="581" y="0"/>
                  </a:cubicBezTo>
                  <a:cubicBezTo>
                    <a:pt x="580" y="0"/>
                    <a:pt x="579" y="0"/>
                    <a:pt x="57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0"/>
            <p:cNvSpPr/>
            <p:nvPr/>
          </p:nvSpPr>
          <p:spPr>
            <a:xfrm>
              <a:off x="3968474" y="2882467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73" y="0"/>
                  </a:moveTo>
                  <a:cubicBezTo>
                    <a:pt x="1" y="0"/>
                    <a:pt x="573" y="889"/>
                    <a:pt x="573" y="889"/>
                  </a:cubicBezTo>
                  <a:cubicBezTo>
                    <a:pt x="573" y="889"/>
                    <a:pt x="1159" y="4"/>
                    <a:pt x="577" y="0"/>
                  </a:cubicBezTo>
                  <a:cubicBezTo>
                    <a:pt x="575" y="0"/>
                    <a:pt x="574" y="0"/>
                    <a:pt x="573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0"/>
            <p:cNvSpPr/>
            <p:nvPr/>
          </p:nvSpPr>
          <p:spPr>
            <a:xfrm>
              <a:off x="4429706" y="2762501"/>
              <a:ext cx="315154" cy="231465"/>
            </a:xfrm>
            <a:custGeom>
              <a:avLst/>
              <a:gdLst/>
              <a:ahLst/>
              <a:cxnLst/>
              <a:rect l="l" t="t" r="r" b="b"/>
              <a:pathLst>
                <a:path w="2233" h="1640" extrusionOk="0">
                  <a:moveTo>
                    <a:pt x="1661" y="0"/>
                  </a:moveTo>
                  <a:cubicBezTo>
                    <a:pt x="1539" y="0"/>
                    <a:pt x="1462" y="132"/>
                    <a:pt x="1373" y="288"/>
                  </a:cubicBezTo>
                  <a:cubicBezTo>
                    <a:pt x="1333" y="542"/>
                    <a:pt x="1118" y="870"/>
                    <a:pt x="1118" y="870"/>
                  </a:cubicBezTo>
                  <a:cubicBezTo>
                    <a:pt x="1118" y="870"/>
                    <a:pt x="1075" y="804"/>
                    <a:pt x="1026" y="707"/>
                  </a:cubicBezTo>
                  <a:cubicBezTo>
                    <a:pt x="979" y="731"/>
                    <a:pt x="930" y="751"/>
                    <a:pt x="877" y="761"/>
                  </a:cubicBezTo>
                  <a:cubicBezTo>
                    <a:pt x="626" y="804"/>
                    <a:pt x="321" y="903"/>
                    <a:pt x="103" y="1019"/>
                  </a:cubicBezTo>
                  <a:cubicBezTo>
                    <a:pt x="136" y="1144"/>
                    <a:pt x="70" y="1330"/>
                    <a:pt x="0" y="1481"/>
                  </a:cubicBezTo>
                  <a:cubicBezTo>
                    <a:pt x="242" y="1591"/>
                    <a:pt x="689" y="1640"/>
                    <a:pt x="1115" y="1640"/>
                  </a:cubicBezTo>
                  <a:cubicBezTo>
                    <a:pt x="1574" y="1640"/>
                    <a:pt x="2018" y="1584"/>
                    <a:pt x="2177" y="1481"/>
                  </a:cubicBezTo>
                  <a:cubicBezTo>
                    <a:pt x="2070" y="1250"/>
                    <a:pt x="1988" y="946"/>
                    <a:pt x="2233" y="886"/>
                  </a:cubicBezTo>
                  <a:cubicBezTo>
                    <a:pt x="2146" y="536"/>
                    <a:pt x="1951" y="156"/>
                    <a:pt x="1836" y="69"/>
                  </a:cubicBezTo>
                  <a:cubicBezTo>
                    <a:pt x="1766" y="20"/>
                    <a:pt x="1710" y="0"/>
                    <a:pt x="166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0"/>
            <p:cNvSpPr/>
            <p:nvPr/>
          </p:nvSpPr>
          <p:spPr>
            <a:xfrm>
              <a:off x="4574371" y="2803007"/>
              <a:ext cx="49115" cy="82424"/>
            </a:xfrm>
            <a:custGeom>
              <a:avLst/>
              <a:gdLst/>
              <a:ahLst/>
              <a:cxnLst/>
              <a:rect l="l" t="t" r="r" b="b"/>
              <a:pathLst>
                <a:path w="348" h="584" extrusionOk="0">
                  <a:moveTo>
                    <a:pt x="348" y="1"/>
                  </a:moveTo>
                  <a:lnTo>
                    <a:pt x="348" y="1"/>
                  </a:lnTo>
                  <a:cubicBezTo>
                    <a:pt x="262" y="153"/>
                    <a:pt x="166" y="328"/>
                    <a:pt x="1" y="420"/>
                  </a:cubicBezTo>
                  <a:cubicBezTo>
                    <a:pt x="50" y="517"/>
                    <a:pt x="93" y="583"/>
                    <a:pt x="93" y="583"/>
                  </a:cubicBezTo>
                  <a:cubicBezTo>
                    <a:pt x="93" y="583"/>
                    <a:pt x="308" y="255"/>
                    <a:pt x="348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0"/>
            <p:cNvSpPr/>
            <p:nvPr/>
          </p:nvSpPr>
          <p:spPr>
            <a:xfrm>
              <a:off x="4710144" y="2887548"/>
              <a:ext cx="45445" cy="84118"/>
            </a:xfrm>
            <a:custGeom>
              <a:avLst/>
              <a:gdLst/>
              <a:ahLst/>
              <a:cxnLst/>
              <a:rect l="l" t="t" r="r" b="b"/>
              <a:pathLst>
                <a:path w="322" h="596" extrusionOk="0">
                  <a:moveTo>
                    <a:pt x="246" y="0"/>
                  </a:moveTo>
                  <a:lnTo>
                    <a:pt x="246" y="0"/>
                  </a:lnTo>
                  <a:cubicBezTo>
                    <a:pt x="1" y="60"/>
                    <a:pt x="83" y="364"/>
                    <a:pt x="190" y="595"/>
                  </a:cubicBezTo>
                  <a:cubicBezTo>
                    <a:pt x="193" y="595"/>
                    <a:pt x="196" y="592"/>
                    <a:pt x="196" y="589"/>
                  </a:cubicBezTo>
                  <a:cubicBezTo>
                    <a:pt x="321" y="503"/>
                    <a:pt x="312" y="262"/>
                    <a:pt x="24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0"/>
            <p:cNvSpPr/>
            <p:nvPr/>
          </p:nvSpPr>
          <p:spPr>
            <a:xfrm>
              <a:off x="4387648" y="2906178"/>
              <a:ext cx="61394" cy="65488"/>
            </a:xfrm>
            <a:custGeom>
              <a:avLst/>
              <a:gdLst/>
              <a:ahLst/>
              <a:cxnLst/>
              <a:rect l="l" t="t" r="r" b="b"/>
              <a:pathLst>
                <a:path w="435" h="464" extrusionOk="0">
                  <a:moveTo>
                    <a:pt x="401" y="1"/>
                  </a:moveTo>
                  <a:lnTo>
                    <a:pt x="401" y="1"/>
                  </a:lnTo>
                  <a:cubicBezTo>
                    <a:pt x="137" y="143"/>
                    <a:pt x="1" y="312"/>
                    <a:pt x="262" y="447"/>
                  </a:cubicBezTo>
                  <a:cubicBezTo>
                    <a:pt x="275" y="454"/>
                    <a:pt x="285" y="457"/>
                    <a:pt x="298" y="463"/>
                  </a:cubicBezTo>
                  <a:cubicBezTo>
                    <a:pt x="368" y="312"/>
                    <a:pt x="434" y="126"/>
                    <a:pt x="40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0"/>
            <p:cNvSpPr/>
            <p:nvPr/>
          </p:nvSpPr>
          <p:spPr>
            <a:xfrm>
              <a:off x="5914317" y="2798491"/>
              <a:ext cx="163575" cy="125471"/>
            </a:xfrm>
            <a:custGeom>
              <a:avLst/>
              <a:gdLst/>
              <a:ahLst/>
              <a:cxnLst/>
              <a:rect l="l" t="t" r="r" b="b"/>
              <a:pathLst>
                <a:path w="1159" h="889" extrusionOk="0">
                  <a:moveTo>
                    <a:pt x="586" y="0"/>
                  </a:moveTo>
                  <a:lnTo>
                    <a:pt x="586" y="0"/>
                  </a:lnTo>
                  <a:cubicBezTo>
                    <a:pt x="586" y="0"/>
                    <a:pt x="0" y="886"/>
                    <a:pt x="579" y="889"/>
                  </a:cubicBezTo>
                  <a:cubicBezTo>
                    <a:pt x="580" y="889"/>
                    <a:pt x="581" y="889"/>
                    <a:pt x="582" y="889"/>
                  </a:cubicBezTo>
                  <a:cubicBezTo>
                    <a:pt x="1159" y="889"/>
                    <a:pt x="586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0"/>
            <p:cNvSpPr/>
            <p:nvPr/>
          </p:nvSpPr>
          <p:spPr>
            <a:xfrm>
              <a:off x="6116283" y="2651850"/>
              <a:ext cx="163717" cy="125612"/>
            </a:xfrm>
            <a:custGeom>
              <a:avLst/>
              <a:gdLst/>
              <a:ahLst/>
              <a:cxnLst/>
              <a:rect l="l" t="t" r="r" b="b"/>
              <a:pathLst>
                <a:path w="1160" h="890" extrusionOk="0">
                  <a:moveTo>
                    <a:pt x="586" y="0"/>
                  </a:moveTo>
                  <a:cubicBezTo>
                    <a:pt x="586" y="0"/>
                    <a:pt x="1" y="887"/>
                    <a:pt x="583" y="890"/>
                  </a:cubicBezTo>
                  <a:cubicBezTo>
                    <a:pt x="584" y="890"/>
                    <a:pt x="585" y="890"/>
                    <a:pt x="586" y="890"/>
                  </a:cubicBezTo>
                  <a:cubicBezTo>
                    <a:pt x="1160" y="890"/>
                    <a:pt x="587" y="0"/>
                    <a:pt x="586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0"/>
            <p:cNvSpPr/>
            <p:nvPr/>
          </p:nvSpPr>
          <p:spPr>
            <a:xfrm>
              <a:off x="5736486" y="2650015"/>
              <a:ext cx="163575" cy="125612"/>
            </a:xfrm>
            <a:custGeom>
              <a:avLst/>
              <a:gdLst/>
              <a:ahLst/>
              <a:cxnLst/>
              <a:rect l="l" t="t" r="r" b="b"/>
              <a:pathLst>
                <a:path w="1159" h="890" extrusionOk="0">
                  <a:moveTo>
                    <a:pt x="586" y="1"/>
                  </a:moveTo>
                  <a:cubicBezTo>
                    <a:pt x="586" y="1"/>
                    <a:pt x="1" y="886"/>
                    <a:pt x="582" y="889"/>
                  </a:cubicBezTo>
                  <a:cubicBezTo>
                    <a:pt x="584" y="889"/>
                    <a:pt x="585" y="889"/>
                    <a:pt x="586" y="889"/>
                  </a:cubicBezTo>
                  <a:cubicBezTo>
                    <a:pt x="1158" y="889"/>
                    <a:pt x="586" y="1"/>
                    <a:pt x="58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0"/>
            <p:cNvSpPr/>
            <p:nvPr/>
          </p:nvSpPr>
          <p:spPr>
            <a:xfrm>
              <a:off x="5566134" y="2522993"/>
              <a:ext cx="163575" cy="126177"/>
            </a:xfrm>
            <a:custGeom>
              <a:avLst/>
              <a:gdLst/>
              <a:ahLst/>
              <a:cxnLst/>
              <a:rect l="l" t="t" r="r" b="b"/>
              <a:pathLst>
                <a:path w="1159" h="894" extrusionOk="0">
                  <a:moveTo>
                    <a:pt x="585" y="1"/>
                  </a:moveTo>
                  <a:cubicBezTo>
                    <a:pt x="585" y="1"/>
                    <a:pt x="1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6" y="1"/>
                    <a:pt x="5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0"/>
            <p:cNvSpPr/>
            <p:nvPr/>
          </p:nvSpPr>
          <p:spPr>
            <a:xfrm>
              <a:off x="5915728" y="2524969"/>
              <a:ext cx="163575" cy="126036"/>
            </a:xfrm>
            <a:custGeom>
              <a:avLst/>
              <a:gdLst/>
              <a:ahLst/>
              <a:cxnLst/>
              <a:rect l="l" t="t" r="r" b="b"/>
              <a:pathLst>
                <a:path w="1159" h="893" extrusionOk="0">
                  <a:moveTo>
                    <a:pt x="585" y="0"/>
                  </a:moveTo>
                  <a:cubicBezTo>
                    <a:pt x="585" y="0"/>
                    <a:pt x="0" y="890"/>
                    <a:pt x="579" y="893"/>
                  </a:cubicBezTo>
                  <a:cubicBezTo>
                    <a:pt x="580" y="893"/>
                    <a:pt x="581" y="893"/>
                    <a:pt x="582" y="893"/>
                  </a:cubicBezTo>
                  <a:cubicBezTo>
                    <a:pt x="1159" y="893"/>
                    <a:pt x="585" y="0"/>
                    <a:pt x="585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0"/>
            <p:cNvSpPr/>
            <p:nvPr/>
          </p:nvSpPr>
          <p:spPr>
            <a:xfrm>
              <a:off x="6274638" y="2527227"/>
              <a:ext cx="164140" cy="125754"/>
            </a:xfrm>
            <a:custGeom>
              <a:avLst/>
              <a:gdLst/>
              <a:ahLst/>
              <a:cxnLst/>
              <a:rect l="l" t="t" r="r" b="b"/>
              <a:pathLst>
                <a:path w="1163" h="891" extrusionOk="0">
                  <a:moveTo>
                    <a:pt x="589" y="1"/>
                  </a:moveTo>
                  <a:lnTo>
                    <a:pt x="589" y="1"/>
                  </a:lnTo>
                  <a:cubicBezTo>
                    <a:pt x="589" y="1"/>
                    <a:pt x="0" y="886"/>
                    <a:pt x="582" y="890"/>
                  </a:cubicBezTo>
                  <a:cubicBezTo>
                    <a:pt x="583" y="890"/>
                    <a:pt x="584" y="890"/>
                    <a:pt x="585" y="890"/>
                  </a:cubicBezTo>
                  <a:cubicBezTo>
                    <a:pt x="1162" y="890"/>
                    <a:pt x="589" y="1"/>
                    <a:pt x="58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0"/>
            <p:cNvSpPr/>
            <p:nvPr/>
          </p:nvSpPr>
          <p:spPr>
            <a:xfrm>
              <a:off x="5661825" y="2541199"/>
              <a:ext cx="315154" cy="231607"/>
            </a:xfrm>
            <a:custGeom>
              <a:avLst/>
              <a:gdLst/>
              <a:ahLst/>
              <a:cxnLst/>
              <a:rect l="l" t="t" r="r" b="b"/>
              <a:pathLst>
                <a:path w="2233" h="1641" extrusionOk="0">
                  <a:moveTo>
                    <a:pt x="1118" y="1"/>
                  </a:moveTo>
                  <a:cubicBezTo>
                    <a:pt x="658" y="1"/>
                    <a:pt x="215" y="57"/>
                    <a:pt x="60" y="157"/>
                  </a:cubicBezTo>
                  <a:cubicBezTo>
                    <a:pt x="165" y="391"/>
                    <a:pt x="245" y="695"/>
                    <a:pt x="0" y="755"/>
                  </a:cubicBezTo>
                  <a:cubicBezTo>
                    <a:pt x="90" y="1102"/>
                    <a:pt x="281" y="1486"/>
                    <a:pt x="400" y="1572"/>
                  </a:cubicBezTo>
                  <a:cubicBezTo>
                    <a:pt x="467" y="1618"/>
                    <a:pt x="522" y="1641"/>
                    <a:pt x="572" y="1641"/>
                  </a:cubicBezTo>
                  <a:cubicBezTo>
                    <a:pt x="698" y="1641"/>
                    <a:pt x="774" y="1509"/>
                    <a:pt x="860" y="1353"/>
                  </a:cubicBezTo>
                  <a:cubicBezTo>
                    <a:pt x="899" y="1095"/>
                    <a:pt x="1115" y="772"/>
                    <a:pt x="1115" y="772"/>
                  </a:cubicBezTo>
                  <a:cubicBezTo>
                    <a:pt x="1115" y="772"/>
                    <a:pt x="1157" y="837"/>
                    <a:pt x="1207" y="933"/>
                  </a:cubicBezTo>
                  <a:cubicBezTo>
                    <a:pt x="1253" y="910"/>
                    <a:pt x="1303" y="891"/>
                    <a:pt x="1360" y="880"/>
                  </a:cubicBezTo>
                  <a:cubicBezTo>
                    <a:pt x="1607" y="834"/>
                    <a:pt x="1911" y="738"/>
                    <a:pt x="2130" y="622"/>
                  </a:cubicBezTo>
                  <a:cubicBezTo>
                    <a:pt x="2100" y="494"/>
                    <a:pt x="2163" y="311"/>
                    <a:pt x="2233" y="160"/>
                  </a:cubicBezTo>
                  <a:cubicBezTo>
                    <a:pt x="1991" y="50"/>
                    <a:pt x="1548" y="1"/>
                    <a:pt x="111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0"/>
            <p:cNvSpPr/>
            <p:nvPr/>
          </p:nvSpPr>
          <p:spPr>
            <a:xfrm>
              <a:off x="5783060" y="2650015"/>
              <a:ext cx="49256" cy="82283"/>
            </a:xfrm>
            <a:custGeom>
              <a:avLst/>
              <a:gdLst/>
              <a:ahLst/>
              <a:cxnLst/>
              <a:rect l="l" t="t" r="r" b="b"/>
              <a:pathLst>
                <a:path w="349" h="583" extrusionOk="0">
                  <a:moveTo>
                    <a:pt x="256" y="1"/>
                  </a:moveTo>
                  <a:cubicBezTo>
                    <a:pt x="256" y="1"/>
                    <a:pt x="40" y="324"/>
                    <a:pt x="1" y="582"/>
                  </a:cubicBezTo>
                  <a:cubicBezTo>
                    <a:pt x="87" y="430"/>
                    <a:pt x="183" y="251"/>
                    <a:pt x="348" y="162"/>
                  </a:cubicBezTo>
                  <a:cubicBezTo>
                    <a:pt x="298" y="66"/>
                    <a:pt x="256" y="1"/>
                    <a:pt x="25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0"/>
            <p:cNvSpPr/>
            <p:nvPr/>
          </p:nvSpPr>
          <p:spPr>
            <a:xfrm>
              <a:off x="5651098" y="2563216"/>
              <a:ext cx="45304" cy="84541"/>
            </a:xfrm>
            <a:custGeom>
              <a:avLst/>
              <a:gdLst/>
              <a:ahLst/>
              <a:cxnLst/>
              <a:rect l="l" t="t" r="r" b="b"/>
              <a:pathLst>
                <a:path w="321" h="599" extrusionOk="0">
                  <a:moveTo>
                    <a:pt x="136" y="1"/>
                  </a:moveTo>
                  <a:lnTo>
                    <a:pt x="136" y="1"/>
                  </a:lnTo>
                  <a:cubicBezTo>
                    <a:pt x="133" y="4"/>
                    <a:pt x="129" y="7"/>
                    <a:pt x="126" y="7"/>
                  </a:cubicBezTo>
                  <a:cubicBezTo>
                    <a:pt x="0" y="96"/>
                    <a:pt x="10" y="338"/>
                    <a:pt x="76" y="599"/>
                  </a:cubicBezTo>
                  <a:cubicBezTo>
                    <a:pt x="321" y="539"/>
                    <a:pt x="241" y="235"/>
                    <a:pt x="13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0"/>
            <p:cNvSpPr/>
            <p:nvPr/>
          </p:nvSpPr>
          <p:spPr>
            <a:xfrm>
              <a:off x="5958210" y="2563640"/>
              <a:ext cx="60829" cy="65488"/>
            </a:xfrm>
            <a:custGeom>
              <a:avLst/>
              <a:gdLst/>
              <a:ahLst/>
              <a:cxnLst/>
              <a:rect l="l" t="t" r="r" b="b"/>
              <a:pathLst>
                <a:path w="431" h="464" extrusionOk="0">
                  <a:moveTo>
                    <a:pt x="133" y="1"/>
                  </a:moveTo>
                  <a:cubicBezTo>
                    <a:pt x="63" y="152"/>
                    <a:pt x="0" y="335"/>
                    <a:pt x="30" y="463"/>
                  </a:cubicBezTo>
                  <a:cubicBezTo>
                    <a:pt x="295" y="321"/>
                    <a:pt x="430" y="152"/>
                    <a:pt x="168" y="17"/>
                  </a:cubicBezTo>
                  <a:cubicBezTo>
                    <a:pt x="156" y="10"/>
                    <a:pt x="145" y="4"/>
                    <a:pt x="13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23" name="Google Shape;1523;p30"/>
          <p:cNvGrpSpPr/>
          <p:nvPr/>
        </p:nvGrpSpPr>
        <p:grpSpPr>
          <a:xfrm>
            <a:off x="2007382" y="650959"/>
            <a:ext cx="1349969" cy="1262779"/>
            <a:chOff x="1178193" y="539992"/>
            <a:chExt cx="1573391" cy="1471771"/>
          </a:xfrm>
        </p:grpSpPr>
        <p:sp>
          <p:nvSpPr>
            <p:cNvPr id="1524" name="Google Shape;1524;p30"/>
            <p:cNvSpPr/>
            <p:nvPr/>
          </p:nvSpPr>
          <p:spPr>
            <a:xfrm rot="-3921521">
              <a:off x="1476612" y="684445"/>
              <a:ext cx="981973" cy="1124981"/>
            </a:xfrm>
            <a:custGeom>
              <a:avLst/>
              <a:gdLst/>
              <a:ahLst/>
              <a:cxnLst/>
              <a:rect l="l" t="t" r="r" b="b"/>
              <a:pathLst>
                <a:path w="25308" h="28992" extrusionOk="0">
                  <a:moveTo>
                    <a:pt x="21779" y="11898"/>
                  </a:moveTo>
                  <a:cubicBezTo>
                    <a:pt x="21827" y="12019"/>
                    <a:pt x="21862" y="12112"/>
                    <a:pt x="21883" y="12171"/>
                  </a:cubicBezTo>
                  <a:lnTo>
                    <a:pt x="21883" y="12171"/>
                  </a:lnTo>
                  <a:cubicBezTo>
                    <a:pt x="21849" y="12080"/>
                    <a:pt x="21814" y="11989"/>
                    <a:pt x="21779" y="11898"/>
                  </a:cubicBezTo>
                  <a:close/>
                  <a:moveTo>
                    <a:pt x="15590" y="0"/>
                  </a:moveTo>
                  <a:cubicBezTo>
                    <a:pt x="13044" y="0"/>
                    <a:pt x="11306" y="1796"/>
                    <a:pt x="11257" y="1845"/>
                  </a:cubicBezTo>
                  <a:cubicBezTo>
                    <a:pt x="10861" y="1735"/>
                    <a:pt x="10455" y="1681"/>
                    <a:pt x="10052" y="1681"/>
                  </a:cubicBezTo>
                  <a:cubicBezTo>
                    <a:pt x="9207" y="1681"/>
                    <a:pt x="8374" y="1919"/>
                    <a:pt x="7674" y="2383"/>
                  </a:cubicBezTo>
                  <a:cubicBezTo>
                    <a:pt x="7315" y="2620"/>
                    <a:pt x="6990" y="2917"/>
                    <a:pt x="6715" y="3271"/>
                  </a:cubicBezTo>
                  <a:cubicBezTo>
                    <a:pt x="6375" y="3710"/>
                    <a:pt x="6168" y="4150"/>
                    <a:pt x="6059" y="4570"/>
                  </a:cubicBezTo>
                  <a:cubicBezTo>
                    <a:pt x="5700" y="5868"/>
                    <a:pt x="6214" y="6935"/>
                    <a:pt x="6214" y="6935"/>
                  </a:cubicBezTo>
                  <a:cubicBezTo>
                    <a:pt x="6229" y="6940"/>
                    <a:pt x="6238" y="6944"/>
                    <a:pt x="6248" y="6950"/>
                  </a:cubicBezTo>
                  <a:lnTo>
                    <a:pt x="6248" y="6950"/>
                  </a:lnTo>
                  <a:cubicBezTo>
                    <a:pt x="6238" y="6944"/>
                    <a:pt x="6229" y="6940"/>
                    <a:pt x="6214" y="6940"/>
                  </a:cubicBezTo>
                  <a:cubicBezTo>
                    <a:pt x="6214" y="6940"/>
                    <a:pt x="4902" y="7936"/>
                    <a:pt x="3472" y="9863"/>
                  </a:cubicBezTo>
                  <a:cubicBezTo>
                    <a:pt x="3372" y="9844"/>
                    <a:pt x="3273" y="9834"/>
                    <a:pt x="3178" y="9834"/>
                  </a:cubicBezTo>
                  <a:cubicBezTo>
                    <a:pt x="2898" y="9834"/>
                    <a:pt x="2647" y="9918"/>
                    <a:pt x="2456" y="10095"/>
                  </a:cubicBezTo>
                  <a:cubicBezTo>
                    <a:pt x="2093" y="10435"/>
                    <a:pt x="2055" y="11030"/>
                    <a:pt x="2300" y="11638"/>
                  </a:cubicBezTo>
                  <a:cubicBezTo>
                    <a:pt x="1238" y="13475"/>
                    <a:pt x="299" y="15831"/>
                    <a:pt x="1" y="18684"/>
                  </a:cubicBezTo>
                  <a:lnTo>
                    <a:pt x="171" y="25327"/>
                  </a:lnTo>
                  <a:lnTo>
                    <a:pt x="265" y="28992"/>
                  </a:lnTo>
                  <a:lnTo>
                    <a:pt x="3760" y="27868"/>
                  </a:lnTo>
                  <a:lnTo>
                    <a:pt x="9662" y="25974"/>
                  </a:lnTo>
                  <a:lnTo>
                    <a:pt x="9662" y="25979"/>
                  </a:lnTo>
                  <a:cubicBezTo>
                    <a:pt x="9662" y="25979"/>
                    <a:pt x="12170" y="24954"/>
                    <a:pt x="15059" y="22064"/>
                  </a:cubicBezTo>
                  <a:cubicBezTo>
                    <a:pt x="15334" y="22183"/>
                    <a:pt x="15608" y="22245"/>
                    <a:pt x="15858" y="22245"/>
                  </a:cubicBezTo>
                  <a:cubicBezTo>
                    <a:pt x="16176" y="22245"/>
                    <a:pt x="16455" y="22146"/>
                    <a:pt x="16651" y="21937"/>
                  </a:cubicBezTo>
                  <a:cubicBezTo>
                    <a:pt x="17014" y="21554"/>
                    <a:pt x="16995" y="20912"/>
                    <a:pt x="16669" y="20289"/>
                  </a:cubicBezTo>
                  <a:cubicBezTo>
                    <a:pt x="17278" y="19547"/>
                    <a:pt x="17887" y="18721"/>
                    <a:pt x="18477" y="17801"/>
                  </a:cubicBezTo>
                  <a:cubicBezTo>
                    <a:pt x="18684" y="17842"/>
                    <a:pt x="18881" y="17862"/>
                    <a:pt x="19070" y="17862"/>
                  </a:cubicBezTo>
                  <a:cubicBezTo>
                    <a:pt x="19503" y="17862"/>
                    <a:pt x="19889" y="17761"/>
                    <a:pt x="20234" y="17592"/>
                  </a:cubicBezTo>
                  <a:cubicBezTo>
                    <a:pt x="20844" y="17305"/>
                    <a:pt x="21325" y="16818"/>
                    <a:pt x="21683" y="16313"/>
                  </a:cubicBezTo>
                  <a:cubicBezTo>
                    <a:pt x="22359" y="15378"/>
                    <a:pt x="22533" y="14179"/>
                    <a:pt x="22193" y="13079"/>
                  </a:cubicBezTo>
                  <a:cubicBezTo>
                    <a:pt x="22105" y="12795"/>
                    <a:pt x="22011" y="12518"/>
                    <a:pt x="21911" y="12247"/>
                  </a:cubicBezTo>
                  <a:lnTo>
                    <a:pt x="21911" y="12247"/>
                  </a:lnTo>
                  <a:cubicBezTo>
                    <a:pt x="22796" y="11281"/>
                    <a:pt x="25308" y="6938"/>
                    <a:pt x="20362" y="2204"/>
                  </a:cubicBezTo>
                  <a:cubicBezTo>
                    <a:pt x="18625" y="540"/>
                    <a:pt x="16986" y="0"/>
                    <a:pt x="155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0"/>
            <p:cNvSpPr/>
            <p:nvPr/>
          </p:nvSpPr>
          <p:spPr>
            <a:xfrm rot="-3921521">
              <a:off x="1442318" y="650080"/>
              <a:ext cx="1045140" cy="1251596"/>
            </a:xfrm>
            <a:custGeom>
              <a:avLst/>
              <a:gdLst/>
              <a:ahLst/>
              <a:cxnLst/>
              <a:rect l="l" t="t" r="r" b="b"/>
              <a:pathLst>
                <a:path w="26936" h="32255" extrusionOk="0">
                  <a:moveTo>
                    <a:pt x="17099" y="0"/>
                  </a:moveTo>
                  <a:cubicBezTo>
                    <a:pt x="15136" y="0"/>
                    <a:pt x="13458" y="842"/>
                    <a:pt x="12364" y="1737"/>
                  </a:cubicBezTo>
                  <a:cubicBezTo>
                    <a:pt x="12097" y="1701"/>
                    <a:pt x="11831" y="1683"/>
                    <a:pt x="11565" y="1683"/>
                  </a:cubicBezTo>
                  <a:cubicBezTo>
                    <a:pt x="10452" y="1683"/>
                    <a:pt x="9363" y="2001"/>
                    <a:pt x="8439" y="2611"/>
                  </a:cubicBezTo>
                  <a:cubicBezTo>
                    <a:pt x="7944" y="2932"/>
                    <a:pt x="7509" y="3333"/>
                    <a:pt x="7146" y="3806"/>
                  </a:cubicBezTo>
                  <a:cubicBezTo>
                    <a:pt x="6715" y="4357"/>
                    <a:pt x="6414" y="4963"/>
                    <a:pt x="6244" y="5590"/>
                  </a:cubicBezTo>
                  <a:cubicBezTo>
                    <a:pt x="6003" y="6469"/>
                    <a:pt x="6046" y="7262"/>
                    <a:pt x="6159" y="7861"/>
                  </a:cubicBezTo>
                  <a:cubicBezTo>
                    <a:pt x="5682" y="8306"/>
                    <a:pt x="5021" y="8975"/>
                    <a:pt x="4313" y="9864"/>
                  </a:cubicBezTo>
                  <a:cubicBezTo>
                    <a:pt x="3826" y="9934"/>
                    <a:pt x="3387" y="10142"/>
                    <a:pt x="3038" y="10463"/>
                  </a:cubicBezTo>
                  <a:cubicBezTo>
                    <a:pt x="2415" y="11048"/>
                    <a:pt x="2169" y="11922"/>
                    <a:pt x="2339" y="12848"/>
                  </a:cubicBezTo>
                  <a:cubicBezTo>
                    <a:pt x="1328" y="14722"/>
                    <a:pt x="643" y="16714"/>
                    <a:pt x="299" y="18788"/>
                  </a:cubicBezTo>
                  <a:lnTo>
                    <a:pt x="105" y="18806"/>
                  </a:lnTo>
                  <a:lnTo>
                    <a:pt x="138" y="20011"/>
                  </a:lnTo>
                  <a:lnTo>
                    <a:pt x="1" y="21291"/>
                  </a:lnTo>
                  <a:lnTo>
                    <a:pt x="171" y="21310"/>
                  </a:lnTo>
                  <a:lnTo>
                    <a:pt x="450" y="32255"/>
                  </a:lnTo>
                  <a:lnTo>
                    <a:pt x="10008" y="29191"/>
                  </a:lnTo>
                  <a:lnTo>
                    <a:pt x="10021" y="29332"/>
                  </a:lnTo>
                  <a:lnTo>
                    <a:pt x="11707" y="28642"/>
                  </a:lnTo>
                  <a:cubicBezTo>
                    <a:pt x="11811" y="28600"/>
                    <a:pt x="14172" y="27613"/>
                    <a:pt x="16982" y="24983"/>
                  </a:cubicBezTo>
                  <a:cubicBezTo>
                    <a:pt x="17117" y="25001"/>
                    <a:pt x="17251" y="25010"/>
                    <a:pt x="17382" y="25010"/>
                  </a:cubicBezTo>
                  <a:cubicBezTo>
                    <a:pt x="18078" y="25010"/>
                    <a:pt x="18713" y="24760"/>
                    <a:pt x="19177" y="24274"/>
                  </a:cubicBezTo>
                  <a:cubicBezTo>
                    <a:pt x="19739" y="23680"/>
                    <a:pt x="19942" y="22821"/>
                    <a:pt x="19748" y="21933"/>
                  </a:cubicBezTo>
                  <a:cubicBezTo>
                    <a:pt x="20074" y="21508"/>
                    <a:pt x="20395" y="21073"/>
                    <a:pt x="20698" y="20630"/>
                  </a:cubicBezTo>
                  <a:cubicBezTo>
                    <a:pt x="21273" y="20615"/>
                    <a:pt x="21826" y="20478"/>
                    <a:pt x="22345" y="20228"/>
                  </a:cubicBezTo>
                  <a:cubicBezTo>
                    <a:pt x="23097" y="19874"/>
                    <a:pt x="23762" y="19293"/>
                    <a:pt x="24329" y="18505"/>
                  </a:cubicBezTo>
                  <a:cubicBezTo>
                    <a:pt x="25240" y="17235"/>
                    <a:pt x="25505" y="15572"/>
                    <a:pt x="25032" y="14057"/>
                  </a:cubicBezTo>
                  <a:cubicBezTo>
                    <a:pt x="25018" y="13995"/>
                    <a:pt x="24995" y="13938"/>
                    <a:pt x="24976" y="13877"/>
                  </a:cubicBezTo>
                  <a:cubicBezTo>
                    <a:pt x="25972" y="12366"/>
                    <a:pt x="26935" y="9542"/>
                    <a:pt x="25547" y="6336"/>
                  </a:cubicBezTo>
                  <a:cubicBezTo>
                    <a:pt x="24985" y="5028"/>
                    <a:pt x="24074" y="3767"/>
                    <a:pt x="22836" y="2587"/>
                  </a:cubicBezTo>
                  <a:cubicBezTo>
                    <a:pt x="20839" y="674"/>
                    <a:pt x="18855" y="0"/>
                    <a:pt x="170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0"/>
            <p:cNvSpPr/>
            <p:nvPr/>
          </p:nvSpPr>
          <p:spPr>
            <a:xfrm rot="-3921521">
              <a:off x="1999527" y="1044018"/>
              <a:ext cx="361003" cy="482828"/>
            </a:xfrm>
            <a:custGeom>
              <a:avLst/>
              <a:gdLst/>
              <a:ahLst/>
              <a:cxnLst/>
              <a:rect l="l" t="t" r="r" b="b"/>
              <a:pathLst>
                <a:path w="9304" h="12443" extrusionOk="0">
                  <a:moveTo>
                    <a:pt x="7363" y="1"/>
                  </a:moveTo>
                  <a:lnTo>
                    <a:pt x="1" y="9128"/>
                  </a:lnTo>
                  <a:lnTo>
                    <a:pt x="487" y="12443"/>
                  </a:lnTo>
                  <a:cubicBezTo>
                    <a:pt x="487" y="12443"/>
                    <a:pt x="5318" y="10469"/>
                    <a:pt x="9304" y="4264"/>
                  </a:cubicBezTo>
                  <a:cubicBezTo>
                    <a:pt x="9304" y="4264"/>
                    <a:pt x="8930" y="2300"/>
                    <a:pt x="7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0"/>
            <p:cNvSpPr/>
            <p:nvPr/>
          </p:nvSpPr>
          <p:spPr>
            <a:xfrm rot="-3921521">
              <a:off x="1740524" y="1075762"/>
              <a:ext cx="485360" cy="541343"/>
            </a:xfrm>
            <a:custGeom>
              <a:avLst/>
              <a:gdLst/>
              <a:ahLst/>
              <a:cxnLst/>
              <a:rect l="l" t="t" r="r" b="b"/>
              <a:pathLst>
                <a:path w="12509" h="13951" extrusionOk="0">
                  <a:moveTo>
                    <a:pt x="7305" y="1"/>
                  </a:moveTo>
                  <a:lnTo>
                    <a:pt x="1" y="10030"/>
                  </a:lnTo>
                  <a:lnTo>
                    <a:pt x="1001" y="13950"/>
                  </a:lnTo>
                  <a:lnTo>
                    <a:pt x="5147" y="13837"/>
                  </a:lnTo>
                  <a:lnTo>
                    <a:pt x="12509" y="4710"/>
                  </a:lnTo>
                  <a:cubicBezTo>
                    <a:pt x="11432" y="3123"/>
                    <a:pt x="9789" y="1376"/>
                    <a:pt x="73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0"/>
            <p:cNvSpPr/>
            <p:nvPr/>
          </p:nvSpPr>
          <p:spPr>
            <a:xfrm rot="-3921521">
              <a:off x="1586098" y="1231100"/>
              <a:ext cx="439924" cy="462495"/>
            </a:xfrm>
            <a:custGeom>
              <a:avLst/>
              <a:gdLst/>
              <a:ahLst/>
              <a:cxnLst/>
              <a:rect l="l" t="t" r="r" b="b"/>
              <a:pathLst>
                <a:path w="11338" h="11919" extrusionOk="0">
                  <a:moveTo>
                    <a:pt x="6220" y="1"/>
                  </a:moveTo>
                  <a:cubicBezTo>
                    <a:pt x="6220" y="1"/>
                    <a:pt x="809" y="4099"/>
                    <a:pt x="1" y="11744"/>
                  </a:cubicBezTo>
                  <a:lnTo>
                    <a:pt x="4034" y="11918"/>
                  </a:lnTo>
                  <a:lnTo>
                    <a:pt x="11338" y="1889"/>
                  </a:lnTo>
                  <a:cubicBezTo>
                    <a:pt x="9921" y="1106"/>
                    <a:pt x="8231" y="444"/>
                    <a:pt x="62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0"/>
            <p:cNvSpPr/>
            <p:nvPr/>
          </p:nvSpPr>
          <p:spPr>
            <a:xfrm rot="-3921521">
              <a:off x="1655440" y="1494612"/>
              <a:ext cx="55020" cy="70195"/>
            </a:xfrm>
            <a:custGeom>
              <a:avLst/>
              <a:gdLst/>
              <a:ahLst/>
              <a:cxnLst/>
              <a:rect l="l" t="t" r="r" b="b"/>
              <a:pathLst>
                <a:path w="1418" h="1809" extrusionOk="0">
                  <a:moveTo>
                    <a:pt x="1" y="0"/>
                  </a:moveTo>
                  <a:lnTo>
                    <a:pt x="1" y="1809"/>
                  </a:lnTo>
                  <a:lnTo>
                    <a:pt x="1417" y="1809"/>
                  </a:lnTo>
                  <a:lnTo>
                    <a:pt x="141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0"/>
            <p:cNvSpPr/>
            <p:nvPr/>
          </p:nvSpPr>
          <p:spPr>
            <a:xfrm rot="-3921521">
              <a:off x="1666721" y="1429721"/>
              <a:ext cx="137045" cy="136703"/>
            </a:xfrm>
            <a:custGeom>
              <a:avLst/>
              <a:gdLst/>
              <a:ahLst/>
              <a:cxnLst/>
              <a:rect l="l" t="t" r="r" b="b"/>
              <a:pathLst>
                <a:path w="3532" h="3523" extrusionOk="0">
                  <a:moveTo>
                    <a:pt x="1171" y="1"/>
                  </a:moveTo>
                  <a:cubicBezTo>
                    <a:pt x="779" y="524"/>
                    <a:pt x="383" y="1119"/>
                    <a:pt x="1" y="1781"/>
                  </a:cubicBezTo>
                  <a:cubicBezTo>
                    <a:pt x="123" y="2088"/>
                    <a:pt x="317" y="2394"/>
                    <a:pt x="576" y="2673"/>
                  </a:cubicBezTo>
                  <a:cubicBezTo>
                    <a:pt x="1086" y="3221"/>
                    <a:pt x="1729" y="3523"/>
                    <a:pt x="2261" y="3523"/>
                  </a:cubicBezTo>
                  <a:cubicBezTo>
                    <a:pt x="2540" y="3523"/>
                    <a:pt x="2795" y="3442"/>
                    <a:pt x="2984" y="3263"/>
                  </a:cubicBezTo>
                  <a:cubicBezTo>
                    <a:pt x="3532" y="2753"/>
                    <a:pt x="3344" y="1657"/>
                    <a:pt x="2564" y="822"/>
                  </a:cubicBezTo>
                  <a:cubicBezTo>
                    <a:pt x="2144" y="369"/>
                    <a:pt x="1634" y="86"/>
                    <a:pt x="11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0"/>
            <p:cNvSpPr/>
            <p:nvPr/>
          </p:nvSpPr>
          <p:spPr>
            <a:xfrm rot="-3921521">
              <a:off x="2231047" y="1193930"/>
              <a:ext cx="75895" cy="75899"/>
            </a:xfrm>
            <a:custGeom>
              <a:avLst/>
              <a:gdLst/>
              <a:ahLst/>
              <a:cxnLst/>
              <a:rect l="l" t="t" r="r" b="b"/>
              <a:pathLst>
                <a:path w="1956" h="1956" extrusionOk="0">
                  <a:moveTo>
                    <a:pt x="1611" y="1"/>
                  </a:moveTo>
                  <a:lnTo>
                    <a:pt x="1611" y="1"/>
                  </a:lnTo>
                  <a:cubicBezTo>
                    <a:pt x="1068" y="657"/>
                    <a:pt x="530" y="1247"/>
                    <a:pt x="1" y="1776"/>
                  </a:cubicBezTo>
                  <a:cubicBezTo>
                    <a:pt x="275" y="1894"/>
                    <a:pt x="548" y="1955"/>
                    <a:pt x="799" y="1955"/>
                  </a:cubicBezTo>
                  <a:cubicBezTo>
                    <a:pt x="1115" y="1955"/>
                    <a:pt x="1394" y="1856"/>
                    <a:pt x="1592" y="1648"/>
                  </a:cubicBezTo>
                  <a:cubicBezTo>
                    <a:pt x="1956" y="1266"/>
                    <a:pt x="1936" y="624"/>
                    <a:pt x="16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0"/>
            <p:cNvSpPr/>
            <p:nvPr/>
          </p:nvSpPr>
          <p:spPr>
            <a:xfrm rot="-3921521">
              <a:off x="2152051" y="1194539"/>
              <a:ext cx="137472" cy="127585"/>
            </a:xfrm>
            <a:custGeom>
              <a:avLst/>
              <a:gdLst/>
              <a:ahLst/>
              <a:cxnLst/>
              <a:rect l="l" t="t" r="r" b="b"/>
              <a:pathLst>
                <a:path w="3543" h="3288" extrusionOk="0">
                  <a:moveTo>
                    <a:pt x="1313" y="1"/>
                  </a:moveTo>
                  <a:cubicBezTo>
                    <a:pt x="992" y="1"/>
                    <a:pt x="714" y="100"/>
                    <a:pt x="515" y="307"/>
                  </a:cubicBezTo>
                  <a:cubicBezTo>
                    <a:pt x="1" y="851"/>
                    <a:pt x="256" y="1932"/>
                    <a:pt x="1086" y="2721"/>
                  </a:cubicBezTo>
                  <a:cubicBezTo>
                    <a:pt x="1351" y="2970"/>
                    <a:pt x="1639" y="3159"/>
                    <a:pt x="1932" y="3287"/>
                  </a:cubicBezTo>
                  <a:cubicBezTo>
                    <a:pt x="2461" y="2758"/>
                    <a:pt x="2999" y="2168"/>
                    <a:pt x="3542" y="1512"/>
                  </a:cubicBezTo>
                  <a:cubicBezTo>
                    <a:pt x="3401" y="1248"/>
                    <a:pt x="3202" y="982"/>
                    <a:pt x="2956" y="747"/>
                  </a:cubicBezTo>
                  <a:cubicBezTo>
                    <a:pt x="2442" y="260"/>
                    <a:pt x="1828" y="1"/>
                    <a:pt x="131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0"/>
            <p:cNvSpPr/>
            <p:nvPr/>
          </p:nvSpPr>
          <p:spPr>
            <a:xfrm rot="-3921521">
              <a:off x="1498501" y="670099"/>
              <a:ext cx="545463" cy="475222"/>
            </a:xfrm>
            <a:custGeom>
              <a:avLst/>
              <a:gdLst/>
              <a:ahLst/>
              <a:cxnLst/>
              <a:rect l="l" t="t" r="r" b="b"/>
              <a:pathLst>
                <a:path w="14058" h="12247" extrusionOk="0">
                  <a:moveTo>
                    <a:pt x="4334" y="1"/>
                  </a:moveTo>
                  <a:cubicBezTo>
                    <a:pt x="1751" y="1"/>
                    <a:pt x="0" y="1849"/>
                    <a:pt x="0" y="1849"/>
                  </a:cubicBezTo>
                  <a:cubicBezTo>
                    <a:pt x="8387" y="5188"/>
                    <a:pt x="10653" y="12247"/>
                    <a:pt x="10653" y="12247"/>
                  </a:cubicBezTo>
                  <a:cubicBezTo>
                    <a:pt x="11540" y="11288"/>
                    <a:pt x="14057" y="6940"/>
                    <a:pt x="9104" y="2204"/>
                  </a:cubicBezTo>
                  <a:cubicBezTo>
                    <a:pt x="7368" y="541"/>
                    <a:pt x="5729" y="1"/>
                    <a:pt x="43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0"/>
            <p:cNvSpPr/>
            <p:nvPr/>
          </p:nvSpPr>
          <p:spPr>
            <a:xfrm rot="-3921521">
              <a:off x="1582445" y="918965"/>
              <a:ext cx="563971" cy="516742"/>
            </a:xfrm>
            <a:custGeom>
              <a:avLst/>
              <a:gdLst/>
              <a:ahLst/>
              <a:cxnLst/>
              <a:rect l="l" t="t" r="r" b="b"/>
              <a:pathLst>
                <a:path w="14535" h="13317" extrusionOk="0">
                  <a:moveTo>
                    <a:pt x="486" y="1"/>
                  </a:moveTo>
                  <a:cubicBezTo>
                    <a:pt x="405" y="1"/>
                    <a:pt x="360" y="11"/>
                    <a:pt x="354" y="29"/>
                  </a:cubicBezTo>
                  <a:cubicBezTo>
                    <a:pt x="0" y="1327"/>
                    <a:pt x="515" y="2395"/>
                    <a:pt x="515" y="2395"/>
                  </a:cubicBezTo>
                  <a:cubicBezTo>
                    <a:pt x="11837" y="5743"/>
                    <a:pt x="12778" y="13255"/>
                    <a:pt x="12778" y="13255"/>
                  </a:cubicBezTo>
                  <a:cubicBezTo>
                    <a:pt x="12983" y="13297"/>
                    <a:pt x="13180" y="13316"/>
                    <a:pt x="13368" y="13316"/>
                  </a:cubicBezTo>
                  <a:cubicBezTo>
                    <a:pt x="13799" y="13316"/>
                    <a:pt x="14186" y="13215"/>
                    <a:pt x="14534" y="13048"/>
                  </a:cubicBezTo>
                  <a:cubicBezTo>
                    <a:pt x="10729" y="2188"/>
                    <a:pt x="1687" y="1"/>
                    <a:pt x="4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5" name="Google Shape;1535;p30"/>
            <p:cNvSpPr/>
            <p:nvPr/>
          </p:nvSpPr>
          <p:spPr>
            <a:xfrm rot="-3921521">
              <a:off x="1532885" y="830797"/>
              <a:ext cx="606497" cy="590196"/>
            </a:xfrm>
            <a:custGeom>
              <a:avLst/>
              <a:gdLst/>
              <a:ahLst/>
              <a:cxnLst/>
              <a:rect l="l" t="t" r="r" b="b"/>
              <a:pathLst>
                <a:path w="15631" h="15210" extrusionOk="0">
                  <a:moveTo>
                    <a:pt x="1620" y="0"/>
                  </a:moveTo>
                  <a:cubicBezTo>
                    <a:pt x="1262" y="236"/>
                    <a:pt x="936" y="534"/>
                    <a:pt x="662" y="887"/>
                  </a:cubicBezTo>
                  <a:cubicBezTo>
                    <a:pt x="322" y="1327"/>
                    <a:pt x="114" y="1766"/>
                    <a:pt x="1" y="2191"/>
                  </a:cubicBezTo>
                  <a:cubicBezTo>
                    <a:pt x="7" y="2173"/>
                    <a:pt x="52" y="2163"/>
                    <a:pt x="133" y="2163"/>
                  </a:cubicBezTo>
                  <a:cubicBezTo>
                    <a:pt x="1334" y="2163"/>
                    <a:pt x="10376" y="4350"/>
                    <a:pt x="14181" y="15210"/>
                  </a:cubicBezTo>
                  <a:cubicBezTo>
                    <a:pt x="14790" y="14922"/>
                    <a:pt x="15272" y="14434"/>
                    <a:pt x="15631" y="13930"/>
                  </a:cubicBezTo>
                  <a:cubicBezTo>
                    <a:pt x="12641" y="1927"/>
                    <a:pt x="2098" y="81"/>
                    <a:pt x="162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6" name="Google Shape;1536;p30"/>
            <p:cNvSpPr/>
            <p:nvPr/>
          </p:nvSpPr>
          <p:spPr>
            <a:xfrm rot="-3921521">
              <a:off x="1532886" y="782436"/>
              <a:ext cx="576620" cy="567768"/>
            </a:xfrm>
            <a:custGeom>
              <a:avLst/>
              <a:gdLst/>
              <a:ahLst/>
              <a:cxnLst/>
              <a:rect l="l" t="t" r="r" b="b"/>
              <a:pathLst>
                <a:path w="14861" h="14632" extrusionOk="0">
                  <a:moveTo>
                    <a:pt x="2375" y="1"/>
                  </a:moveTo>
                  <a:cubicBezTo>
                    <a:pt x="1530" y="1"/>
                    <a:pt x="701" y="239"/>
                    <a:pt x="0" y="701"/>
                  </a:cubicBezTo>
                  <a:cubicBezTo>
                    <a:pt x="478" y="782"/>
                    <a:pt x="11021" y="2628"/>
                    <a:pt x="14011" y="14631"/>
                  </a:cubicBezTo>
                  <a:cubicBezTo>
                    <a:pt x="14681" y="13696"/>
                    <a:pt x="14861" y="12501"/>
                    <a:pt x="14516" y="11401"/>
                  </a:cubicBezTo>
                  <a:cubicBezTo>
                    <a:pt x="12438" y="4667"/>
                    <a:pt x="7112" y="1588"/>
                    <a:pt x="4099" y="342"/>
                  </a:cubicBezTo>
                  <a:cubicBezTo>
                    <a:pt x="3542" y="113"/>
                    <a:pt x="2955" y="1"/>
                    <a:pt x="237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7" name="Google Shape;1537;p30"/>
            <p:cNvSpPr/>
            <p:nvPr/>
          </p:nvSpPr>
          <p:spPr>
            <a:xfrm rot="-3921521">
              <a:off x="1978528" y="1449632"/>
              <a:ext cx="378929" cy="424545"/>
            </a:xfrm>
            <a:custGeom>
              <a:avLst/>
              <a:gdLst/>
              <a:ahLst/>
              <a:cxnLst/>
              <a:rect l="l" t="t" r="r" b="b"/>
              <a:pathLst>
                <a:path w="9766" h="10941" extrusionOk="0">
                  <a:moveTo>
                    <a:pt x="4623" y="0"/>
                  </a:moveTo>
                  <a:lnTo>
                    <a:pt x="1" y="633"/>
                  </a:lnTo>
                  <a:lnTo>
                    <a:pt x="266" y="10941"/>
                  </a:lnTo>
                  <a:lnTo>
                    <a:pt x="9666" y="7929"/>
                  </a:lnTo>
                  <a:lnTo>
                    <a:pt x="9766" y="3882"/>
                  </a:lnTo>
                  <a:lnTo>
                    <a:pt x="9766" y="3882"/>
                  </a:lnTo>
                  <a:lnTo>
                    <a:pt x="5870" y="4028"/>
                  </a:lnTo>
                  <a:lnTo>
                    <a:pt x="462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8" name="Google Shape;1538;p30"/>
            <p:cNvSpPr/>
            <p:nvPr/>
          </p:nvSpPr>
          <p:spPr>
            <a:xfrm rot="-3921521">
              <a:off x="2179420" y="1752501"/>
              <a:ext cx="139489" cy="142175"/>
            </a:xfrm>
            <a:custGeom>
              <a:avLst/>
              <a:gdLst/>
              <a:ahLst/>
              <a:cxnLst/>
              <a:rect l="l" t="t" r="r" b="b"/>
              <a:pathLst>
                <a:path w="3595" h="3664" extrusionOk="0">
                  <a:moveTo>
                    <a:pt x="1" y="0"/>
                  </a:moveTo>
                  <a:lnTo>
                    <a:pt x="96" y="3664"/>
                  </a:lnTo>
                  <a:lnTo>
                    <a:pt x="3594" y="254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9" name="Google Shape;1539;p30"/>
            <p:cNvSpPr/>
            <p:nvPr/>
          </p:nvSpPr>
          <p:spPr>
            <a:xfrm rot="-3921521">
              <a:off x="1655212" y="1275621"/>
              <a:ext cx="161256" cy="151914"/>
            </a:xfrm>
            <a:custGeom>
              <a:avLst/>
              <a:gdLst/>
              <a:ahLst/>
              <a:cxnLst/>
              <a:rect l="l" t="t" r="r" b="b"/>
              <a:pathLst>
                <a:path w="4156" h="3915" extrusionOk="0">
                  <a:moveTo>
                    <a:pt x="1935" y="0"/>
                  </a:moveTo>
                  <a:cubicBezTo>
                    <a:pt x="1918" y="0"/>
                    <a:pt x="1901" y="2"/>
                    <a:pt x="1884" y="5"/>
                  </a:cubicBezTo>
                  <a:cubicBezTo>
                    <a:pt x="1714" y="33"/>
                    <a:pt x="1596" y="194"/>
                    <a:pt x="1624" y="364"/>
                  </a:cubicBezTo>
                  <a:cubicBezTo>
                    <a:pt x="1639" y="444"/>
                    <a:pt x="1907" y="1959"/>
                    <a:pt x="2814" y="3097"/>
                  </a:cubicBezTo>
                  <a:cubicBezTo>
                    <a:pt x="2224" y="2937"/>
                    <a:pt x="1417" y="2654"/>
                    <a:pt x="510" y="2138"/>
                  </a:cubicBezTo>
                  <a:cubicBezTo>
                    <a:pt x="461" y="2111"/>
                    <a:pt x="408" y="2098"/>
                    <a:pt x="356" y="2098"/>
                  </a:cubicBezTo>
                  <a:cubicBezTo>
                    <a:pt x="248" y="2098"/>
                    <a:pt x="143" y="2155"/>
                    <a:pt x="85" y="2257"/>
                  </a:cubicBezTo>
                  <a:cubicBezTo>
                    <a:pt x="0" y="2408"/>
                    <a:pt x="52" y="2597"/>
                    <a:pt x="203" y="2682"/>
                  </a:cubicBezTo>
                  <a:cubicBezTo>
                    <a:pt x="2210" y="3816"/>
                    <a:pt x="3731" y="3910"/>
                    <a:pt x="3797" y="3914"/>
                  </a:cubicBezTo>
                  <a:lnTo>
                    <a:pt x="3810" y="3914"/>
                  </a:lnTo>
                  <a:cubicBezTo>
                    <a:pt x="3947" y="3914"/>
                    <a:pt x="4065" y="3829"/>
                    <a:pt x="4108" y="3697"/>
                  </a:cubicBezTo>
                  <a:cubicBezTo>
                    <a:pt x="4156" y="3565"/>
                    <a:pt x="4104" y="3419"/>
                    <a:pt x="3980" y="3339"/>
                  </a:cubicBezTo>
                  <a:cubicBezTo>
                    <a:pt x="2630" y="2460"/>
                    <a:pt x="2247" y="283"/>
                    <a:pt x="2243" y="260"/>
                  </a:cubicBezTo>
                  <a:cubicBezTo>
                    <a:pt x="2217" y="107"/>
                    <a:pt x="2082" y="0"/>
                    <a:pt x="19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0" name="Google Shape;1540;p30"/>
            <p:cNvSpPr/>
            <p:nvPr/>
          </p:nvSpPr>
          <p:spPr>
            <a:xfrm rot="-3921521">
              <a:off x="2035625" y="1109592"/>
              <a:ext cx="170258" cy="139847"/>
            </a:xfrm>
            <a:custGeom>
              <a:avLst/>
              <a:gdLst/>
              <a:ahLst/>
              <a:cxnLst/>
              <a:rect l="l" t="t" r="r" b="b"/>
              <a:pathLst>
                <a:path w="4388" h="3604" extrusionOk="0">
                  <a:moveTo>
                    <a:pt x="343" y="0"/>
                  </a:moveTo>
                  <a:cubicBezTo>
                    <a:pt x="270" y="0"/>
                    <a:pt x="197" y="25"/>
                    <a:pt x="138" y="76"/>
                  </a:cubicBezTo>
                  <a:cubicBezTo>
                    <a:pt x="34" y="166"/>
                    <a:pt x="1" y="312"/>
                    <a:pt x="58" y="435"/>
                  </a:cubicBezTo>
                  <a:cubicBezTo>
                    <a:pt x="95" y="534"/>
                    <a:pt x="1101" y="2829"/>
                    <a:pt x="2457" y="3565"/>
                  </a:cubicBezTo>
                  <a:cubicBezTo>
                    <a:pt x="2503" y="3594"/>
                    <a:pt x="2551" y="3604"/>
                    <a:pt x="2603" y="3604"/>
                  </a:cubicBezTo>
                  <a:cubicBezTo>
                    <a:pt x="2716" y="3604"/>
                    <a:pt x="2820" y="3547"/>
                    <a:pt x="2877" y="3438"/>
                  </a:cubicBezTo>
                  <a:cubicBezTo>
                    <a:pt x="2962" y="3287"/>
                    <a:pt x="2905" y="3098"/>
                    <a:pt x="2754" y="3018"/>
                  </a:cubicBezTo>
                  <a:cubicBezTo>
                    <a:pt x="2050" y="2635"/>
                    <a:pt x="1426" y="1696"/>
                    <a:pt x="1040" y="1002"/>
                  </a:cubicBezTo>
                  <a:lnTo>
                    <a:pt x="1040" y="1002"/>
                  </a:lnTo>
                  <a:cubicBezTo>
                    <a:pt x="2015" y="1381"/>
                    <a:pt x="2959" y="1451"/>
                    <a:pt x="3534" y="1451"/>
                  </a:cubicBezTo>
                  <a:cubicBezTo>
                    <a:pt x="3861" y="1451"/>
                    <a:pt x="4069" y="1429"/>
                    <a:pt x="4095" y="1427"/>
                  </a:cubicBezTo>
                  <a:cubicBezTo>
                    <a:pt x="4265" y="1403"/>
                    <a:pt x="4388" y="1247"/>
                    <a:pt x="4368" y="1077"/>
                  </a:cubicBezTo>
                  <a:cubicBezTo>
                    <a:pt x="4346" y="919"/>
                    <a:pt x="4210" y="802"/>
                    <a:pt x="4055" y="802"/>
                  </a:cubicBezTo>
                  <a:cubicBezTo>
                    <a:pt x="4043" y="802"/>
                    <a:pt x="4031" y="802"/>
                    <a:pt x="4019" y="804"/>
                  </a:cubicBezTo>
                  <a:cubicBezTo>
                    <a:pt x="4014" y="804"/>
                    <a:pt x="3835" y="823"/>
                    <a:pt x="3544" y="823"/>
                  </a:cubicBezTo>
                  <a:cubicBezTo>
                    <a:pt x="2877" y="823"/>
                    <a:pt x="1621" y="720"/>
                    <a:pt x="506" y="43"/>
                  </a:cubicBezTo>
                  <a:cubicBezTo>
                    <a:pt x="455" y="15"/>
                    <a:pt x="399" y="0"/>
                    <a:pt x="3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1" name="Google Shape;1541;p30"/>
            <p:cNvSpPr/>
            <p:nvPr/>
          </p:nvSpPr>
          <p:spPr>
            <a:xfrm rot="-3921521">
              <a:off x="1808019" y="1214522"/>
              <a:ext cx="446792" cy="352100"/>
            </a:xfrm>
            <a:custGeom>
              <a:avLst/>
              <a:gdLst/>
              <a:ahLst/>
              <a:cxnLst/>
              <a:rect l="l" t="t" r="r" b="b"/>
              <a:pathLst>
                <a:path w="11515" h="9074" extrusionOk="0">
                  <a:moveTo>
                    <a:pt x="1580" y="1"/>
                  </a:moveTo>
                  <a:cubicBezTo>
                    <a:pt x="295" y="1"/>
                    <a:pt x="1" y="1824"/>
                    <a:pt x="1" y="1824"/>
                  </a:cubicBezTo>
                  <a:cubicBezTo>
                    <a:pt x="86" y="5909"/>
                    <a:pt x="4194" y="7986"/>
                    <a:pt x="6734" y="8897"/>
                  </a:cubicBezTo>
                  <a:cubicBezTo>
                    <a:pt x="7073" y="9018"/>
                    <a:pt x="7417" y="9073"/>
                    <a:pt x="7747" y="9073"/>
                  </a:cubicBezTo>
                  <a:cubicBezTo>
                    <a:pt x="9894" y="9073"/>
                    <a:pt x="11515" y="6768"/>
                    <a:pt x="8066" y="5328"/>
                  </a:cubicBezTo>
                  <a:cubicBezTo>
                    <a:pt x="4085" y="3665"/>
                    <a:pt x="4802" y="1574"/>
                    <a:pt x="2621" y="328"/>
                  </a:cubicBezTo>
                  <a:cubicBezTo>
                    <a:pt x="2217" y="95"/>
                    <a:pt x="1873" y="1"/>
                    <a:pt x="15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2" name="Google Shape;1542;p30"/>
            <p:cNvSpPr/>
            <p:nvPr/>
          </p:nvSpPr>
          <p:spPr>
            <a:xfrm rot="-3921521">
              <a:off x="1833362" y="1459842"/>
              <a:ext cx="105926" cy="103372"/>
            </a:xfrm>
            <a:custGeom>
              <a:avLst/>
              <a:gdLst/>
              <a:ahLst/>
              <a:cxnLst/>
              <a:rect l="l" t="t" r="r" b="b"/>
              <a:pathLst>
                <a:path w="2730" h="2664" extrusionOk="0">
                  <a:moveTo>
                    <a:pt x="218" y="0"/>
                  </a:moveTo>
                  <a:lnTo>
                    <a:pt x="1" y="718"/>
                  </a:lnTo>
                  <a:cubicBezTo>
                    <a:pt x="650" y="1441"/>
                    <a:pt x="1742" y="2113"/>
                    <a:pt x="2329" y="2445"/>
                  </a:cubicBezTo>
                  <a:lnTo>
                    <a:pt x="2329" y="2445"/>
                  </a:lnTo>
                  <a:cubicBezTo>
                    <a:pt x="1095" y="1654"/>
                    <a:pt x="218" y="0"/>
                    <a:pt x="218" y="0"/>
                  </a:cubicBezTo>
                  <a:close/>
                  <a:moveTo>
                    <a:pt x="2329" y="2445"/>
                  </a:moveTo>
                  <a:cubicBezTo>
                    <a:pt x="2459" y="2528"/>
                    <a:pt x="2592" y="2602"/>
                    <a:pt x="2729" y="2663"/>
                  </a:cubicBezTo>
                  <a:cubicBezTo>
                    <a:pt x="2729" y="2663"/>
                    <a:pt x="2573" y="2584"/>
                    <a:pt x="2329" y="244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0"/>
            <p:cNvSpPr/>
            <p:nvPr/>
          </p:nvSpPr>
          <p:spPr>
            <a:xfrm rot="-3921521">
              <a:off x="2101738" y="1325916"/>
              <a:ext cx="150043" cy="88355"/>
            </a:xfrm>
            <a:custGeom>
              <a:avLst/>
              <a:gdLst/>
              <a:ahLst/>
              <a:cxnLst/>
              <a:rect l="l" t="t" r="r" b="b"/>
              <a:pathLst>
                <a:path w="3867" h="2277" extrusionOk="0">
                  <a:moveTo>
                    <a:pt x="0" y="0"/>
                  </a:moveTo>
                  <a:cubicBezTo>
                    <a:pt x="1" y="1"/>
                    <a:pt x="1351" y="1767"/>
                    <a:pt x="2762" y="2277"/>
                  </a:cubicBezTo>
                  <a:lnTo>
                    <a:pt x="3867" y="1649"/>
                  </a:lnTo>
                  <a:cubicBezTo>
                    <a:pt x="3867" y="1649"/>
                    <a:pt x="1473" y="1408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2" name="图片 6">
            <a:extLst>
              <a:ext uri="{FF2B5EF4-FFF2-40B4-BE49-F238E27FC236}">
                <a16:creationId xmlns:a16="http://schemas.microsoft.com/office/drawing/2014/main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0"/>
            <a:ext cx="12192000" cy="744715"/>
          </a:xfrm>
          <a:prstGeom prst="rect">
            <a:avLst/>
          </a:prstGeom>
        </p:spPr>
      </p:pic>
      <p:grpSp>
        <p:nvGrpSpPr>
          <p:cNvPr id="113" name="Group 112">
            <a:extLst>
              <a:ext uri="{FF2B5EF4-FFF2-40B4-BE49-F238E27FC236}">
                <a16:creationId xmlns:a16="http://schemas.microsoft.com/office/drawing/2014/main" id="{7A807A5E-B68A-410C-AB0D-1D86BD6E42C7}"/>
              </a:ext>
            </a:extLst>
          </p:cNvPr>
          <p:cNvGrpSpPr/>
          <p:nvPr/>
        </p:nvGrpSpPr>
        <p:grpSpPr>
          <a:xfrm>
            <a:off x="0" y="0"/>
            <a:ext cx="12192000" cy="368301"/>
            <a:chOff x="0" y="-127508"/>
            <a:chExt cx="12192000" cy="1361811"/>
          </a:xfrm>
        </p:grpSpPr>
        <p:sp>
          <p:nvSpPr>
            <p:cNvPr id="114" name="Rectangle: Top Corners Rounded 17">
              <a:extLst>
                <a:ext uri="{FF2B5EF4-FFF2-40B4-BE49-F238E27FC236}">
                  <a16:creationId xmlns:a16="http://schemas.microsoft.com/office/drawing/2014/main" id="{0BDFF578-A78A-4078-813E-DF3D4663EE4C}"/>
                </a:ext>
              </a:extLst>
            </p:cNvPr>
            <p:cNvSpPr/>
            <p:nvPr/>
          </p:nvSpPr>
          <p:spPr>
            <a:xfrm rot="10800000">
              <a:off x="0" y="64722"/>
              <a:ext cx="12192000" cy="1169581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AFDF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5" name="Rectangle: Top Corners Rounded 18">
              <a:extLst>
                <a:ext uri="{FF2B5EF4-FFF2-40B4-BE49-F238E27FC236}">
                  <a16:creationId xmlns:a16="http://schemas.microsoft.com/office/drawing/2014/main" id="{AA290BAB-356E-4044-AAEE-F4B059773AF2}"/>
                </a:ext>
              </a:extLst>
            </p:cNvPr>
            <p:cNvSpPr/>
            <p:nvPr/>
          </p:nvSpPr>
          <p:spPr>
            <a:xfrm rot="10800000">
              <a:off x="0" y="-127508"/>
              <a:ext cx="12192000" cy="798297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71C6FF"/>
            </a:solidFill>
            <a:ln>
              <a:solidFill>
                <a:srgbClr val="71C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6" name="AutoShape 5">
            <a:extLst>
              <a:ext uri="{FF2B5EF4-FFF2-40B4-BE49-F238E27FC236}">
                <a16:creationId xmlns:a16="http://schemas.microsoft.com/office/drawing/2014/main" id="{5D128685-5AC5-4F6A-BFDE-98194CDDCE8A}"/>
              </a:ext>
            </a:extLst>
          </p:cNvPr>
          <p:cNvSpPr>
            <a:spLocks noChangeArrowheads="1"/>
          </p:cNvSpPr>
          <p:nvPr/>
        </p:nvSpPr>
        <p:spPr bwMode="gray">
          <a:xfrm>
            <a:off x="1371601" y="1334458"/>
            <a:ext cx="9998242" cy="1375462"/>
          </a:xfrm>
          <a:prstGeom prst="roundRect">
            <a:avLst>
              <a:gd name="adj" fmla="val 41152"/>
            </a:avLst>
          </a:prstGeom>
          <a:noFill/>
          <a:ln w="38100">
            <a:prstDash val="lgDashDot"/>
            <a:headEnd/>
            <a:tailEnd/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none" anchor="ctr"/>
          <a:lstStyle/>
          <a:p>
            <a:pPr eaLnBrk="1" hangingPunct="1"/>
            <a:endParaRPr lang="vi-VN" sz="2667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1C6249FF-40ED-4813-9521-BA7C63C23B84}"/>
              </a:ext>
            </a:extLst>
          </p:cNvPr>
          <p:cNvSpPr/>
          <p:nvPr/>
        </p:nvSpPr>
        <p:spPr>
          <a:xfrm>
            <a:off x="1973179" y="1410411"/>
            <a:ext cx="91693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Nói với người thân về điều em đã học được từ câu chuyện trên.</a:t>
            </a:r>
            <a:r>
              <a:rPr lang="en-US" sz="3600" b="1" dirty="0">
                <a:solidFill>
                  <a:srgbClr val="002060"/>
                </a:solidFill>
                <a:latin typeface="+mj-lt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4BB6FCE6-B2E6-4DE9-B59D-948A8C80FD58}"/>
              </a:ext>
            </a:extLst>
          </p:cNvPr>
          <p:cNvSpPr txBox="1"/>
          <p:nvPr/>
        </p:nvSpPr>
        <p:spPr>
          <a:xfrm>
            <a:off x="659509" y="2961588"/>
            <a:ext cx="11728212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G: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nội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dung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– 3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( Qua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xảy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HS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4B4E6A23-6C9F-46AB-91C1-C6EA47F21058}"/>
              </a:ext>
            </a:extLst>
          </p:cNvPr>
          <p:cNvSpPr txBox="1"/>
          <p:nvPr/>
        </p:nvSpPr>
        <p:spPr>
          <a:xfrm>
            <a:off x="2482026" y="517130"/>
            <a:ext cx="387536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000" dirty="0">
                <a:solidFill>
                  <a:srgbClr val="FF000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5" grpId="0"/>
      <p:bldP spid="116" grpId="0" animBg="1"/>
      <p:bldP spid="117" grpId="0"/>
      <p:bldP spid="118" grpId="0"/>
      <p:bldP spid="1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359036" y="1591286"/>
            <a:ext cx="250707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005705" y="944319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545865" y="885585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199610" y="814534"/>
            <a:ext cx="474081" cy="47408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272921" y="2074814"/>
            <a:ext cx="379113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509712" y="5172075"/>
            <a:ext cx="9158288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837" y="4480630"/>
            <a:ext cx="1253196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199" y="4423097"/>
            <a:ext cx="1128716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56344" y="1038319"/>
            <a:ext cx="4596357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5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405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2138207" y="1783307"/>
            <a:ext cx="7966447" cy="656402"/>
            <a:chOff x="774356" y="888444"/>
            <a:chExt cx="10187293" cy="875203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670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lang="en-US" sz="2667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244601" y="3053020"/>
            <a:ext cx="8802764" cy="832404"/>
            <a:chOff x="752655" y="2065203"/>
            <a:chExt cx="10556019" cy="76350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5" y="2274707"/>
              <a:ext cx="92520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2196758" y="2781616"/>
            <a:ext cx="882684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6645868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5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 rot="-180842">
            <a:off x="2890907" y="1851453"/>
            <a:ext cx="6785787" cy="3422736"/>
          </a:xfrm>
          <a:prstGeom prst="wedgeRectCallout">
            <a:avLst>
              <a:gd name="adj1" fmla="val 33265"/>
              <a:gd name="adj2" fmla="val 61268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8250914" y="1187763"/>
            <a:ext cx="2550365" cy="1346908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1612555" y="986417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 rot="404975">
            <a:off x="9480794" y="3826914"/>
            <a:ext cx="2110837" cy="2755248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2196511" y="4666116"/>
            <a:ext cx="1638253" cy="1356256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2943181" y="1199721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943133" y="-22467"/>
            <a:ext cx="184400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1127133" y="-22467"/>
            <a:ext cx="184400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1302824" y="-22467"/>
            <a:ext cx="184400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2000" y="-22033"/>
            <a:ext cx="943600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9" name="Google Shape;439;p20"/>
          <p:cNvSpPr/>
          <p:nvPr/>
        </p:nvSpPr>
        <p:spPr>
          <a:xfrm>
            <a:off x="4757767" y="1408133"/>
            <a:ext cx="2989900" cy="1048755"/>
          </a:xfrm>
          <a:custGeom>
            <a:avLst/>
            <a:gdLst/>
            <a:ahLst/>
            <a:cxnLst/>
            <a:rect l="l" t="t" r="r" b="b"/>
            <a:pathLst>
              <a:path w="89697" h="30490" extrusionOk="0">
                <a:moveTo>
                  <a:pt x="0" y="10657"/>
                </a:moveTo>
                <a:lnTo>
                  <a:pt x="2072" y="30490"/>
                </a:lnTo>
                <a:lnTo>
                  <a:pt x="54766" y="22794"/>
                </a:lnTo>
                <a:lnTo>
                  <a:pt x="89697" y="20722"/>
                </a:lnTo>
                <a:lnTo>
                  <a:pt x="87921" y="0"/>
                </a:lnTo>
                <a:lnTo>
                  <a:pt x="54766" y="7400"/>
                </a:lnTo>
                <a:lnTo>
                  <a:pt x="50325" y="3256"/>
                </a:lnTo>
                <a:close/>
              </a:path>
            </a:pathLst>
          </a:custGeom>
          <a:solidFill>
            <a:schemeClr val="dk2"/>
          </a:solidFill>
          <a:ln w="7620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>
            <a:outerShdw blurRad="28575" dist="19050" dir="19320000" algn="bl" rotWithShape="0">
              <a:srgbClr val="000000">
                <a:alpha val="24000"/>
              </a:srgbClr>
            </a:outerShdw>
          </a:effectLst>
        </p:spPr>
      </p:sp>
      <p:grpSp>
        <p:nvGrpSpPr>
          <p:cNvPr id="440" name="Google Shape;440;p20"/>
          <p:cNvGrpSpPr/>
          <p:nvPr/>
        </p:nvGrpSpPr>
        <p:grpSpPr>
          <a:xfrm>
            <a:off x="5767931" y="493294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3" name="TextBox 152"/>
          <p:cNvSpPr txBox="1"/>
          <p:nvPr/>
        </p:nvSpPr>
        <p:spPr>
          <a:xfrm>
            <a:off x="3329111" y="1897397"/>
            <a:ext cx="61917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Củng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cố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dặn</a:t>
            </a: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5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dò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72DA03E-49DD-41F8-B79F-FB60F57AF135}"/>
              </a:ext>
            </a:extLst>
          </p:cNvPr>
          <p:cNvSpPr txBox="1"/>
          <p:nvPr/>
        </p:nvSpPr>
        <p:spPr>
          <a:xfrm>
            <a:off x="2880270" y="2696739"/>
            <a:ext cx="69517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chuyện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mây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nghe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: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Chiếc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lồng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đèn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1295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0359036" y="1591286"/>
            <a:ext cx="250707" cy="281268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9005705" y="944319"/>
            <a:ext cx="214508" cy="214508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9545865" y="885585"/>
            <a:ext cx="465625" cy="465625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0199610" y="814534"/>
            <a:ext cx="474081" cy="474081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0272921" y="2074814"/>
            <a:ext cx="379113" cy="364237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1509712" y="5172075"/>
            <a:ext cx="9158288" cy="828675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0837" y="4480630"/>
            <a:ext cx="1253196" cy="163642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98199" y="4423097"/>
            <a:ext cx="1128716" cy="155950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3856344" y="1038319"/>
            <a:ext cx="4596357" cy="715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zh-CN" sz="4051">
                <a:solidFill>
                  <a:srgbClr val="FF0000"/>
                </a:solidFill>
                <a:latin typeface="Times New Roman" panose="02020603050405020304" pitchFamily="18" charset="0"/>
                <a:ea typeface="思源黑体 CN Bold" panose="020B0800000000000000" pitchFamily="34" charset="-122"/>
                <a:cs typeface="Times New Roman" panose="02020603050405020304" pitchFamily="18" charset="0"/>
              </a:rPr>
              <a:t>Yêu cần cần đạt</a:t>
            </a:r>
            <a:endParaRPr lang="zh-CN" altLang="en-US" sz="4051" dirty="0">
              <a:solidFill>
                <a:srgbClr val="FF0000"/>
              </a:solidFill>
              <a:latin typeface="Times New Roman" panose="02020603050405020304" pitchFamily="18" charset="0"/>
              <a:ea typeface="思源黑体 CN Bold" panose="020B0800000000000000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2138207" y="1783307"/>
            <a:ext cx="7966447" cy="656402"/>
            <a:chOff x="774356" y="888444"/>
            <a:chExt cx="10187293" cy="875203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8" y="1093292"/>
              <a:ext cx="8905081" cy="6703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Nghe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hiểu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667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667" b="1" i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67" b="1" i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mây</a:t>
              </a:r>
              <a:endParaRPr lang="en-US" sz="2667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244601" y="3053020"/>
            <a:ext cx="8802764" cy="832404"/>
            <a:chOff x="752655" y="2065203"/>
            <a:chExt cx="10556019" cy="76350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5" y="2274707"/>
              <a:ext cx="92520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sz="2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EB37731-1288-4647-AC02-0AF79C340C8B}"/>
              </a:ext>
            </a:extLst>
          </p:cNvPr>
          <p:cNvSpPr txBox="1"/>
          <p:nvPr/>
        </p:nvSpPr>
        <p:spPr>
          <a:xfrm>
            <a:off x="2196758" y="2781616"/>
            <a:ext cx="882684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67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667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3933342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8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9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6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7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animClr clrSpc="rgb" dir="cw">
                                      <p:cBhvr>
                                        <p:cTn id="34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FF66"/>
                                      </p:to>
                                    </p:animClr>
                                    <p:set>
                                      <p:cBhvr>
                                        <p:cTn id="35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2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3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50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51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249BC14-F1C4-4295-BEC7-7F47C38864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18">
            <a:extLst>
              <a:ext uri="{FF2B5EF4-FFF2-40B4-BE49-F238E27FC236}">
                <a16:creationId xmlns:a16="http://schemas.microsoft.com/office/drawing/2014/main" id="{24BDCB22-0369-40F5-AECC-34886F39ACD2}"/>
              </a:ext>
            </a:extLst>
          </p:cNvPr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07277" y="2224045"/>
            <a:ext cx="7361235" cy="92333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Nghe </a:t>
            </a:r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</a:t>
            </a:r>
            <a:r>
              <a:rPr lang="en-US" altLang="zh-CN" sz="60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60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chuyện</a:t>
            </a:r>
            <a:endParaRPr lang="en-US" altLang="zh-CN" sz="6000" b="1" dirty="0">
              <a:solidFill>
                <a:prstClr val="white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8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9AF2E990-8637-4BC3-B373-6E69B81EAB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1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16" presetClass="entr" presetSubtype="2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9" dur="75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 numSld="999" showWhenStopped="0">
                    <p:cTn id="16" repeatCount="indefinite" fill="remove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8"/>
                    </p:tgtEl>
                  </p:cMediaNode>
                </p:audio>
              </p:childTnLst>
            </p:cTn>
          </p:par>
        </p:tnLst>
        <p:bldLst>
          <p:bldP spid="1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090CBE52-488B-43ED-B921-C6338D91C5E2}"/>
              </a:ext>
            </a:extLst>
          </p:cNvPr>
          <p:cNvSpPr txBox="1"/>
          <p:nvPr/>
        </p:nvSpPr>
        <p:spPr>
          <a:xfrm>
            <a:off x="3774893" y="655066"/>
            <a:ext cx="75916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4800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Nói và nghe</a:t>
            </a:r>
            <a:endParaRPr lang="en-US" sz="4800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4695CB-A6C5-8642-8253-33D3ECA4C332}"/>
              </a:ext>
            </a:extLst>
          </p:cNvPr>
          <p:cNvSpPr txBox="1"/>
          <p:nvPr/>
        </p:nvSpPr>
        <p:spPr>
          <a:xfrm>
            <a:off x="3437317" y="312192"/>
            <a:ext cx="5537767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Hồ nước </a:t>
            </a:r>
            <a:r>
              <a:rPr lang="en-US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</a:t>
            </a:r>
            <a:r>
              <a:rPr lang="en-VN" sz="3733" kern="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 mây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8F5C71A-908C-0C4B-B335-77C2532418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86710" y="1070564"/>
            <a:ext cx="4192928" cy="27165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37B8C8-5762-4349-9B7E-52F72191F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070564"/>
            <a:ext cx="4396842" cy="27165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359EAAA-6172-2446-8233-10378505B41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69003" y="3922275"/>
            <a:ext cx="4110636" cy="2698392"/>
          </a:xfrm>
          <a:prstGeom prst="round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20C97BD-BF84-424E-96F8-37740024BB5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0926" y="3984997"/>
            <a:ext cx="4201916" cy="2635670"/>
          </a:xfrm>
          <a:prstGeom prst="round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D155FAA-828D-4A25-BDC5-AEE60DD7E7A6}"/>
              </a:ext>
            </a:extLst>
          </p:cNvPr>
          <p:cNvSpPr/>
          <p:nvPr/>
        </p:nvSpPr>
        <p:spPr>
          <a:xfrm>
            <a:off x="3710866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</a:rPr>
              <a:t>Trong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tranh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vẽ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những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gì</a:t>
            </a:r>
            <a:r>
              <a:rPr lang="en-US" sz="3200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2D396D2-0776-454C-8728-2CA8798A2A26}"/>
              </a:ext>
            </a:extLst>
          </p:cNvPr>
          <p:cNvSpPr/>
          <p:nvPr/>
        </p:nvSpPr>
        <p:spPr>
          <a:xfrm>
            <a:off x="3683174" y="6045693"/>
            <a:ext cx="5095783" cy="57497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4674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6EDC691-89B2-D942-85BC-36877714CD6B}"/>
              </a:ext>
            </a:extLst>
          </p:cNvPr>
          <p:cNvSpPr/>
          <p:nvPr/>
        </p:nvSpPr>
        <p:spPr>
          <a:xfrm>
            <a:off x="869344" y="2915479"/>
            <a:ext cx="5226659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 một ngày </a:t>
            </a:r>
            <a:r>
              <a:rPr lang="vi-VN" sz="2667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cuối </a:t>
            </a:r>
            <a:r>
              <a:rPr lang="en-US" sz="2667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vi-VN" sz="2667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hồ nước và mây nói với nhau điều gì?</a:t>
            </a:r>
            <a:endParaRPr lang="en-VN" sz="2667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2667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endParaRPr lang="en-VN" sz="2667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9E2502B-2765-C548-B116-958C9A888CE4}"/>
              </a:ext>
            </a:extLst>
          </p:cNvPr>
          <p:cNvSpPr/>
          <p:nvPr/>
        </p:nvSpPr>
        <p:spPr>
          <a:xfrm>
            <a:off x="6096001" y="2688824"/>
            <a:ext cx="4618892" cy="347056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Dưới nắng hè gay gắt, hồ nước lên tiếng cầu cứu ai?</a:t>
            </a:r>
            <a:r>
              <a: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4540A90-12E5-4240-B744-FAE964ECADF5}"/>
              </a:ext>
            </a:extLst>
          </p:cNvPr>
          <p:cNvSpPr/>
          <p:nvPr/>
        </p:nvSpPr>
        <p:spPr>
          <a:xfrm>
            <a:off x="1293413" y="5681882"/>
            <a:ext cx="4436329" cy="675397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 sao chị mây bay về hồ nước và cho mưa xuống?</a:t>
            </a:r>
            <a:r>
              <a:rPr lang="en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2667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7737C89-AB42-DE44-A538-5161F14AACAC}"/>
              </a:ext>
            </a:extLst>
          </p:cNvPr>
          <p:cNvSpPr/>
          <p:nvPr/>
        </p:nvSpPr>
        <p:spPr>
          <a:xfrm>
            <a:off x="6257183" y="5693136"/>
            <a:ext cx="5192696" cy="611179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Qua mùa thu, sang mùa đông chuyện gì xảy ra với chị mây?</a:t>
            </a:r>
            <a:endParaRPr lang="en-VN" sz="2667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9903A2-253E-BF43-9400-504BA2B79F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86757" y="232748"/>
            <a:ext cx="3742089" cy="2293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CDFDA6-45DA-3A43-9EF3-9B936D8FC2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688311" y="261180"/>
            <a:ext cx="3742089" cy="22366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9C50B-90F2-F043-A1F9-309D90900F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84412" y="3262535"/>
            <a:ext cx="3588515" cy="2323840"/>
          </a:xfrm>
          <a:prstGeom prst="round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0FA7DA0-D985-744C-B64B-6219658E07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19074" y="3262535"/>
            <a:ext cx="3611325" cy="232434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AA249EB1-4211-9645-96EE-331A2796D590}"/>
              </a:ext>
            </a:extLst>
          </p:cNvPr>
          <p:cNvSpPr txBox="1"/>
          <p:nvPr/>
        </p:nvSpPr>
        <p:spPr>
          <a:xfrm>
            <a:off x="2186438" y="297232"/>
            <a:ext cx="7819123" cy="959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4267" b="1" kern="0" dirty="0">
                <a:solidFill>
                  <a:srgbClr val="17479D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Kể lại từng đoạn của câu chuyện</a:t>
            </a:r>
            <a:endParaRPr lang="en-US" sz="4267" b="1" kern="0" dirty="0">
              <a:solidFill>
                <a:srgbClr val="17479D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F6CF0D6F-80A7-8B4B-8891-661322B954AE}"/>
              </a:ext>
            </a:extLst>
          </p:cNvPr>
          <p:cNvSpPr/>
          <p:nvPr/>
        </p:nvSpPr>
        <p:spPr>
          <a:xfrm>
            <a:off x="2830683" y="5567261"/>
            <a:ext cx="6867428" cy="417584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Vào một ngày </a:t>
            </a:r>
            <a:r>
              <a:rPr lang="vi-VN" sz="3733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cuối </a:t>
            </a:r>
            <a:r>
              <a:rPr lang="en-US" sz="3733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xuân</a:t>
            </a:r>
            <a:r>
              <a:rPr lang="vi-VN" sz="3733" ker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hồ nước và mây nói với nhau điều gì?</a:t>
            </a:r>
            <a:endParaRPr lang="en-VN" sz="3733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VN" sz="3200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9B49F4-04C2-BD40-94D6-5F7EDC076D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8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398" y="1380409"/>
            <a:ext cx="5377207" cy="3483823"/>
          </a:xfrm>
          <a:prstGeom prst="rect">
            <a:avLst/>
          </a:prstGeom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2C1BC35C-BA54-4252-B0F2-6E68276BCA3F}"/>
              </a:ext>
            </a:extLst>
          </p:cNvPr>
          <p:cNvSpPr/>
          <p:nvPr/>
        </p:nvSpPr>
        <p:spPr>
          <a:xfrm>
            <a:off x="2738669" y="5567261"/>
            <a:ext cx="6867428" cy="417584"/>
          </a:xfrm>
          <a:prstGeom prst="roundRect">
            <a:avLst>
              <a:gd name="adj" fmla="val 2981"/>
            </a:avLst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sao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che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ánh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tôi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?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chỗ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khác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tia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nắng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chiếu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sáng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tôi</a:t>
            </a:r>
            <a:endParaRPr lang="en-VN" sz="3200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3940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 animBg="1"/>
      <p:bldP spid="5" grpId="1" animBg="1"/>
      <p:bldP spid="7" grpId="0" animBg="1"/>
      <p:bldP spid="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1086AF6-9AC6-E343-A656-3BF8A0252477}"/>
              </a:ext>
            </a:extLst>
          </p:cNvPr>
          <p:cNvSpPr/>
          <p:nvPr/>
        </p:nvSpPr>
        <p:spPr>
          <a:xfrm>
            <a:off x="2966415" y="5321072"/>
            <a:ext cx="6836049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Dưới nắng hè gay gắt, hồ nước lên tiếng cầu cứu ai?</a:t>
            </a:r>
            <a:r>
              <a:rPr lang="en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4515CD-BCA4-A342-8289-A0F1ECABFE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4855" y="1016203"/>
            <a:ext cx="6065613" cy="3747579"/>
          </a:xfrm>
          <a:prstGeom prst="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C495681C-21EA-498E-A75D-56AC2533C336}"/>
              </a:ext>
            </a:extLst>
          </p:cNvPr>
          <p:cNvSpPr/>
          <p:nvPr/>
        </p:nvSpPr>
        <p:spPr>
          <a:xfrm>
            <a:off x="2652858" y="5321071"/>
            <a:ext cx="7149606" cy="70360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ơi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hãy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xuống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Cơ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tôi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đang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cạn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kiệt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rồi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9782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/>
      <p:bldP spid="6" grpId="0"/>
      <p:bldP spid="6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532C50B-CA88-6C4F-ABE4-1110947ECDD0}"/>
              </a:ext>
            </a:extLst>
          </p:cNvPr>
          <p:cNvSpPr/>
          <p:nvPr/>
        </p:nvSpPr>
        <p:spPr>
          <a:xfrm>
            <a:off x="3491731" y="4939184"/>
            <a:ext cx="5530348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 sao chị mây bay về hồ nước và cho mưa xuống?</a:t>
            </a:r>
            <a:r>
              <a:rPr lang="en-VN" sz="3733" kern="0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endParaRPr lang="en-US" sz="3733" kern="0" dirty="0">
              <a:solidFill>
                <a:srgbClr val="0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F41821-7AB5-0C4F-87D0-12D28E1149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4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53276" y="983613"/>
            <a:ext cx="5720125" cy="3754928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6F219F55-2A7B-4E20-BFCB-CB4CBD9EEF99}"/>
              </a:ext>
            </a:extLst>
          </p:cNvPr>
          <p:cNvSpPr/>
          <p:nvPr/>
        </p:nvSpPr>
        <p:spPr>
          <a:xfrm>
            <a:off x="2636669" y="4813494"/>
            <a:ext cx="7066624" cy="1060893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Vì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cá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tôm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trong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đều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kêu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than,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xin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làm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mưa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xuống</a:t>
            </a:r>
            <a:endParaRPr lang="en-US" sz="3733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22376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576EBB3-EFEF-0D49-86FE-5BD3C7BF1390}"/>
              </a:ext>
            </a:extLst>
          </p:cNvPr>
          <p:cNvSpPr/>
          <p:nvPr/>
        </p:nvSpPr>
        <p:spPr>
          <a:xfrm>
            <a:off x="2634532" y="4518136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vi-VN" sz="3733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Qua mùa thu, sang mùa đông chuyện gì xảy ra với chị mây?</a:t>
            </a:r>
            <a:endParaRPr lang="en-VN" sz="3733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5F93849-477E-C64D-A6E5-523B721D7B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9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91673" y="619829"/>
            <a:ext cx="6408655" cy="4019857"/>
          </a:xfrm>
          <a:prstGeom prst="roundRect">
            <a:avLst/>
          </a:prstGeom>
        </p:spPr>
      </p:pic>
      <p:sp>
        <p:nvSpPr>
          <p:cNvPr id="6" name="Rounded Rectangle 3">
            <a:extLst>
              <a:ext uri="{FF2B5EF4-FFF2-40B4-BE49-F238E27FC236}">
                <a16:creationId xmlns:a16="http://schemas.microsoft.com/office/drawing/2014/main" id="{971297E5-1CC7-47CE-BCA4-8AC0D80D7BA8}"/>
              </a:ext>
            </a:extLst>
          </p:cNvPr>
          <p:cNvSpPr/>
          <p:nvPr/>
        </p:nvSpPr>
        <p:spPr>
          <a:xfrm>
            <a:off x="2698155" y="4600840"/>
            <a:ext cx="6922936" cy="1720035"/>
          </a:xfrm>
          <a:prstGeom prst="round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Chị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mây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thấy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mình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nhỏ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, do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hồ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nước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không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thể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bốc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hơi</a:t>
            </a:r>
            <a:r>
              <a:rPr lang="en-US" sz="3733" kern="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lang="en-VN" sz="3733" kern="0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9494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 animBg="1"/>
      <p:bldP spid="6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503</Words>
  <Application>Microsoft Office PowerPoint</Application>
  <PresentationFormat>Widescreen</PresentationFormat>
  <Paragraphs>48</Paragraphs>
  <Slides>13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7" baseType="lpstr">
      <vt:lpstr>等线</vt:lpstr>
      <vt:lpstr>Abel</vt:lpstr>
      <vt:lpstr>Arial</vt:lpstr>
      <vt:lpstr>Arial-Rounded</vt:lpstr>
      <vt:lpstr>Bellota Text</vt:lpstr>
      <vt:lpstr>Calibri</vt:lpstr>
      <vt:lpstr>Didact Gothic</vt:lpstr>
      <vt:lpstr>Kalam</vt:lpstr>
      <vt:lpstr>Montserrat</vt:lpstr>
      <vt:lpstr>Odibee Sans</vt:lpstr>
      <vt:lpstr>Roboto Condensed</vt:lpstr>
      <vt:lpstr>Times New Roman</vt:lpstr>
      <vt:lpstr>End of the School Year by Slidesgo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Nói với người thân về điều em đã học được từ câu chuyện trên.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13</cp:revision>
  <dcterms:created xsi:type="dcterms:W3CDTF">2021-07-31T15:12:34Z</dcterms:created>
  <dcterms:modified xsi:type="dcterms:W3CDTF">2024-01-25T03:19:01Z</dcterms:modified>
</cp:coreProperties>
</file>