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268" r:id="rId3"/>
    <p:sldId id="261" r:id="rId4"/>
    <p:sldId id="271" r:id="rId5"/>
    <p:sldId id="274" r:id="rId6"/>
    <p:sldId id="273" r:id="rId7"/>
    <p:sldId id="272" r:id="rId8"/>
    <p:sldId id="267" r:id="rId9"/>
    <p:sldId id="270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834F9-FFB1-447A-9365-255C7FFA55C5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078AE-5EAA-4053-AFFC-DD4C80C7C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77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732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115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381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00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862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0007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543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9760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847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9610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6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3" y="5250808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933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8035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0660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297183" y="4459449"/>
            <a:ext cx="73493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CHỦ ĐỀ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VẬT VÀ ĐỘNG VẬT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VẬT VÀ ĐỘNG VẬT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Cloud 1">
            <a:extLst>
              <a:ext uri="{FF2B5EF4-FFF2-40B4-BE49-F238E27FC236}">
                <a16:creationId xmlns:a16="http://schemas.microsoft.com/office/drawing/2014/main" id="{CFF076C3-9DD2-42F2-96BC-427CF92AEA3C}"/>
              </a:ext>
            </a:extLst>
          </p:cNvPr>
          <p:cNvSpPr/>
          <p:nvPr/>
        </p:nvSpPr>
        <p:spPr>
          <a:xfrm>
            <a:off x="6111999" y="1644474"/>
            <a:ext cx="5974590" cy="4384635"/>
          </a:xfrm>
          <a:prstGeom prst="cloud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77400" y="6464300"/>
            <a:ext cx="17526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-38088" y="327190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183858" y="2134615"/>
            <a:ext cx="7633146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" name="Rectangle 1"/>
          <p:cNvSpPr/>
          <p:nvPr/>
        </p:nvSpPr>
        <p:spPr>
          <a:xfrm>
            <a:off x="9613900" y="6458041"/>
            <a:ext cx="2146300" cy="399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3532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00457" y="150894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30406" y="46593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014" y="428319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09792" y="241425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u</a:t>
            </a:r>
            <a:r>
              <a:rPr kumimoji="0" lang="vi-VN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cần 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621929" cy="1035845"/>
            <a:chOff x="774356" y="888444"/>
            <a:chExt cx="10187293" cy="103584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kiến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thức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kĩ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năng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môi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thực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2312524" y="2788062"/>
            <a:ext cx="9500934" cy="1063263"/>
            <a:chOff x="752655" y="2065203"/>
            <a:chExt cx="9500934" cy="106326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197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Thực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việc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vệ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môi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thực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9766300" y="6489700"/>
            <a:ext cx="1674570" cy="2411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2775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802CC6-ECF0-4385-B353-815D1A974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8684" y="0"/>
            <a:ext cx="1174368" cy="1129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9879A2-9296-48FC-ADB0-163A915AA9B4}"/>
              </a:ext>
            </a:extLst>
          </p:cNvPr>
          <p:cNvSpPr txBox="1"/>
          <p:nvPr/>
        </p:nvSpPr>
        <p:spPr>
          <a:xfrm>
            <a:off x="5233052" y="136902"/>
            <a:ext cx="6673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sẻ với các bạn về việc làm của người dân nơi em có ảnh hưởng tốt hoặc không tốt đến môi trường sống của thực vật và động vật.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055B59-2F6C-41AE-AE02-A42AFA803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1122" y="1474133"/>
            <a:ext cx="8437986" cy="5475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9779000" y="6469408"/>
            <a:ext cx="1739900" cy="38859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ôi trường và đời sống con người - Bảo vệ môi trường tươi đẹp">
            <a:extLst>
              <a:ext uri="{FF2B5EF4-FFF2-40B4-BE49-F238E27FC236}">
                <a16:creationId xmlns:a16="http://schemas.microsoft.com/office/drawing/2014/main" id="{AD3BBD46-97C9-2993-D6D3-8D71C00C6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3005732"/>
            <a:ext cx="6200774" cy="38522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72B0B5B-8AA1-D6D9-3C81-1EE17956EBAA}"/>
              </a:ext>
            </a:extLst>
          </p:cNvPr>
          <p:cNvGrpSpPr/>
          <p:nvPr/>
        </p:nvGrpSpPr>
        <p:grpSpPr>
          <a:xfrm>
            <a:off x="1871730" y="0"/>
            <a:ext cx="8448539" cy="2914650"/>
            <a:chOff x="1838189" y="0"/>
            <a:chExt cx="8020050" cy="26487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70553B8-C25A-205B-F8D3-42441F000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8189" y="0"/>
              <a:ext cx="8020050" cy="264871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79B2AF-BA16-5FC1-545E-B66E552F9CE7}"/>
                </a:ext>
              </a:extLst>
            </p:cNvPr>
            <p:cNvSpPr txBox="1"/>
            <p:nvPr/>
          </p:nvSpPr>
          <p:spPr>
            <a:xfrm>
              <a:off x="2788240" y="749729"/>
              <a:ext cx="6119948" cy="1258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iệc làm của người dân có ảnh hưởng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không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tốt đến môi trường sống của thực vật và động vật.</a:t>
              </a:r>
              <a:endParaRPr lang="en-US" sz="2800" b="1"/>
            </a:p>
          </p:txBody>
        </p:sp>
      </p:grpSp>
      <p:pic>
        <p:nvPicPr>
          <p:cNvPr id="7" name="Picture 2" descr="Hoạt động của con người tác động đến môi trường như thế nào?">
            <a:extLst>
              <a:ext uri="{FF2B5EF4-FFF2-40B4-BE49-F238E27FC236}">
                <a16:creationId xmlns:a16="http://schemas.microsoft.com/office/drawing/2014/main" id="{3A98E154-C11A-9811-B25A-410E02669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5732"/>
            <a:ext cx="5857875" cy="38522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228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ặt hạ cây: Sẽ khởi tố vụ phá rừng ở biên giới Gia Lai | VTV.VN">
            <a:extLst>
              <a:ext uri="{FF2B5EF4-FFF2-40B4-BE49-F238E27FC236}">
                <a16:creationId xmlns:a16="http://schemas.microsoft.com/office/drawing/2014/main" id="{91784FC4-0539-5865-3806-7F4996C14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9538"/>
            <a:ext cx="5238750" cy="3228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hẫn nộ: Xã du lịch không có thùng rác, dân biến biển thành bãi rác">
            <a:extLst>
              <a:ext uri="{FF2B5EF4-FFF2-40B4-BE49-F238E27FC236}">
                <a16:creationId xmlns:a16="http://schemas.microsoft.com/office/drawing/2014/main" id="{D804C344-52E5-3EC1-30B5-9B9D1658D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9538"/>
            <a:ext cx="5524502" cy="3228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ơ quan chức năng đốt thực bì, người dân ngỡ cháy rừng">
            <a:extLst>
              <a:ext uri="{FF2B5EF4-FFF2-40B4-BE49-F238E27FC236}">
                <a16:creationId xmlns:a16="http://schemas.microsoft.com/office/drawing/2014/main" id="{73D79A14-59DB-8AF5-52A0-604725EE3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9" y="3428999"/>
            <a:ext cx="5067301" cy="3339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op 15 Hành động phá hoại môi trường nghiêm trọng tại Việt Nam - Toplist.vn">
            <a:extLst>
              <a:ext uri="{FF2B5EF4-FFF2-40B4-BE49-F238E27FC236}">
                <a16:creationId xmlns:a16="http://schemas.microsoft.com/office/drawing/2014/main" id="{1E5DBBE1-3008-35B2-B480-BAC0BB01F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3428999"/>
            <a:ext cx="5305425" cy="3339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748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ực lượng thanh niên có trên 16.000 ý tưởng, mô hình khởi nghiệp">
            <a:extLst>
              <a:ext uri="{FF2B5EF4-FFF2-40B4-BE49-F238E27FC236}">
                <a16:creationId xmlns:a16="http://schemas.microsoft.com/office/drawing/2014/main" id="{7BA2211A-DCB8-7F13-9D9A-CE7A8ABFB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4843"/>
            <a:ext cx="6015173" cy="41431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0458C62-8B70-AFA9-BD95-4E0A0B5739B9}"/>
              </a:ext>
            </a:extLst>
          </p:cNvPr>
          <p:cNvGrpSpPr/>
          <p:nvPr/>
        </p:nvGrpSpPr>
        <p:grpSpPr>
          <a:xfrm>
            <a:off x="1838189" y="0"/>
            <a:ext cx="8020050" cy="2648711"/>
            <a:chOff x="1838189" y="0"/>
            <a:chExt cx="8020050" cy="26487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524F921-A085-54DD-C114-42DBF3FB6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8189" y="0"/>
              <a:ext cx="8020050" cy="264871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7AA1C8E-3024-6B9D-D4C8-E6E73AF4F98C}"/>
                </a:ext>
              </a:extLst>
            </p:cNvPr>
            <p:cNvSpPr txBox="1"/>
            <p:nvPr/>
          </p:nvSpPr>
          <p:spPr>
            <a:xfrm>
              <a:off x="3176452" y="543215"/>
              <a:ext cx="5495925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iệc làm của người dân có ảnh hưởng tốt đến môi trường sống của thực vật và động vật.</a:t>
              </a:r>
              <a:endParaRPr lang="en-US" sz="2800" b="1"/>
            </a:p>
          </p:txBody>
        </p:sp>
      </p:grpSp>
      <p:pic>
        <p:nvPicPr>
          <p:cNvPr id="3076" name="Picture 4" descr="TP.HCM hoạt động tuyên truyền bảo vệ môi trường">
            <a:extLst>
              <a:ext uri="{FF2B5EF4-FFF2-40B4-BE49-F238E27FC236}">
                <a16:creationId xmlns:a16="http://schemas.microsoft.com/office/drawing/2014/main" id="{E4A89855-40EE-7AFD-C265-95FC07232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777" y="2705861"/>
            <a:ext cx="6015173" cy="41521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864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ác đơn vị hưởng ứng “Tết trồng cây đời đời nhớ ơn Bác Hồ”">
            <a:extLst>
              <a:ext uri="{FF2B5EF4-FFF2-40B4-BE49-F238E27FC236}">
                <a16:creationId xmlns:a16="http://schemas.microsoft.com/office/drawing/2014/main" id="{96850EC3-C3E0-EDDC-E54D-E864807AD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" y="155572"/>
            <a:ext cx="5072073" cy="3273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ừ ngày 7/2 đến nay, các huyện, thành phố và một số đơn vị trên địa bàn  tỉnh Sơn La đã đồng loạt ra quân hưởng ứng Tết trồng cây Xuân Nhâm">
            <a:extLst>
              <a:ext uri="{FF2B5EF4-FFF2-40B4-BE49-F238E27FC236}">
                <a16:creationId xmlns:a16="http://schemas.microsoft.com/office/drawing/2014/main" id="{86380AFC-2E3A-0F25-2107-6F24A1483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6" y="0"/>
            <a:ext cx="5224463" cy="3482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hấn đấu đến 2025, cả nước trồng mới 1 tỷ cây xanh">
            <a:extLst>
              <a:ext uri="{FF2B5EF4-FFF2-40B4-BE49-F238E27FC236}">
                <a16:creationId xmlns:a16="http://schemas.microsoft.com/office/drawing/2014/main" id="{EE8FB4E1-0B57-8045-06D3-D3B9A6ABF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3559278"/>
            <a:ext cx="5072073" cy="3273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hilippines quy định học sinh, sinh viên phải trồng cây mới được tốt nghiệp  - ThienNhien.Net | Con người và Thiên nhiên">
            <a:extLst>
              <a:ext uri="{FF2B5EF4-FFF2-40B4-BE49-F238E27FC236}">
                <a16:creationId xmlns:a16="http://schemas.microsoft.com/office/drawing/2014/main" id="{1AA840C9-F7D5-CDDA-DB52-A9FF70D9A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6" y="3561711"/>
            <a:ext cx="5224463" cy="3296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48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4E1D68-C160-4555-B7BC-94928AF1B3C4}"/>
              </a:ext>
            </a:extLst>
          </p:cNvPr>
          <p:cNvGrpSpPr/>
          <p:nvPr/>
        </p:nvGrpSpPr>
        <p:grpSpPr>
          <a:xfrm>
            <a:off x="1108212" y="367748"/>
            <a:ext cx="9785074" cy="6122504"/>
            <a:chOff x="1108212" y="367748"/>
            <a:chExt cx="9785074" cy="61225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C65D36F-FB17-438D-924A-73BFC6FDA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b="6896"/>
            <a:stretch/>
          </p:blipFill>
          <p:spPr>
            <a:xfrm>
              <a:off x="1108212" y="367748"/>
              <a:ext cx="9785074" cy="6122504"/>
            </a:xfrm>
            <a:prstGeom prst="rect">
              <a:avLst/>
            </a:prstGeom>
          </p:spPr>
        </p:pic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11619ACA-5C11-4F3E-9478-678ACAE200A0}"/>
                </a:ext>
              </a:extLst>
            </p:cNvPr>
            <p:cNvSpPr/>
            <p:nvPr/>
          </p:nvSpPr>
          <p:spPr>
            <a:xfrm>
              <a:off x="6374294" y="460513"/>
              <a:ext cx="2796209" cy="1093304"/>
            </a:xfrm>
            <a:prstGeom prst="wedgeRoundRectCallout">
              <a:avLst>
                <a:gd name="adj1" fmla="val -928"/>
                <a:gd name="adj2" fmla="val 7157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Hãy chung tay bảo vệ môi trường sống của thực vật và động vật!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9715500" y="6490252"/>
            <a:ext cx="1727200" cy="2534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46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014" y="428319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09792" y="241425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</a:t>
            </a:r>
            <a:r>
              <a:rPr kumimoji="0" lang="en-US" altLang="zh-C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u</a:t>
            </a:r>
            <a:r>
              <a:rPr kumimoji="0" lang="vi-VN" altLang="zh-C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cần 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621929" cy="1035845"/>
            <a:chOff x="774356" y="888444"/>
            <a:chExt cx="10187293" cy="103584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kiến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thức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kĩ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năng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môi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thực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2312524" y="2788062"/>
            <a:ext cx="9500934" cy="1063263"/>
            <a:chOff x="752655" y="2065203"/>
            <a:chExt cx="9500934" cy="106326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197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Thực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việc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vệ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môi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thực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9766300" y="6489700"/>
            <a:ext cx="1674570" cy="2411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4042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242</Words>
  <Application>Microsoft Office PowerPoint</Application>
  <PresentationFormat>Widescreen</PresentationFormat>
  <Paragraphs>21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UTM Cookies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 Hường</dc:creator>
  <cp:lastModifiedBy>Nguyễn Thu Hường</cp:lastModifiedBy>
  <cp:revision>1</cp:revision>
  <dcterms:created xsi:type="dcterms:W3CDTF">2023-02-12T04:20:15Z</dcterms:created>
  <dcterms:modified xsi:type="dcterms:W3CDTF">2023-02-12T05:47:46Z</dcterms:modified>
</cp:coreProperties>
</file>