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68" r:id="rId4"/>
    <p:sldId id="273" r:id="rId5"/>
    <p:sldId id="260" r:id="rId6"/>
    <p:sldId id="270" r:id="rId7"/>
    <p:sldId id="26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5C"/>
    <a:srgbClr val="FEE37E"/>
    <a:srgbClr val="FED94D"/>
    <a:srgbClr val="D5E575"/>
    <a:srgbClr val="C8DD4B"/>
    <a:srgbClr val="C1D82E"/>
    <a:srgbClr val="9DE555"/>
    <a:srgbClr val="CEE15D"/>
    <a:srgbClr val="FBB04A"/>
    <a:srgbClr val="81C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67" d="100"/>
          <a:sy n="67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68BDB-329B-4EEB-BF68-4C052C9D45EC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91D61-CEB7-426B-A9D8-B32F9A899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4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32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1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1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8C2B-2470-4D62-ABC5-97D4D4C8F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8B1D3-C44B-4B28-9B30-AA5030973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D18E-B9D2-49EE-93A5-2236E22B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D56FA-57DC-4BF1-92BB-697EAECB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77208-289E-4BBE-B739-EDA402D0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04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8F71-6806-4AD9-8C82-8E326444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3EE93-69B6-4F77-BB93-7A711A538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03C56-6D74-4429-BA1A-BE88123A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8D556-D4B0-4D34-A01C-6B87DF99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39B16-9963-47B2-8C4D-96AAC642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2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755D-4605-4EF2-9BA2-8995ACB8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C3AAA-7B85-42B5-BE52-A3CCC5643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47B2A-2314-4D48-A328-4A835D1B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6E546-4F9C-4284-B881-36157105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A9F8B-9B2B-43E7-BE1F-09D29945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2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AE78-2987-4771-A480-6FA93D30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0EAB1-D801-4B48-89BC-97C771216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FB29D-6915-4D44-B21C-C07DF67FD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2FE5A-3C75-4BA4-9F2A-39FD7A01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6114D-5B4D-4EF8-8787-03890C40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CA1E8-50E5-49A5-B50D-9EF55BCE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91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752D-AB8E-454E-B3A5-E8044E8D4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FE9C1-8C14-4CE9-8DD8-A330E6E23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E4A96-C909-43C9-B5E3-AC8416370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626ED-7E6A-4C7A-8A52-8E6DE9A4B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2ACA3-939C-461C-BEAA-79431A255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E47072-B9B6-4EFB-B9DE-9A9CAEAD2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D5144-E944-47B6-8FEE-8DDFFF60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E215B-94D5-4358-9153-B2F7D4FA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84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225F-1D78-4F9D-96D2-6A5B80D5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D8F3F-C88D-458E-8877-CDEFF169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C5337-C68D-4CC0-A141-C7FF2655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B94D0-48ED-4B19-89DE-1760B868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23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D100A-7ED1-4F7B-B839-CFA97B6E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98963-BB84-467D-97D0-89E8EF5AF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ADF89-BD5A-498D-9412-5875C7D5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3ACE-CEA1-4FB7-958E-AE0B3245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8567B-6E9F-4B02-B3E0-49AEAC7CB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B3E0F-D27F-4CBF-856A-FE04D85DE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90AC4-89D9-4697-959D-245C06FA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23686-545C-4751-8ABE-12F28BE3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CEA36-462B-474E-8646-432255BA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01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0C73-BEFB-4CB1-8670-F8D93FC2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1F1D5-BE6F-4628-9C5B-C7CA0F06F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3FCD7-FE41-42ED-860C-03F8067B4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7756E-7B63-41A1-ADC4-46B55A40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3218D-9F8F-4429-83AC-05EA1D42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BF2E9-8B0C-4208-A064-487526BA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A925-31F3-45EE-AFD2-668C4925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17758-F2B1-440B-B2A1-8C0F5A784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FC29F-77F0-44F9-B89B-784A0340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972FB-9F3D-4143-B6A3-72A434B0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F142B-BA06-47CA-A565-54F13606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15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91AB5C-5DAC-49DD-8187-D050C7B9B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F5B1-E96F-4A5A-9EE0-192C4913C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8CF3A-D04B-4354-BC6D-03DFB0A0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93D69-73FE-46AD-A800-4FC7A687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499B-3BFD-4823-A1FD-D232C9E8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1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894CFD-66DC-4D41-976B-CF208950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21C0E-A8FA-42B6-A141-CF520F90D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28353-7453-45A9-A711-65D8A4ABC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239A5-E39E-461B-90B5-460F7C6B547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32C82-4C62-478D-AC05-FC211555A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0D3E5-F115-4557-8091-E2A2C9C80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2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97183" y="4609905"/>
            <a:ext cx="7894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</a:t>
            </a:r>
          </a:p>
          <a:p>
            <a:pPr algn="ctr"/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</a:t>
            </a:r>
            <a:r>
              <a:rPr lang="vi-VN" sz="4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  <a:r>
              <a:rPr lang="en-US" sz="4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vi-VN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CFF076C3-9DD2-42F2-96BC-427CF92AEA3C}"/>
              </a:ext>
            </a:extLst>
          </p:cNvPr>
          <p:cNvSpPr/>
          <p:nvPr/>
        </p:nvSpPr>
        <p:spPr>
          <a:xfrm>
            <a:off x="7062210" y="2055881"/>
            <a:ext cx="5353360" cy="3119609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77400" y="6464300"/>
            <a:ext cx="1752600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00457" y="150894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30406" y="46593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3014" y="428319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u</a:t>
            </a:r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035845"/>
            <a:chOff x="774356" y="888444"/>
            <a:chExt cx="10187293" cy="103584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9766300" y="6489700"/>
            <a:ext cx="1674570" cy="241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775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2E17-56E5-99BB-99CB-32198A27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650A854-069F-E585-3382-EC9F229C3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12348943" cy="7372350"/>
          </a:xfr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93860F-D418-127F-220F-8B03804EBF66}"/>
              </a:ext>
            </a:extLst>
          </p:cNvPr>
          <p:cNvSpPr/>
          <p:nvPr/>
        </p:nvSpPr>
        <p:spPr>
          <a:xfrm>
            <a:off x="3739761" y="2179638"/>
            <a:ext cx="4869420" cy="1325562"/>
          </a:xfrm>
          <a:prstGeom prst="roundRect">
            <a:avLst/>
          </a:prstGeom>
          <a:solidFill>
            <a:srgbClr val="81C23F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vi-VN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6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32" y="39820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450079" y="246646"/>
            <a:ext cx="617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gợi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sau: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2D731B-B327-4547-B481-5142C9FE335C}"/>
              </a:ext>
            </a:extLst>
          </p:cNvPr>
          <p:cNvSpPr/>
          <p:nvPr/>
        </p:nvSpPr>
        <p:spPr>
          <a:xfrm>
            <a:off x="645555" y="2004693"/>
            <a:ext cx="2167959" cy="798286"/>
          </a:xfrm>
          <a:prstGeom prst="roundRect">
            <a:avLst/>
          </a:prstGeom>
          <a:solidFill>
            <a:srgbClr val="81C23F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49BEE0-BCB8-49DE-9C56-787DA2CD12A0}"/>
              </a:ext>
            </a:extLst>
          </p:cNvPr>
          <p:cNvSpPr/>
          <p:nvPr/>
        </p:nvSpPr>
        <p:spPr>
          <a:xfrm>
            <a:off x="605580" y="4705005"/>
            <a:ext cx="2167959" cy="798286"/>
          </a:xfrm>
          <a:prstGeom prst="roundRect">
            <a:avLst/>
          </a:prstGeom>
          <a:solidFill>
            <a:srgbClr val="FBB04A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1E751E-FF3A-4980-ACB6-9FEDE71180A1}"/>
              </a:ext>
            </a:extLst>
          </p:cNvPr>
          <p:cNvSpPr/>
          <p:nvPr/>
        </p:nvSpPr>
        <p:spPr>
          <a:xfrm>
            <a:off x="3763618" y="1469414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7B51D6-D89D-4ABC-8079-5D95A2330F6C}"/>
              </a:ext>
            </a:extLst>
          </p:cNvPr>
          <p:cNvSpPr/>
          <p:nvPr/>
        </p:nvSpPr>
        <p:spPr>
          <a:xfrm>
            <a:off x="3763618" y="2204357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để bảo vệ môi trường sống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AA4E43-AE91-4E94-B827-AB082729679E}"/>
              </a:ext>
            </a:extLst>
          </p:cNvPr>
          <p:cNvSpPr/>
          <p:nvPr/>
        </p:nvSpPr>
        <p:spPr>
          <a:xfrm>
            <a:off x="3763618" y="4233883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296014-445D-4319-B74E-42455344A6FF}"/>
              </a:ext>
            </a:extLst>
          </p:cNvPr>
          <p:cNvSpPr/>
          <p:nvPr/>
        </p:nvSpPr>
        <p:spPr>
          <a:xfrm>
            <a:off x="3763618" y="4968826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để bảo vệ môi trường sống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DFFE29-59FA-4C3D-A924-F837FA3A1DA8}"/>
              </a:ext>
            </a:extLst>
          </p:cNvPr>
          <p:cNvSpPr/>
          <p:nvPr/>
        </p:nvSpPr>
        <p:spPr>
          <a:xfrm>
            <a:off x="7845288" y="821114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0F947D-A71B-46F7-B3CF-FB886B376F7A}"/>
              </a:ext>
            </a:extLst>
          </p:cNvPr>
          <p:cNvSpPr/>
          <p:nvPr/>
        </p:nvSpPr>
        <p:spPr>
          <a:xfrm>
            <a:off x="7845288" y="143547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4198B9-B273-479A-AE4E-62882CC3925F}"/>
              </a:ext>
            </a:extLst>
          </p:cNvPr>
          <p:cNvSpPr/>
          <p:nvPr/>
        </p:nvSpPr>
        <p:spPr>
          <a:xfrm>
            <a:off x="7845288" y="204983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5D8844-03C6-4878-BB3B-CD261F44FB44}"/>
              </a:ext>
            </a:extLst>
          </p:cNvPr>
          <p:cNvSpPr/>
          <p:nvPr/>
        </p:nvSpPr>
        <p:spPr>
          <a:xfrm>
            <a:off x="7845288" y="266419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B402A4-B7B8-456F-811C-2556AE5910BB}"/>
              </a:ext>
            </a:extLst>
          </p:cNvPr>
          <p:cNvSpPr/>
          <p:nvPr/>
        </p:nvSpPr>
        <p:spPr>
          <a:xfrm>
            <a:off x="7845288" y="353929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E72923-80E5-4347-866E-5AF1ED09B2BB}"/>
              </a:ext>
            </a:extLst>
          </p:cNvPr>
          <p:cNvSpPr/>
          <p:nvPr/>
        </p:nvSpPr>
        <p:spPr>
          <a:xfrm>
            <a:off x="7845288" y="415365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BAD33F-85E9-4D5E-A6C3-595D96FE3FB3}"/>
              </a:ext>
            </a:extLst>
          </p:cNvPr>
          <p:cNvSpPr/>
          <p:nvPr/>
        </p:nvSpPr>
        <p:spPr>
          <a:xfrm>
            <a:off x="7845288" y="476801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EAED0C-1F0E-4262-8EA2-9FC174DC714E}"/>
              </a:ext>
            </a:extLst>
          </p:cNvPr>
          <p:cNvSpPr/>
          <p:nvPr/>
        </p:nvSpPr>
        <p:spPr>
          <a:xfrm>
            <a:off x="7845288" y="5382370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5961F9-1504-4CBF-BC61-BB8D4B9E5A35}"/>
              </a:ext>
            </a:extLst>
          </p:cNvPr>
          <p:cNvSpPr/>
          <p:nvPr/>
        </p:nvSpPr>
        <p:spPr>
          <a:xfrm>
            <a:off x="7845287" y="5996729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4F7A5D-E159-4136-BD39-399C577CF7DC}"/>
              </a:ext>
            </a:extLst>
          </p:cNvPr>
          <p:cNvGrpSpPr/>
          <p:nvPr/>
        </p:nvGrpSpPr>
        <p:grpSpPr>
          <a:xfrm rot="16200000">
            <a:off x="2563089" y="2065906"/>
            <a:ext cx="1462125" cy="675859"/>
            <a:chOff x="4614566" y="2421446"/>
            <a:chExt cx="2975568" cy="84162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D03F01-6EBC-46F6-AD2F-0F308141E5C3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5032D5-D01E-4F65-B16E-E40EA08ADC8C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3908A67-EF5C-413E-9099-B4D26A30C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D93BF9-D51E-4CF0-AC9A-0AA6CC6FBEB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64EA2E-82DE-4052-B923-F6179046ADF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BA8B308-C706-4A38-A24A-32BB55AF8683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1262D2B-2410-4D7C-8CDD-7DC90912E928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4CBA77-5EFF-4FC3-B85A-469D1A2DAE9C}"/>
              </a:ext>
            </a:extLst>
          </p:cNvPr>
          <p:cNvGrpSpPr/>
          <p:nvPr/>
        </p:nvGrpSpPr>
        <p:grpSpPr>
          <a:xfrm rot="16200000">
            <a:off x="2489217" y="4836598"/>
            <a:ext cx="1462125" cy="675859"/>
            <a:chOff x="4614566" y="2421446"/>
            <a:chExt cx="2975568" cy="84162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95325C3-6785-4123-84FF-C4774D15733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601617-52E4-4812-90A5-5CB61D3FBD80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81617E5-DE17-48DF-8ED0-27F7CFEF6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988B4EB-688C-4281-B98C-A4CA5045553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BE82E9D-DB5D-4925-A353-DD26EF7BA07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AB994E9-0CB3-410C-A524-6B4AC5AFE59B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52BC655-B823-4AEA-9894-58344F3F0BF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07C7A1-CA5A-424A-A350-6EA2870098D7}"/>
              </a:ext>
            </a:extLst>
          </p:cNvPr>
          <p:cNvGrpSpPr/>
          <p:nvPr/>
        </p:nvGrpSpPr>
        <p:grpSpPr>
          <a:xfrm rot="16200000">
            <a:off x="6842477" y="1311371"/>
            <a:ext cx="918944" cy="443581"/>
            <a:chOff x="4614566" y="2421446"/>
            <a:chExt cx="2975568" cy="84162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8D87524-AD87-4E28-90F1-0C63658C3A1D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59F68BD-BB74-4BE0-9E9D-C5805B967E5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860BF3A-C4F2-44A3-8A9A-8011A5370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A4351D2-370A-453B-92EE-06F3E4FB68B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2FAAE12-4AD2-42EC-947F-6BCB7E16F530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63F6D4C-1A9D-4359-9F9D-D068B7B9C2C0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5C6002C-5E3F-4A84-A923-C419A297DFA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D81D5E-18AC-498E-A5DA-36567C57B1B3}"/>
              </a:ext>
            </a:extLst>
          </p:cNvPr>
          <p:cNvGrpSpPr/>
          <p:nvPr/>
        </p:nvGrpSpPr>
        <p:grpSpPr>
          <a:xfrm rot="16200000">
            <a:off x="6845017" y="2442038"/>
            <a:ext cx="918944" cy="443581"/>
            <a:chOff x="4614566" y="2421446"/>
            <a:chExt cx="2975568" cy="84162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D2DCFD-28F2-4C49-91E6-399E241D4ABF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394ADCA-FC86-43DB-8D8D-9D3BDF7837C6}"/>
                </a:ext>
              </a:extLst>
            </p:cNvPr>
            <p:cNvCxnSpPr>
              <a:cxnSpLocks/>
              <a:stCxn id="49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B0875F6-9676-4BBA-9CEF-D941B2DE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4760961-369B-4316-A2B4-79ABEE855172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A8FBA6-A6E9-4A25-B1E9-8089FCC1F7EE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C125B3B-8E29-4092-90B2-49C93A7E9EC4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F738557-BDA1-4DB7-A6EA-F5A99BA99F52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1725A1-6DA7-451B-AEE9-F9E9C4DBAF80}"/>
              </a:ext>
            </a:extLst>
          </p:cNvPr>
          <p:cNvGrpSpPr/>
          <p:nvPr/>
        </p:nvGrpSpPr>
        <p:grpSpPr>
          <a:xfrm rot="16200000">
            <a:off x="6534697" y="4153720"/>
            <a:ext cx="1457274" cy="443581"/>
            <a:chOff x="4614566" y="2421446"/>
            <a:chExt cx="2975568" cy="8416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4BEBE88-D00E-4FF7-8095-376DA691CED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D377CE9-FACC-4CDE-996B-1F326F7F2D62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420A768-1FD9-48DB-A49E-EF404C86B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2F5C6E5-4579-425C-B5C7-5D1119BCF71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3AA7C95-CB56-43CE-8618-4CCEED0E3AB4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2DEAF3B-F278-4C88-802F-A202B4E4108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97752EE-9221-44A8-BFDC-2D04AFD5AFD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D1BB201-41DB-4E4E-8D92-59C7E2635B55}"/>
              </a:ext>
            </a:extLst>
          </p:cNvPr>
          <p:cNvGrpSpPr/>
          <p:nvPr/>
        </p:nvGrpSpPr>
        <p:grpSpPr>
          <a:xfrm rot="16200000">
            <a:off x="6781279" y="5677949"/>
            <a:ext cx="918944" cy="443581"/>
            <a:chOff x="4614566" y="2421446"/>
            <a:chExt cx="2975568" cy="84162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B817B76-F4A0-4C52-BEE9-F27CFE0B0CD8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680942D-3A0C-4037-9612-46F720D8AD88}"/>
                </a:ext>
              </a:extLst>
            </p:cNvPr>
            <p:cNvCxnSpPr>
              <a:cxnSpLocks/>
              <a:stCxn id="65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DCD011-B516-4EE1-9091-FC9CA8B51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190EFF-4AAD-40A0-B1F8-A5BEB1EE41B6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6F049F9-6033-46A6-9A6A-25CF7307C6B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1DF0391-3C89-4A5E-89D2-66A0E3E3CC9A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5519F6C-88D1-411C-992D-5C895767D144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AD57DCE-DCBE-4EB9-B88C-75F349E3654E}"/>
              </a:ext>
            </a:extLst>
          </p:cNvPr>
          <p:cNvSpPr txBox="1"/>
          <p:nvPr/>
        </p:nvSpPr>
        <p:spPr>
          <a:xfrm>
            <a:off x="7845287" y="8276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núi, trung du,...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E2C6F9-F8F0-4189-AE2D-60F7BAEFCDA0}"/>
              </a:ext>
            </a:extLst>
          </p:cNvPr>
          <p:cNvSpPr txBox="1"/>
          <p:nvPr/>
        </p:nvSpPr>
        <p:spPr>
          <a:xfrm>
            <a:off x="7845287" y="14481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 biển, ao, hồ,...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798583F-8AFB-41BC-A441-9C541C770563}"/>
              </a:ext>
            </a:extLst>
          </p:cNvPr>
          <p:cNvSpPr txBox="1"/>
          <p:nvPr/>
        </p:nvSpPr>
        <p:spPr>
          <a:xfrm>
            <a:off x="7924799" y="20501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xả rác bừa bãi</a:t>
            </a:r>
            <a:endParaRPr lang="vi-VN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65A10C3-61EB-4AD1-9CF2-4063CC1D9BC2}"/>
              </a:ext>
            </a:extLst>
          </p:cNvPr>
          <p:cNvSpPr txBox="1"/>
          <p:nvPr/>
        </p:nvSpPr>
        <p:spPr>
          <a:xfrm>
            <a:off x="7924799" y="2683424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xả nước thải bẩn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A03D93-6A83-41E5-A25D-8508594BAA81}"/>
              </a:ext>
            </a:extLst>
          </p:cNvPr>
          <p:cNvSpPr txBox="1"/>
          <p:nvPr/>
        </p:nvSpPr>
        <p:spPr>
          <a:xfrm>
            <a:off x="7845287" y="35924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nước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F246D8-2235-45A7-A156-CEE550313189}"/>
              </a:ext>
            </a:extLst>
          </p:cNvPr>
          <p:cNvSpPr txBox="1"/>
          <p:nvPr/>
        </p:nvSpPr>
        <p:spPr>
          <a:xfrm>
            <a:off x="7845287" y="42129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đất, trên cạn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3806031-A033-42DE-8073-D65AFAF2A3CF}"/>
              </a:ext>
            </a:extLst>
          </p:cNvPr>
          <p:cNvSpPr txBox="1"/>
          <p:nvPr/>
        </p:nvSpPr>
        <p:spPr>
          <a:xfrm>
            <a:off x="7924799" y="48149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không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2E3D0-D8AE-49FB-8177-DE862A245D34}"/>
              </a:ext>
            </a:extLst>
          </p:cNvPr>
          <p:cNvSpPr txBox="1"/>
          <p:nvPr/>
        </p:nvSpPr>
        <p:spPr>
          <a:xfrm>
            <a:off x="7845287" y="543354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săn bắn, giết hại</a:t>
            </a:r>
            <a:endParaRPr lang="vi-VN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A5B362-1CB4-4A27-B4E6-CE92E9E15E80}"/>
              </a:ext>
            </a:extLst>
          </p:cNvPr>
          <p:cNvSpPr txBox="1"/>
          <p:nvPr/>
        </p:nvSpPr>
        <p:spPr>
          <a:xfrm>
            <a:off x="7845286" y="6030195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khai thác rừng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5500" y="6519949"/>
            <a:ext cx="1714500" cy="21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3014" y="428319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u</a:t>
            </a:r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035845"/>
            <a:chOff x="774356" y="888444"/>
            <a:chExt cx="10187293" cy="103584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9766300" y="6489700"/>
            <a:ext cx="1674570" cy="241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04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-38088" y="327190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183858" y="2134615"/>
            <a:ext cx="7633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9613900" y="6458041"/>
            <a:ext cx="2146300" cy="399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532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238</Words>
  <Application>Microsoft Office PowerPoint</Application>
  <PresentationFormat>Widescreen</PresentationFormat>
  <Paragraphs>34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20</cp:revision>
  <dcterms:created xsi:type="dcterms:W3CDTF">2021-06-11T08:12:41Z</dcterms:created>
  <dcterms:modified xsi:type="dcterms:W3CDTF">2024-02-01T06:02:16Z</dcterms:modified>
</cp:coreProperties>
</file>