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</p:sldMasterIdLst>
  <p:notesMasterIdLst>
    <p:notesMasterId r:id="rId14"/>
  </p:notesMasterIdLst>
  <p:sldIdLst>
    <p:sldId id="265" r:id="rId5"/>
    <p:sldId id="2007577147" r:id="rId6"/>
    <p:sldId id="2007577142" r:id="rId7"/>
    <p:sldId id="2007577143" r:id="rId8"/>
    <p:sldId id="2007577144" r:id="rId9"/>
    <p:sldId id="2007577145" r:id="rId10"/>
    <p:sldId id="2007577146" r:id="rId11"/>
    <p:sldId id="2007577150" r:id="rId12"/>
    <p:sldId id="200757714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6740-A57E-46B6-822A-3BDA80CE5263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41FAF-A6A3-43D1-901D-90622974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2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F3D62-5CA3-4AA5-A388-638F619970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46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2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2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43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2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96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6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69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33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9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02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8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3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02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23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16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032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291759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8790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779829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429366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020083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269965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7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5578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216859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757341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158375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485311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5617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869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978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006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8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53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0297-DA59-49EB-879C-379D2FD2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6969-5B3C-4B02-A7CA-8F20B5FA4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8089B-98E0-4A00-9F95-9B64603C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BFC46-A008-40F6-AC13-4A7ABE81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3CB64-9364-4B31-8305-BC3528A6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4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6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2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3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099ACD75-3E37-43B8-BE5F-B9F086C8C167}"/>
              </a:ext>
            </a:extLst>
          </p:cNvPr>
          <p:cNvSpPr txBox="1">
            <a:spLocks/>
          </p:cNvSpPr>
          <p:nvPr userDrawn="1"/>
        </p:nvSpPr>
        <p:spPr>
          <a:xfrm>
            <a:off x="1032510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Design by: </a:t>
            </a:r>
            <a:r>
              <a:rPr lang="en-US" altLang="zh-CN" sz="1200" dirty="0" err="1"/>
              <a:t>Hương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Thảo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772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099ACD75-3E37-43B8-BE5F-B9F086C8C167}"/>
              </a:ext>
            </a:extLst>
          </p:cNvPr>
          <p:cNvSpPr txBox="1">
            <a:spLocks/>
          </p:cNvSpPr>
          <p:nvPr userDrawn="1"/>
        </p:nvSpPr>
        <p:spPr>
          <a:xfrm>
            <a:off x="10166839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Design by: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6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灯片编号占位符 3">
            <a:extLst>
              <a:ext uri="{FF2B5EF4-FFF2-40B4-BE49-F238E27FC236}">
                <a16:creationId xmlns:a16="http://schemas.microsoft.com/office/drawing/2014/main" id="{099ACD75-3E37-43B8-BE5F-B9F086C8C167}"/>
              </a:ext>
            </a:extLst>
          </p:cNvPr>
          <p:cNvSpPr txBox="1">
            <a:spLocks/>
          </p:cNvSpPr>
          <p:nvPr userDrawn="1"/>
        </p:nvSpPr>
        <p:spPr>
          <a:xfrm>
            <a:off x="10430545" y="65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Design by: </a:t>
            </a:r>
            <a:r>
              <a:rPr lang="en-US" altLang="zh-CN" sz="1200" dirty="0" err="1"/>
              <a:t>Hương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Thảo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99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58738" y="2000525"/>
            <a:ext cx="8187023" cy="1254880"/>
            <a:chOff x="1021645" y="2277584"/>
            <a:chExt cx="6674556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27413" y="2483915"/>
              <a:ext cx="5121462" cy="848577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giữa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kì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83318" y="2037905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1">
            <a:extLst>
              <a:ext uri="{FF2B5EF4-FFF2-40B4-BE49-F238E27FC236}">
                <a16:creationId xmlns:a16="http://schemas.microsoft.com/office/drawing/2014/main" id="{EB0F27DD-DAD2-3005-A26A-327D32324B4C}"/>
              </a:ext>
            </a:extLst>
          </p:cNvPr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3" name="10">
              <a:extLst>
                <a:ext uri="{FF2B5EF4-FFF2-40B4-BE49-F238E27FC236}">
                  <a16:creationId xmlns:a16="http://schemas.microsoft.com/office/drawing/2014/main" id="{505C4807-09E0-CF16-5D3E-D1789054C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3059D3BF-962F-5BE5-6046-FD2926DEF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>
              <a:extLst>
                <a:ext uri="{FF2B5EF4-FFF2-40B4-BE49-F238E27FC236}">
                  <a16:creationId xmlns:a16="http://schemas.microsoft.com/office/drawing/2014/main" id="{9980EA3E-F9C5-3FDD-B55E-13EFBB9CC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8" name="TextBox 67">
            <a:extLst>
              <a:ext uri="{FF2B5EF4-FFF2-40B4-BE49-F238E27FC236}">
                <a16:creationId xmlns:a16="http://schemas.microsoft.com/office/drawing/2014/main" id="{A13FFF46-D6C9-7EC5-7A8A-B4DE77ED895A}"/>
              </a:ext>
            </a:extLst>
          </p:cNvPr>
          <p:cNvSpPr txBox="1"/>
          <p:nvPr/>
        </p:nvSpPr>
        <p:spPr>
          <a:xfrm>
            <a:off x="5062939" y="3344511"/>
            <a:ext cx="5214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+ 4 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23886" y="22043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27834" y="1324527"/>
            <a:ext cx="822311" cy="730479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958026" y="1109166"/>
            <a:ext cx="6491709" cy="1172435"/>
          </a:xfrm>
          <a:prstGeom prst="roundRect">
            <a:avLst>
              <a:gd name="adj" fmla="val 42038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34290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238082" y="2517256"/>
            <a:ext cx="6491707" cy="174670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532323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73701" y="5130801"/>
            <a:ext cx="6256088" cy="126596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2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786DA6-43FF-4FC6-B434-E86407609828}"/>
              </a:ext>
            </a:extLst>
          </p:cNvPr>
          <p:cNvSpPr/>
          <p:nvPr/>
        </p:nvSpPr>
        <p:spPr>
          <a:xfrm>
            <a:off x="1658038" y="158819"/>
            <a:ext cx="7583931" cy="824983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C26527-F745-4A1C-841B-F561AF54B7F4}"/>
              </a:ext>
            </a:extLst>
          </p:cNvPr>
          <p:cNvSpPr txBox="1"/>
          <p:nvPr/>
        </p:nvSpPr>
        <p:spPr>
          <a:xfrm>
            <a:off x="4223657" y="1001486"/>
            <a:ext cx="4669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5795C-8161-44B7-8637-42A57CC17170}"/>
              </a:ext>
            </a:extLst>
          </p:cNvPr>
          <p:cNvSpPr txBox="1"/>
          <p:nvPr/>
        </p:nvSpPr>
        <p:spPr>
          <a:xfrm>
            <a:off x="97970" y="1692867"/>
            <a:ext cx="3929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cam đi lạc mẹ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 xô vào vườn hoang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 bao nhiêu gai góc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 ve sầu kêu ran.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3C9A2-F59F-44A2-BD4E-DB193C42B0EA}"/>
              </a:ext>
            </a:extLst>
          </p:cNvPr>
          <p:cNvSpPr txBox="1"/>
          <p:nvPr/>
        </p:nvSpPr>
        <p:spPr>
          <a:xfrm>
            <a:off x="97970" y="4051518"/>
            <a:ext cx="46699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 nhạt nắng trắng sương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rộng xanh như bể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cánh cam gọi mẹ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Khản đặc trên lối mòn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50933-9D39-40C0-A41B-D68FC6869694}"/>
              </a:ext>
            </a:extLst>
          </p:cNvPr>
          <p:cNvSpPr txBox="1"/>
          <p:nvPr/>
        </p:nvSpPr>
        <p:spPr>
          <a:xfrm>
            <a:off x="4871355" y="1777081"/>
            <a:ext cx="43706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Bọ dừa dừng nấu cơm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Cào cào ngưng giã gạo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Xén tóc thôi cắt áo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 bảo nhau đi 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18B265-CA8C-4AEC-8C74-F7509E781BAE}"/>
              </a:ext>
            </a:extLst>
          </p:cNvPr>
          <p:cNvSpPr txBox="1"/>
          <p:nvPr/>
        </p:nvSpPr>
        <p:spPr>
          <a:xfrm>
            <a:off x="4871355" y="4172978"/>
            <a:ext cx="42291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 vườn hoang lặng 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 râm ran khắp lối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điều ai cũng nói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cam về nhà tôi.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D249-AC90-4962-872D-6A86313D0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628" y="1162049"/>
            <a:ext cx="2883403" cy="26080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B843C2-70D4-4985-AD7A-C57DB95EE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457" y="3944423"/>
            <a:ext cx="2797760" cy="273922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0221DF8-8DEF-4590-9812-88B6127815A6}"/>
              </a:ext>
            </a:extLst>
          </p:cNvPr>
          <p:cNvSpPr/>
          <p:nvPr/>
        </p:nvSpPr>
        <p:spPr>
          <a:xfrm>
            <a:off x="374573" y="6147412"/>
            <a:ext cx="6191480" cy="675223"/>
          </a:xfrm>
          <a:prstGeom prst="roundRect">
            <a:avLst/>
          </a:prstGeom>
          <a:solidFill>
            <a:srgbClr val="E82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FBECCF-C4A6-4593-A216-BD9A016580CE}"/>
              </a:ext>
            </a:extLst>
          </p:cNvPr>
          <p:cNvCxnSpPr/>
          <p:nvPr/>
        </p:nvCxnSpPr>
        <p:spPr>
          <a:xfrm>
            <a:off x="231354" y="2137272"/>
            <a:ext cx="285336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B7A909-1B1F-4751-BFD1-E8BE5E99A54F}"/>
              </a:ext>
            </a:extLst>
          </p:cNvPr>
          <p:cNvSpPr/>
          <p:nvPr/>
        </p:nvSpPr>
        <p:spPr>
          <a:xfrm>
            <a:off x="374573" y="6131009"/>
            <a:ext cx="8262651" cy="675223"/>
          </a:xfrm>
          <a:prstGeom prst="roundRect">
            <a:avLst/>
          </a:prstGeom>
          <a:solidFill>
            <a:srgbClr val="E82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BF8E77-B598-499D-8CC1-099B059B25DA}"/>
              </a:ext>
            </a:extLst>
          </p:cNvPr>
          <p:cNvCxnSpPr/>
          <p:nvPr/>
        </p:nvCxnSpPr>
        <p:spPr>
          <a:xfrm>
            <a:off x="5044543" y="2256966"/>
            <a:ext cx="95965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D2A108-0587-429E-87C5-CA868C89D9A4}"/>
              </a:ext>
            </a:extLst>
          </p:cNvPr>
          <p:cNvCxnSpPr/>
          <p:nvPr/>
        </p:nvCxnSpPr>
        <p:spPr>
          <a:xfrm>
            <a:off x="5044543" y="2666082"/>
            <a:ext cx="95965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ACAF01-8EA8-452A-BA0D-9B3E53BA8F81}"/>
              </a:ext>
            </a:extLst>
          </p:cNvPr>
          <p:cNvCxnSpPr/>
          <p:nvPr/>
        </p:nvCxnSpPr>
        <p:spPr>
          <a:xfrm>
            <a:off x="4956408" y="3073706"/>
            <a:ext cx="95965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FD5BC02-8D94-47D2-82D6-792A67FFF298}"/>
              </a:ext>
            </a:extLst>
          </p:cNvPr>
          <p:cNvSpPr/>
          <p:nvPr/>
        </p:nvSpPr>
        <p:spPr>
          <a:xfrm>
            <a:off x="358310" y="6152061"/>
            <a:ext cx="8262651" cy="675223"/>
          </a:xfrm>
          <a:prstGeom prst="roundRect">
            <a:avLst/>
          </a:prstGeom>
          <a:solidFill>
            <a:srgbClr val="E82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E7A23F-5266-4771-816B-AE4FEC9899AD}"/>
              </a:ext>
            </a:extLst>
          </p:cNvPr>
          <p:cNvCxnSpPr/>
          <p:nvPr/>
        </p:nvCxnSpPr>
        <p:spPr>
          <a:xfrm>
            <a:off x="5706737" y="3508749"/>
            <a:ext cx="225845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5C340F-31D9-40B3-8725-9061A678C875}"/>
              </a:ext>
            </a:extLst>
          </p:cNvPr>
          <p:cNvCxnSpPr>
            <a:cxnSpLocks/>
          </p:cNvCxnSpPr>
          <p:nvPr/>
        </p:nvCxnSpPr>
        <p:spPr>
          <a:xfrm>
            <a:off x="6378765" y="5502802"/>
            <a:ext cx="150931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FE2911-1F90-490C-A1A2-768AEB0BE282}"/>
              </a:ext>
            </a:extLst>
          </p:cNvPr>
          <p:cNvCxnSpPr>
            <a:cxnSpLocks/>
          </p:cNvCxnSpPr>
          <p:nvPr/>
        </p:nvCxnSpPr>
        <p:spPr>
          <a:xfrm>
            <a:off x="4956408" y="5883802"/>
            <a:ext cx="318505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236200" y="0"/>
            <a:ext cx="17907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08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7" grpId="0"/>
      <p:bldP spid="8" grpId="0"/>
      <p:bldP spid="9" grpId="0"/>
      <p:bldP spid="13" grpId="0" animBg="1"/>
      <p:bldP spid="13" grpId="1" animBg="1"/>
      <p:bldP spid="16" grpId="0" animBg="1"/>
      <p:bldP spid="16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11ABF-C1D0-4706-B8B6-92D5CA8DD276}"/>
              </a:ext>
            </a:extLst>
          </p:cNvPr>
          <p:cNvSpPr txBox="1"/>
          <p:nvPr/>
        </p:nvSpPr>
        <p:spPr>
          <a:xfrm>
            <a:off x="1594624" y="-9009"/>
            <a:ext cx="1059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09055D3-7736-43FC-B1A7-47B92322C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1148273" y="3634734"/>
            <a:ext cx="1966025" cy="26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01AF0E0-0B33-4DA7-9380-D0DBD9697129}"/>
              </a:ext>
            </a:extLst>
          </p:cNvPr>
          <p:cNvSpPr/>
          <p:nvPr/>
        </p:nvSpPr>
        <p:spPr>
          <a:xfrm>
            <a:off x="2107580" y="1846982"/>
            <a:ext cx="3422887" cy="1594625"/>
          </a:xfrm>
          <a:prstGeom prst="cloudCallout">
            <a:avLst>
              <a:gd name="adj1" fmla="val -51602"/>
              <a:gd name="adj2" fmla="val 6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à?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5646CF-D7E2-4453-9219-2642169C7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 b="3048"/>
          <a:stretch/>
        </p:blipFill>
        <p:spPr bwMode="auto">
          <a:xfrm flipH="1">
            <a:off x="7894074" y="3833871"/>
            <a:ext cx="2687674" cy="252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3D6ACBE-7733-4327-BE15-0ABC10C11D01}"/>
              </a:ext>
            </a:extLst>
          </p:cNvPr>
          <p:cNvSpPr/>
          <p:nvPr/>
        </p:nvSpPr>
        <p:spPr>
          <a:xfrm>
            <a:off x="7094863" y="1520329"/>
            <a:ext cx="4560983" cy="1908672"/>
          </a:xfrm>
          <a:prstGeom prst="cloudCallout">
            <a:avLst>
              <a:gd name="adj1" fmla="val 4398"/>
              <a:gd name="adj2" fmla="val 727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7C35A-7437-48E5-92CD-B5A728D1D396}"/>
              </a:ext>
            </a:extLst>
          </p:cNvPr>
          <p:cNvSpPr txBox="1"/>
          <p:nvPr/>
        </p:nvSpPr>
        <p:spPr>
          <a:xfrm>
            <a:off x="1594624" y="636320"/>
            <a:ext cx="1059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D5302375-DE66-42FF-A3F8-A9D06022A0D2}"/>
              </a:ext>
            </a:extLst>
          </p:cNvPr>
          <p:cNvSpPr/>
          <p:nvPr/>
        </p:nvSpPr>
        <p:spPr>
          <a:xfrm>
            <a:off x="2420998" y="1283473"/>
            <a:ext cx="4140819" cy="2351261"/>
          </a:xfrm>
          <a:prstGeom prst="cloudCallout">
            <a:avLst>
              <a:gd name="adj1" fmla="val -51602"/>
              <a:gd name="adj2" fmla="val 6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36200" y="0"/>
            <a:ext cx="17907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21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1" grpId="1" animBg="1"/>
      <p:bldP spid="13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37C35A-7437-48E5-92CD-B5A728D1D396}"/>
              </a:ext>
            </a:extLst>
          </p:cNvPr>
          <p:cNvSpPr txBox="1"/>
          <p:nvPr/>
        </p:nvSpPr>
        <p:spPr>
          <a:xfrm>
            <a:off x="1495472" y="0"/>
            <a:ext cx="10597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Mời bạn đọc một cuốn truyện hay.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949AF-1664-4742-A3F8-8D2AC739BEEE}"/>
              </a:ext>
            </a:extLst>
          </p:cNvPr>
          <p:cNvSpPr txBox="1"/>
          <p:nvPr/>
        </p:nvSpPr>
        <p:spPr>
          <a:xfrm>
            <a:off x="1594624" y="3853013"/>
            <a:ext cx="10597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Đề nghị bạn hát một bài trước lớp.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18EDE6AF-4773-4344-B266-16D958815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84" y="842125"/>
            <a:ext cx="1877576" cy="3010888"/>
          </a:xfrm>
          <a:prstGeom prst="rect">
            <a:avLst/>
          </a:prstGeom>
        </p:spPr>
      </p:pic>
      <p:pic>
        <p:nvPicPr>
          <p:cNvPr id="6" name="Picture 5" descr="A picture containing doll&#10;&#10;Description automatically generated">
            <a:extLst>
              <a:ext uri="{FF2B5EF4-FFF2-40B4-BE49-F238E27FC236}">
                <a16:creationId xmlns:a16="http://schemas.microsoft.com/office/drawing/2014/main" id="{D8A31B01-CF5E-491F-96CA-A793B44FF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39" y="4097356"/>
            <a:ext cx="3267419" cy="32674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236200" y="0"/>
            <a:ext cx="17907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74409-F31B-4F41-8C12-2998B161E8DD}"/>
              </a:ext>
            </a:extLst>
          </p:cNvPr>
          <p:cNvSpPr txBox="1"/>
          <p:nvPr/>
        </p:nvSpPr>
        <p:spPr>
          <a:xfrm>
            <a:off x="2148290" y="77118"/>
            <a:ext cx="8361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14DAA95-624B-46AD-B2F4-EC5960FD9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306779"/>
              </p:ext>
            </p:extLst>
          </p:nvPr>
        </p:nvGraphicFramePr>
        <p:xfrm>
          <a:off x="809625" y="1854401"/>
          <a:ext cx="938097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225">
                  <a:extLst>
                    <a:ext uri="{9D8B030D-6E8A-4147-A177-3AD203B41FA5}">
                      <a16:colId xmlns:a16="http://schemas.microsoft.com/office/drawing/2014/main" val="698645408"/>
                    </a:ext>
                  </a:extLst>
                </a:gridCol>
                <a:gridCol w="6818753">
                  <a:extLst>
                    <a:ext uri="{9D8B030D-6E8A-4147-A177-3AD203B41FA5}">
                      <a16:colId xmlns:a16="http://schemas.microsoft.com/office/drawing/2014/main" val="276810549"/>
                    </a:ext>
                  </a:extLst>
                </a:gridCol>
              </a:tblGrid>
              <a:tr h="568042"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Con vật</a:t>
                      </a:r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203239"/>
                  </a:ext>
                </a:extLst>
              </a:tr>
              <a:tr h="568042"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M. Ve sầu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kêu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84471"/>
                  </a:ext>
                </a:extLst>
              </a:tr>
              <a:tr h="568042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659067"/>
                  </a:ext>
                </a:extLst>
              </a:tr>
              <a:tr h="568042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98330"/>
                  </a:ext>
                </a:extLst>
              </a:tr>
              <a:tr h="568042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719035"/>
                  </a:ext>
                </a:extLst>
              </a:tr>
              <a:tr h="568042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2860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7E4D90C-0DD2-4F0B-95ED-EAF066ABE009}"/>
              </a:ext>
            </a:extLst>
          </p:cNvPr>
          <p:cNvSpPr txBox="1"/>
          <p:nvPr/>
        </p:nvSpPr>
        <p:spPr>
          <a:xfrm>
            <a:off x="809625" y="3105834"/>
            <a:ext cx="348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747C1-5331-43F5-9EFF-CF0DC491FB23}"/>
              </a:ext>
            </a:extLst>
          </p:cNvPr>
          <p:cNvSpPr txBox="1"/>
          <p:nvPr/>
        </p:nvSpPr>
        <p:spPr>
          <a:xfrm>
            <a:off x="3367949" y="3107990"/>
            <a:ext cx="312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lạc, gọi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F4484-9824-4966-AC07-E3FEDF4D1BA1}"/>
              </a:ext>
            </a:extLst>
          </p:cNvPr>
          <p:cNvSpPr txBox="1"/>
          <p:nvPr/>
        </p:nvSpPr>
        <p:spPr>
          <a:xfrm>
            <a:off x="800538" y="3646055"/>
            <a:ext cx="2478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5E5CA-78A0-49BF-9A14-1FD99880897C}"/>
              </a:ext>
            </a:extLst>
          </p:cNvPr>
          <p:cNvSpPr txBox="1"/>
          <p:nvPr/>
        </p:nvSpPr>
        <p:spPr>
          <a:xfrm>
            <a:off x="3297505" y="3668825"/>
            <a:ext cx="670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cơm, bảo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nhau đi tìm, nói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53DD8-40C9-471E-BCFC-14EFBD7D34C6}"/>
              </a:ext>
            </a:extLst>
          </p:cNvPr>
          <p:cNvSpPr txBox="1"/>
          <p:nvPr/>
        </p:nvSpPr>
        <p:spPr>
          <a:xfrm>
            <a:off x="800537" y="4271698"/>
            <a:ext cx="349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Cào cào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60DDED-F951-482C-ABFA-C9D2D4CA2A0A}"/>
              </a:ext>
            </a:extLst>
          </p:cNvPr>
          <p:cNvSpPr txBox="1"/>
          <p:nvPr/>
        </p:nvSpPr>
        <p:spPr>
          <a:xfrm>
            <a:off x="3288419" y="4279341"/>
            <a:ext cx="670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ngưng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ã gạo, bảo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nhau đi tìm, nói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7C4EB-1AE8-42D3-A02E-AABD422BB3BA}"/>
              </a:ext>
            </a:extLst>
          </p:cNvPr>
          <p:cNvSpPr txBox="1"/>
          <p:nvPr/>
        </p:nvSpPr>
        <p:spPr>
          <a:xfrm>
            <a:off x="800537" y="4803720"/>
            <a:ext cx="2478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A971A-79D2-47AF-B3EA-A185D4CB2E47}"/>
              </a:ext>
            </a:extLst>
          </p:cNvPr>
          <p:cNvSpPr txBox="1"/>
          <p:nvPr/>
        </p:nvSpPr>
        <p:spPr>
          <a:xfrm>
            <a:off x="3332468" y="4803720"/>
            <a:ext cx="626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áo, bảo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nhau đi tìm, nói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36200" y="0"/>
            <a:ext cx="17907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55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6FB30559-A1E4-4656-B527-8E3943A13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75" y="2734697"/>
            <a:ext cx="5348762" cy="3774303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F3E3577-B85D-41BE-934A-3E5A7188D767}"/>
              </a:ext>
            </a:extLst>
          </p:cNvPr>
          <p:cNvSpPr/>
          <p:nvPr/>
        </p:nvSpPr>
        <p:spPr>
          <a:xfrm>
            <a:off x="3922485" y="589549"/>
            <a:ext cx="6178859" cy="2261035"/>
          </a:xfrm>
          <a:prstGeom prst="cloudCallout">
            <a:avLst>
              <a:gd name="adj1" fmla="val -61837"/>
              <a:gd name="adj2" fmla="val 6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 nay em được ôn lại những kiến thức nào?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FEFA608-B261-4936-86EB-83ACE6DBA845}"/>
              </a:ext>
            </a:extLst>
          </p:cNvPr>
          <p:cNvSpPr/>
          <p:nvPr/>
        </p:nvSpPr>
        <p:spPr>
          <a:xfrm>
            <a:off x="3945838" y="589548"/>
            <a:ext cx="6178859" cy="2261035"/>
          </a:xfrm>
          <a:prstGeom prst="cloudCallout">
            <a:avLst>
              <a:gd name="adj1" fmla="val -61837"/>
              <a:gd name="adj2" fmla="val 6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01300" y="0"/>
            <a:ext cx="17907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4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23886" y="22043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4400" b="1" i="0" u="none" strike="noStrike" kern="0" cap="none" spc="0" normalizeH="0" baseline="0" noProof="0" dirty="0">
              <a:ln w="6350"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27834" y="1324527"/>
            <a:ext cx="822311" cy="730479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958026" y="1109166"/>
            <a:ext cx="6491709" cy="1172435"/>
          </a:xfrm>
          <a:prstGeom prst="roundRect">
            <a:avLst>
              <a:gd name="adj" fmla="val 42038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34290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238082" y="2517256"/>
            <a:ext cx="6491707" cy="174670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532323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73701" y="5130801"/>
            <a:ext cx="6256088" cy="126596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29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180" y="-105607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73" y="-232574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082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468</Words>
  <Application>Microsoft Office PowerPoint</Application>
  <PresentationFormat>Widescreen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等线</vt:lpstr>
      <vt:lpstr>等线 Light</vt:lpstr>
      <vt:lpstr>Microsoft YaHei</vt:lpstr>
      <vt:lpstr>Microsoft YaHei</vt:lpstr>
      <vt:lpstr>Arial</vt:lpstr>
      <vt:lpstr>Calibri</vt:lpstr>
      <vt:lpstr>Calibri Light</vt:lpstr>
      <vt:lpstr>Times New Roman</vt:lpstr>
      <vt:lpstr>1_Office Theme</vt:lpstr>
      <vt:lpstr>2_Office Theme</vt:lpstr>
      <vt:lpstr>千图网拥有20W+精美PPT模板 更多PPT模板下载至：www.58pic.com/office/ppt​​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15</cp:revision>
  <dcterms:created xsi:type="dcterms:W3CDTF">2021-07-04T15:05:31Z</dcterms:created>
  <dcterms:modified xsi:type="dcterms:W3CDTF">2024-03-20T04:56:09Z</dcterms:modified>
</cp:coreProperties>
</file>