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349" r:id="rId2"/>
    <p:sldId id="358" r:id="rId3"/>
    <p:sldId id="350" r:id="rId4"/>
    <p:sldId id="352" r:id="rId5"/>
    <p:sldId id="353" r:id="rId6"/>
    <p:sldId id="354" r:id="rId7"/>
    <p:sldId id="355" r:id="rId8"/>
    <p:sldId id="356" r:id="rId9"/>
    <p:sldId id="351" r:id="rId10"/>
    <p:sldId id="359" r:id="rId11"/>
    <p:sldId id="360" r:id="rId12"/>
    <p:sldId id="290" r:id="rId13"/>
    <p:sldId id="361" r:id="rId14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6"/>
      <p:bold r:id="rId17"/>
    </p:embeddedFont>
    <p:embeddedFont>
      <p:font typeface="Patrick Hand" panose="00000500000000000000" pitchFamily="2" charset="0"/>
      <p:regular r:id="rId18"/>
    </p:embeddedFont>
    <p:embeddedFont>
      <p:font typeface="Patrick Hand SC" panose="000005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89" d="100"/>
          <a:sy n="89" d="100"/>
        </p:scale>
        <p:origin x="1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77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23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81178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4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47013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301317" y="2055747"/>
            <a:ext cx="6033587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b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  <a:endParaRPr sz="540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8" name="Google Shape;288;p35"/>
          <p:cNvGrpSpPr/>
          <p:nvPr/>
        </p:nvGrpSpPr>
        <p:grpSpPr>
          <a:xfrm>
            <a:off x="6340249" y="688198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8143197" y="952865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99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7639" y="396917"/>
            <a:ext cx="4706193" cy="2820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364296" y="127974"/>
            <a:ext cx="1334794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317055" y="153745"/>
            <a:ext cx="802691" cy="770216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330511" y="4709352"/>
            <a:ext cx="482963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91251" y="1207146"/>
            <a:ext cx="4009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96" y="1990986"/>
            <a:ext cx="2056043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669" y="2429532"/>
            <a:ext cx="2227283" cy="24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1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</a:t>
            </a:r>
            <a:r>
              <a:rPr lang="vi-V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ữ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143000" y="4079082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143000" y="642939"/>
            <a:ext cx="6858000" cy="207169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3" y="1441247"/>
            <a:ext cx="1611221" cy="1363341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25" y="829930"/>
            <a:ext cx="916490" cy="1478882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43" y="2038876"/>
            <a:ext cx="1432394" cy="2432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265778" y="2231714"/>
            <a:ext cx="429364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242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1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</a:t>
            </a:r>
            <a:r>
              <a:rPr lang="vi-V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ữ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517" y="1262230"/>
            <a:ext cx="3309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197814"/>
            <a:ext cx="2353427" cy="2241360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6221866" y="197813"/>
            <a:ext cx="2341328" cy="2238741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2517732"/>
            <a:ext cx="2353427" cy="2229754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2517731"/>
            <a:ext cx="2341328" cy="2229665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071" y="365759"/>
            <a:ext cx="4989751" cy="4450080"/>
          </a:xfrm>
          <a:prstGeom prst="roundRect">
            <a:avLst>
              <a:gd name="adj" fmla="val 3908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63" y="1012386"/>
            <a:ext cx="304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3992471" y="354567"/>
            <a:ext cx="4672557" cy="4467826"/>
          </a:xfrm>
          <a:prstGeom prst="roundRect">
            <a:avLst>
              <a:gd name="adj" fmla="val 3007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7" y="305748"/>
            <a:ext cx="4840877" cy="4586488"/>
          </a:xfrm>
          <a:prstGeom prst="roundRect">
            <a:avLst>
              <a:gd name="adj" fmla="val 5915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8631" y="358006"/>
            <a:ext cx="4646431" cy="4424833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6" y="195194"/>
            <a:ext cx="2184778" cy="2080742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2351304" y="195194"/>
            <a:ext cx="2176089" cy="2080742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393" y="195194"/>
            <a:ext cx="2196150" cy="2080742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52" y="195194"/>
            <a:ext cx="2176617" cy="2072809"/>
          </a:xfrm>
          <a:prstGeom prst="roundRect">
            <a:avLst>
              <a:gd name="adj" fmla="val 7904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83258" y="2157659"/>
            <a:ext cx="217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9918" y="2167266"/>
            <a:ext cx="2090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2653" y="2038628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6457" y="2013990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5" y="3029645"/>
            <a:ext cx="87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việc làm trên, việc làm nào ảnh hưởng tốt đến môi trường?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97595"/>
            <a:ext cx="9440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6" y="2153297"/>
            <a:ext cx="217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0804" y="2018337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5556" y="2162904"/>
            <a:ext cx="2090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7000" y="2034266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" y="4099625"/>
            <a:ext cx="8941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đó ảnh hưởng tốt (không tốt) đến môi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như thế nào?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390</Words>
  <Application>Microsoft Office PowerPoint</Application>
  <PresentationFormat>On-screen Show (16:9)</PresentationFormat>
  <Paragraphs>32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Patrick Hand</vt:lpstr>
      <vt:lpstr>Wingdings</vt:lpstr>
      <vt:lpstr>Patrick Hand SC</vt:lpstr>
      <vt:lpstr>Microsoft YaHei</vt:lpstr>
      <vt:lpstr>Arial</vt:lpstr>
      <vt:lpstr>English Language Grammar Rules by Slidesgo</vt:lpstr>
      <vt:lpstr>TIẾT 4 Bảo vệ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Administrator</cp:lastModifiedBy>
  <cp:revision>57</cp:revision>
  <dcterms:modified xsi:type="dcterms:W3CDTF">2024-03-14T07:30:57Z</dcterms:modified>
</cp:coreProperties>
</file>