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Lst>
  <p:notesMasterIdLst>
    <p:notesMasterId r:id="rId9"/>
  </p:notesMasterIdLst>
  <p:sldIdLst>
    <p:sldId id="301" r:id="rId4"/>
    <p:sldId id="3414" r:id="rId5"/>
    <p:sldId id="2007577195" r:id="rId6"/>
    <p:sldId id="2007577203" r:id="rId7"/>
    <p:sldId id="2007577206" r:id="rId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5EC9"/>
    <a:srgbClr val="FF66CC"/>
    <a:srgbClr val="78E60A"/>
    <a:srgbClr val="FFC000"/>
    <a:srgbClr val="0096FF"/>
    <a:srgbClr val="FF7C8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94660"/>
  </p:normalViewPr>
  <p:slideViewPr>
    <p:cSldViewPr snapToGrid="0">
      <p:cViewPr varScale="1">
        <p:scale>
          <a:sx n="61" d="100"/>
          <a:sy n="61" d="100"/>
        </p:scale>
        <p:origin x="10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4AC75-503D-46F2-B595-3F6C5AE30826}" type="datetimeFigureOut">
              <a:rPr lang="zh-CN" altLang="en-US" smtClean="0"/>
              <a:t>2024/5/2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C66A3-5A39-4A8D-90A0-2B7BB2C21C8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30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6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53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7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7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4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4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96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6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66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09760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92952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22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49513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46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04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47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207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0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74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441893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21861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4810566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389507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3639492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14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009112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2078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2024/5/2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5FE3DC0-C8EC-10BC-7960-79D0F11CEED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AAA451-0EA6-41C1-98B6-B9661C29C8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9"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0517005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2706870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97E5A-E50F-5FC1-1FC1-5A1A34239B59}"/>
              </a:ext>
            </a:extLst>
          </p:cNvPr>
          <p:cNvPicPr>
            <a:picLocks noChangeAspect="1"/>
          </p:cNvPicPr>
          <p:nvPr/>
        </p:nvPicPr>
        <p:blipFill>
          <a:blip r:embed="rId3"/>
          <a:stretch>
            <a:fillRect/>
          </a:stretch>
        </p:blipFill>
        <p:spPr>
          <a:xfrm>
            <a:off x="5813078" y="2116995"/>
            <a:ext cx="2792210" cy="914479"/>
          </a:xfrm>
          <a:prstGeom prst="rect">
            <a:avLst/>
          </a:prstGeom>
        </p:spPr>
      </p:pic>
      <p:pic>
        <p:nvPicPr>
          <p:cNvPr id="8" name="Picture 7">
            <a:extLst>
              <a:ext uri="{FF2B5EF4-FFF2-40B4-BE49-F238E27FC236}">
                <a16:creationId xmlns:a16="http://schemas.microsoft.com/office/drawing/2014/main" id="{AFF021E9-4F6B-2D87-B623-27E2E5C18DB6}"/>
              </a:ext>
            </a:extLst>
          </p:cNvPr>
          <p:cNvPicPr>
            <a:picLocks noChangeAspect="1"/>
          </p:cNvPicPr>
          <p:nvPr/>
        </p:nvPicPr>
        <p:blipFill>
          <a:blip r:embed="rId4"/>
          <a:stretch>
            <a:fillRect/>
          </a:stretch>
        </p:blipFill>
        <p:spPr>
          <a:xfrm>
            <a:off x="2694641" y="2319514"/>
            <a:ext cx="7291448" cy="2981202"/>
          </a:xfrm>
          <a:prstGeom prst="rect">
            <a:avLst/>
          </a:prstGeom>
        </p:spPr>
      </p:pic>
      <p:sp>
        <p:nvSpPr>
          <p:cNvPr id="4" name="Rectangle 3"/>
          <p:cNvSpPr/>
          <p:nvPr/>
        </p:nvSpPr>
        <p:spPr>
          <a:xfrm>
            <a:off x="-1686967" y="334943"/>
            <a:ext cx="1683572" cy="1588332"/>
          </a:xfrm>
          <a:prstGeom prst="rect">
            <a:avLst/>
          </a:prstGeom>
          <a:solidFill>
            <a:schemeClr val="accent3">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3B91C-B51D-C190-AB66-F482CBB70B89}"/>
              </a:ext>
            </a:extLst>
          </p:cNvPr>
          <p:cNvPicPr>
            <a:picLocks noChangeAspect="1"/>
          </p:cNvPicPr>
          <p:nvPr/>
        </p:nvPicPr>
        <p:blipFill>
          <a:blip r:embed="rId2"/>
          <a:stretch>
            <a:fillRect/>
          </a:stretch>
        </p:blipFill>
        <p:spPr>
          <a:xfrm>
            <a:off x="1" y="192097"/>
            <a:ext cx="10720552" cy="2992538"/>
          </a:xfrm>
          <a:prstGeom prst="rect">
            <a:avLst/>
          </a:prstGeom>
        </p:spPr>
      </p:pic>
      <p:sp>
        <p:nvSpPr>
          <p:cNvPr id="10" name="TextBox 9">
            <a:extLst>
              <a:ext uri="{FF2B5EF4-FFF2-40B4-BE49-F238E27FC236}">
                <a16:creationId xmlns:a16="http://schemas.microsoft.com/office/drawing/2014/main" id="{5745CD6D-8C2B-473E-B984-E6F771C98436}"/>
              </a:ext>
            </a:extLst>
          </p:cNvPr>
          <p:cNvSpPr txBox="1"/>
          <p:nvPr/>
        </p:nvSpPr>
        <p:spPr>
          <a:xfrm>
            <a:off x="788114" y="3646840"/>
            <a:ext cx="11099086" cy="1446550"/>
          </a:xfrm>
          <a:prstGeom prst="rect">
            <a:avLst/>
          </a:prstGeom>
          <a:noFill/>
        </p:spPr>
        <p:txBody>
          <a:bodyPr wrap="square">
            <a:spAutoFit/>
          </a:bodyPr>
          <a:lstStyle/>
          <a:p>
            <a:pPr lvl="0"/>
            <a:r>
              <a:rPr lang="en-US" sz="8800" b="1" noProof="0" dirty="0" err="1" smtClean="0">
                <a:solidFill>
                  <a:srgbClr val="0070C0"/>
                </a:solidFill>
                <a:latin typeface="Calibri" panose="020F0502020204030204" pitchFamily="34" charset="0"/>
                <a:cs typeface="Calibri" panose="020F0502020204030204" pitchFamily="34" charset="0"/>
              </a:rPr>
              <a:t>Học</a:t>
            </a:r>
            <a:r>
              <a:rPr lang="en-US" sz="8800" b="1" noProof="0" dirty="0" smtClean="0">
                <a:solidFill>
                  <a:srgbClr val="0070C0"/>
                </a:solidFill>
                <a:latin typeface="Calibri" panose="020F0502020204030204" pitchFamily="34" charset="0"/>
                <a:cs typeface="Calibri" panose="020F0502020204030204" pitchFamily="34" charset="0"/>
              </a:rPr>
              <a:t> </a:t>
            </a:r>
            <a:r>
              <a:rPr lang="en-US" sz="8800" b="1" noProof="0" dirty="0" err="1" smtClean="0">
                <a:solidFill>
                  <a:srgbClr val="0070C0"/>
                </a:solidFill>
                <a:latin typeface="Calibri" panose="020F0502020204030204" pitchFamily="34" charset="0"/>
                <a:cs typeface="Calibri" panose="020F0502020204030204" pitchFamily="34" charset="0"/>
              </a:rPr>
              <a:t>sinh</a:t>
            </a:r>
            <a:r>
              <a:rPr lang="en-US" sz="8800" b="1" noProof="0" dirty="0" smtClean="0">
                <a:solidFill>
                  <a:srgbClr val="0070C0"/>
                </a:solidFill>
                <a:latin typeface="Calibri" panose="020F0502020204030204" pitchFamily="34" charset="0"/>
                <a:cs typeface="Calibri" panose="020F0502020204030204" pitchFamily="34" charset="0"/>
              </a:rPr>
              <a:t> </a:t>
            </a:r>
            <a:r>
              <a:rPr lang="en-US" sz="8800" b="1" noProof="0" dirty="0" err="1" smtClean="0">
                <a:solidFill>
                  <a:srgbClr val="0070C0"/>
                </a:solidFill>
                <a:latin typeface="Calibri" panose="020F0502020204030204" pitchFamily="34" charset="0"/>
                <a:cs typeface="Calibri" panose="020F0502020204030204" pitchFamily="34" charset="0"/>
              </a:rPr>
              <a:t>chơi</a:t>
            </a:r>
            <a:r>
              <a:rPr lang="en-US" sz="8800" b="1" noProof="0" dirty="0" smtClean="0">
                <a:solidFill>
                  <a:srgbClr val="0070C0"/>
                </a:solidFill>
                <a:latin typeface="Calibri" panose="020F0502020204030204" pitchFamily="34" charset="0"/>
                <a:cs typeface="Calibri" panose="020F0502020204030204" pitchFamily="34" charset="0"/>
              </a:rPr>
              <a:t> </a:t>
            </a:r>
            <a:r>
              <a:rPr lang="en-US" sz="8800" b="1" noProof="0" dirty="0" err="1" smtClean="0">
                <a:solidFill>
                  <a:srgbClr val="0070C0"/>
                </a:solidFill>
                <a:latin typeface="Calibri" panose="020F0502020204030204" pitchFamily="34" charset="0"/>
                <a:cs typeface="Calibri" panose="020F0502020204030204" pitchFamily="34" charset="0"/>
              </a:rPr>
              <a:t>trò</a:t>
            </a:r>
            <a:r>
              <a:rPr lang="en-US" sz="8800" b="1" noProof="0" dirty="0" smtClean="0">
                <a:solidFill>
                  <a:srgbClr val="0070C0"/>
                </a:solidFill>
                <a:latin typeface="Calibri" panose="020F0502020204030204" pitchFamily="34" charset="0"/>
                <a:cs typeface="Calibri" panose="020F0502020204030204" pitchFamily="34" charset="0"/>
              </a:rPr>
              <a:t> </a:t>
            </a:r>
            <a:r>
              <a:rPr lang="en-US" sz="8800" b="1" noProof="0" dirty="0" err="1" smtClean="0">
                <a:solidFill>
                  <a:srgbClr val="0070C0"/>
                </a:solidFill>
                <a:latin typeface="Calibri" panose="020F0502020204030204" pitchFamily="34" charset="0"/>
                <a:cs typeface="Calibri" panose="020F0502020204030204" pitchFamily="34" charset="0"/>
              </a:rPr>
              <a:t>chơi</a:t>
            </a:r>
            <a:r>
              <a:rPr lang="en-US" sz="8800" b="1" noProof="0" dirty="0" smtClean="0">
                <a:solidFill>
                  <a:srgbClr val="0070C0"/>
                </a:solidFill>
                <a:latin typeface="Calibri" panose="020F0502020204030204" pitchFamily="34" charset="0"/>
                <a:cs typeface="Calibri" panose="020F0502020204030204" pitchFamily="34" charset="0"/>
              </a:rPr>
              <a:t> </a:t>
            </a:r>
            <a:endParaRPr kumimoji="0" lang="en-US" sz="8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28903"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sp>
        <p:nvSpPr>
          <p:cNvPr id="12" name="矩形 7">
            <a:extLst>
              <a:ext uri="{FF2B5EF4-FFF2-40B4-BE49-F238E27FC236}">
                <a16:creationId xmlns:a16="http://schemas.microsoft.com/office/drawing/2014/main" id="{57A19AAD-D91D-FC43-CA8C-9823F8444E9C}"/>
              </a:ext>
            </a:extLst>
          </p:cNvPr>
          <p:cNvSpPr/>
          <p:nvPr/>
        </p:nvSpPr>
        <p:spPr>
          <a:xfrm>
            <a:off x="268013" y="405908"/>
            <a:ext cx="12234041" cy="646331"/>
          </a:xfrm>
          <a:prstGeom prst="rect">
            <a:avLst/>
          </a:prstGeom>
        </p:spPr>
        <p:txBody>
          <a:bodyPr wrap="square">
            <a:spAutoFit/>
          </a:bodyPr>
          <a:lstStyle/>
          <a:p>
            <a:r>
              <a:rPr lang="en-US" sz="360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360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a:t>
            </a:r>
            <a:r>
              <a:rPr lang="vi-VN" sz="360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 nhắc đến mái nhà riêng của những con vật nào?</a:t>
            </a:r>
            <a:endParaRPr lang="zh-CN" altLang="en-US" sz="3600" dirty="0">
              <a:solidFill>
                <a:srgbClr val="F5750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686967" y="319177"/>
            <a:ext cx="1683572" cy="1588332"/>
          </a:xfrm>
          <a:prstGeom prst="rect">
            <a:avLst/>
          </a:prstGeom>
          <a:solidFill>
            <a:schemeClr val="accent3">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0" name="矩形 7">
            <a:extLst>
              <a:ext uri="{FF2B5EF4-FFF2-40B4-BE49-F238E27FC236}">
                <a16:creationId xmlns:a16="http://schemas.microsoft.com/office/drawing/2014/main" id="{57A19AAD-D91D-FC43-CA8C-9823F8444E9C}"/>
              </a:ext>
            </a:extLst>
          </p:cNvPr>
          <p:cNvSpPr/>
          <p:nvPr/>
        </p:nvSpPr>
        <p:spPr>
          <a:xfrm>
            <a:off x="268014" y="1113343"/>
            <a:ext cx="12234041" cy="1200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矩形 7">
            <a:extLst>
              <a:ext uri="{FF2B5EF4-FFF2-40B4-BE49-F238E27FC236}">
                <a16:creationId xmlns:a16="http://schemas.microsoft.com/office/drawing/2014/main" id="{57A19AAD-D91D-FC43-CA8C-9823F8444E9C}"/>
              </a:ext>
            </a:extLst>
          </p:cNvPr>
          <p:cNvSpPr/>
          <p:nvPr/>
        </p:nvSpPr>
        <p:spPr>
          <a:xfrm>
            <a:off x="268013" y="2154623"/>
            <a:ext cx="11666484" cy="1200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矩形 7">
            <a:extLst>
              <a:ext uri="{FF2B5EF4-FFF2-40B4-BE49-F238E27FC236}">
                <a16:creationId xmlns:a16="http://schemas.microsoft.com/office/drawing/2014/main" id="{57A19AAD-D91D-FC43-CA8C-9823F8444E9C}"/>
              </a:ext>
            </a:extLst>
          </p:cNvPr>
          <p:cNvSpPr/>
          <p:nvPr/>
        </p:nvSpPr>
        <p:spPr>
          <a:xfrm>
            <a:off x="268012" y="3354953"/>
            <a:ext cx="90727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kumimoji="0" lang="vi-VN"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chung của muôn loài là gì?</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矩形 7">
            <a:extLst>
              <a:ext uri="{FF2B5EF4-FFF2-40B4-BE49-F238E27FC236}">
                <a16:creationId xmlns:a16="http://schemas.microsoft.com/office/drawing/2014/main" id="{57A19AAD-D91D-FC43-CA8C-9823F8444E9C}"/>
              </a:ext>
            </a:extLst>
          </p:cNvPr>
          <p:cNvSpPr/>
          <p:nvPr/>
        </p:nvSpPr>
        <p:spPr>
          <a:xfrm>
            <a:off x="268012" y="3857172"/>
            <a:ext cx="11923988" cy="1200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36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 nói điều gì với những người bạn cùng chung sống dưới mái nhà chung?</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450111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08BAF91-9FAB-505D-1A23-B50ABF0C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ED42FC2-D6C9-2817-F7AD-71173AF77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a:extLst>
              <a:ext uri="{FF2B5EF4-FFF2-40B4-BE49-F238E27FC236}">
                <a16:creationId xmlns:a16="http://schemas.microsoft.com/office/drawing/2014/main" id="{C3EF278A-EBEE-85BC-6B09-E5EA0EE70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balloons&#10;&#10;Description automatically generated with low confidence">
            <a:extLst>
              <a:ext uri="{FF2B5EF4-FFF2-40B4-BE49-F238E27FC236}">
                <a16:creationId xmlns:a16="http://schemas.microsoft.com/office/drawing/2014/main" id="{A11FB2BF-A9ED-94CA-35C6-C7C4068E0067}"/>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 name="Picture 4" descr="900+ Notion ý tưởng | hình ảnh, váy áo quince, inspired outfits">
            <a:extLst>
              <a:ext uri="{FF2B5EF4-FFF2-40B4-BE49-F238E27FC236}">
                <a16:creationId xmlns:a16="http://schemas.microsoft.com/office/drawing/2014/main" id="{CE00806E-121B-52EB-0129-43083DE0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900+ Notion ý tưởng | hình ảnh, váy áo quince, inspired outfits">
            <a:extLst>
              <a:ext uri="{FF2B5EF4-FFF2-40B4-BE49-F238E27FC236}">
                <a16:creationId xmlns:a16="http://schemas.microsoft.com/office/drawing/2014/main" id="{CF095E7B-AE85-6551-171F-6F9B9C575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C18E46-3B6B-A3F7-133B-BEE7B64F3BD2}"/>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9" name="Picture 8">
            <a:extLst>
              <a:ext uri="{FF2B5EF4-FFF2-40B4-BE49-F238E27FC236}">
                <a16:creationId xmlns:a16="http://schemas.microsoft.com/office/drawing/2014/main" id="{4783F495-5D87-C005-3A0E-D9D4EDC834F8}"/>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307DCAED-4301-2EB1-AB5B-B831C2B7E4F7}"/>
              </a:ext>
            </a:extLst>
          </p:cNvPr>
          <p:cNvSpPr/>
          <p:nvPr/>
        </p:nvSpPr>
        <p:spPr>
          <a:xfrm>
            <a:off x="1600200" y="2893429"/>
            <a:ext cx="9067799" cy="2554545"/>
          </a:xfrm>
          <a:prstGeom prst="rect">
            <a:avLst/>
          </a:prstGeom>
        </p:spPr>
        <p:txBody>
          <a:bodyPr wrap="square">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thơ nói về những mái nhà của các sự vật. Mọi vật đều có mái nhà riêng nhưng đều chung sống dưới bầu trời. Vì thế hãy bảo vệ và giữ gìn mái nhà chung đó. </a:t>
            </a:r>
          </a:p>
        </p:txBody>
      </p:sp>
      <p:sp>
        <p:nvSpPr>
          <p:cNvPr id="11" name="Rectangle 10"/>
          <p:cNvSpPr/>
          <p:nvPr/>
        </p:nvSpPr>
        <p:spPr>
          <a:xfrm>
            <a:off x="-1686967" y="319177"/>
            <a:ext cx="1683572" cy="1588332"/>
          </a:xfrm>
          <a:prstGeom prst="rect">
            <a:avLst/>
          </a:prstGeom>
          <a:solidFill>
            <a:schemeClr val="accent3">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0446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745CD6D-8C2B-473E-B984-E6F771C98436}"/>
              </a:ext>
            </a:extLst>
          </p:cNvPr>
          <p:cNvSpPr txBox="1"/>
          <p:nvPr/>
        </p:nvSpPr>
        <p:spPr>
          <a:xfrm>
            <a:off x="535840" y="47464"/>
            <a:ext cx="10300462" cy="1446550"/>
          </a:xfrm>
          <a:prstGeom prst="rect">
            <a:avLst/>
          </a:prstGeom>
          <a:noFill/>
        </p:spPr>
        <p:txBody>
          <a:bodyPr wrap="square">
            <a:spAutoFit/>
          </a:bodyPr>
          <a:lstStyle/>
          <a:p>
            <a:pPr lvl="0" algn="ctr"/>
            <a:r>
              <a:rPr lang="en-US" sz="8800" b="1" dirty="0" smtClean="0">
                <a:solidFill>
                  <a:srgbClr val="0070C0"/>
                </a:solidFill>
                <a:latin typeface="Calibri" panose="020F0502020204030204" pitchFamily="34" charset="0"/>
                <a:cs typeface="Calibri" panose="020F0502020204030204" pitchFamily="34" charset="0"/>
              </a:rPr>
              <a:t>VẬN DỤNG </a:t>
            </a:r>
            <a:endParaRPr kumimoji="0" lang="en-US" sz="8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745CD6D-8C2B-473E-B984-E6F771C98436}"/>
              </a:ext>
            </a:extLst>
          </p:cNvPr>
          <p:cNvSpPr txBox="1"/>
          <p:nvPr/>
        </p:nvSpPr>
        <p:spPr>
          <a:xfrm>
            <a:off x="1538530" y="2247937"/>
            <a:ext cx="10300462" cy="1569660"/>
          </a:xfrm>
          <a:prstGeom prst="rect">
            <a:avLst/>
          </a:prstGeom>
          <a:noFill/>
        </p:spPr>
        <p:txBody>
          <a:bodyPr wrap="square">
            <a:spAutoFit/>
          </a:bodyPr>
          <a:lstStyle/>
          <a:p>
            <a:pPr lvl="0"/>
            <a:r>
              <a:rPr lang="en-US" sz="4800" b="1" dirty="0" smtClean="0">
                <a:solidFill>
                  <a:srgbClr val="0070C0"/>
                </a:solidFill>
                <a:latin typeface="Calibri" panose="020F0502020204030204" pitchFamily="34" charset="0"/>
                <a:cs typeface="Calibri" panose="020F0502020204030204" pitchFamily="34" charset="0"/>
              </a:rPr>
              <a:t>1/ </a:t>
            </a:r>
            <a:r>
              <a:rPr lang="en-US" sz="4800" b="1" dirty="0" err="1" smtClean="0">
                <a:solidFill>
                  <a:srgbClr val="0070C0"/>
                </a:solidFill>
                <a:latin typeface="Calibri" panose="020F0502020204030204" pitchFamily="34" charset="0"/>
                <a:cs typeface="Calibri" panose="020F0502020204030204" pitchFamily="34" charset="0"/>
              </a:rPr>
              <a:t>Học</a:t>
            </a:r>
            <a:r>
              <a:rPr lang="en-US" sz="4800" b="1" dirty="0" smtClean="0">
                <a:solidFill>
                  <a:srgbClr val="0070C0"/>
                </a:solidFill>
                <a:latin typeface="Calibri" panose="020F0502020204030204" pitchFamily="34" charset="0"/>
                <a:cs typeface="Calibri" panose="020F0502020204030204" pitchFamily="34" charset="0"/>
              </a:rPr>
              <a:t> </a:t>
            </a:r>
            <a:r>
              <a:rPr lang="en-US" sz="4800" b="1" dirty="0" err="1" smtClean="0">
                <a:solidFill>
                  <a:srgbClr val="0070C0"/>
                </a:solidFill>
                <a:latin typeface="Calibri" panose="020F0502020204030204" pitchFamily="34" charset="0"/>
                <a:cs typeface="Calibri" panose="020F0502020204030204" pitchFamily="34" charset="0"/>
              </a:rPr>
              <a:t>sinh</a:t>
            </a:r>
            <a:r>
              <a:rPr lang="en-US" sz="4800" b="1" dirty="0" smtClean="0">
                <a:solidFill>
                  <a:srgbClr val="0070C0"/>
                </a:solidFill>
                <a:latin typeface="Calibri" panose="020F0502020204030204" pitchFamily="34" charset="0"/>
                <a:cs typeface="Calibri" panose="020F0502020204030204" pitchFamily="34" charset="0"/>
              </a:rPr>
              <a:t> </a:t>
            </a:r>
            <a:r>
              <a:rPr lang="en-US" sz="4800" b="1" dirty="0" err="1" smtClean="0">
                <a:solidFill>
                  <a:srgbClr val="0070C0"/>
                </a:solidFill>
                <a:latin typeface="Calibri" panose="020F0502020204030204" pitchFamily="34" charset="0"/>
                <a:cs typeface="Calibri" panose="020F0502020204030204" pitchFamily="34" charset="0"/>
              </a:rPr>
              <a:t>nêu</a:t>
            </a:r>
            <a:r>
              <a:rPr lang="en-US" sz="4800" b="1" dirty="0" smtClean="0">
                <a:solidFill>
                  <a:srgbClr val="0070C0"/>
                </a:solidFill>
                <a:latin typeface="Calibri" panose="020F0502020204030204" pitchFamily="34" charset="0"/>
                <a:cs typeface="Calibri" panose="020F0502020204030204" pitchFamily="34" charset="0"/>
              </a:rPr>
              <a:t> </a:t>
            </a:r>
            <a:r>
              <a:rPr lang="en-US" sz="4800" b="1" dirty="0" err="1" smtClean="0">
                <a:solidFill>
                  <a:srgbClr val="0070C0"/>
                </a:solidFill>
                <a:latin typeface="Calibri" panose="020F0502020204030204" pitchFamily="34" charset="0"/>
                <a:cs typeface="Calibri" panose="020F0502020204030204" pitchFamily="34" charset="0"/>
              </a:rPr>
              <a:t>lại</a:t>
            </a:r>
            <a:r>
              <a:rPr lang="en-US" sz="4800" b="1" dirty="0" smtClean="0">
                <a:solidFill>
                  <a:srgbClr val="0070C0"/>
                </a:solidFill>
                <a:latin typeface="Calibri" panose="020F0502020204030204" pitchFamily="34" charset="0"/>
                <a:cs typeface="Calibri" panose="020F0502020204030204" pitchFamily="34" charset="0"/>
              </a:rPr>
              <a:t> </a:t>
            </a:r>
            <a:r>
              <a:rPr lang="en-US" sz="4800" b="1" dirty="0" err="1" smtClean="0">
                <a:solidFill>
                  <a:srgbClr val="0070C0"/>
                </a:solidFill>
                <a:latin typeface="Calibri" panose="020F0502020204030204" pitchFamily="34" charset="0"/>
                <a:cs typeface="Calibri" panose="020F0502020204030204" pitchFamily="34" charset="0"/>
              </a:rPr>
              <a:t>nội</a:t>
            </a:r>
            <a:r>
              <a:rPr lang="en-US" sz="4800" b="1" dirty="0" smtClean="0">
                <a:solidFill>
                  <a:srgbClr val="0070C0"/>
                </a:solidFill>
                <a:latin typeface="Calibri" panose="020F0502020204030204" pitchFamily="34" charset="0"/>
                <a:cs typeface="Calibri" panose="020F0502020204030204" pitchFamily="34" charset="0"/>
              </a:rPr>
              <a:t> dung </a:t>
            </a:r>
            <a:r>
              <a:rPr lang="en-US" sz="4800" b="1" dirty="0" err="1" smtClean="0">
                <a:solidFill>
                  <a:srgbClr val="0070C0"/>
                </a:solidFill>
                <a:latin typeface="Calibri" panose="020F0502020204030204" pitchFamily="34" charset="0"/>
                <a:cs typeface="Calibri" panose="020F0502020204030204" pitchFamily="34" charset="0"/>
              </a:rPr>
              <a:t>bài</a:t>
            </a:r>
            <a:r>
              <a:rPr lang="en-US" sz="4800" b="1" dirty="0" smtClean="0">
                <a:solidFill>
                  <a:srgbClr val="0070C0"/>
                </a:solidFill>
                <a:latin typeface="Calibri" panose="020F0502020204030204" pitchFamily="34" charset="0"/>
                <a:cs typeface="Calibri" panose="020F0502020204030204" pitchFamily="34" charset="0"/>
              </a:rPr>
              <a:t> </a:t>
            </a:r>
            <a:r>
              <a:rPr lang="en-US" sz="4800" b="1" dirty="0" err="1" smtClean="0">
                <a:solidFill>
                  <a:srgbClr val="0070C0"/>
                </a:solidFill>
                <a:latin typeface="Calibri" panose="020F0502020204030204" pitchFamily="34" charset="0"/>
                <a:cs typeface="Calibri" panose="020F0502020204030204" pitchFamily="34" charset="0"/>
              </a:rPr>
              <a:t>học</a:t>
            </a:r>
            <a:endParaRPr lang="en-US" sz="4800" b="1" dirty="0" smtClean="0">
              <a:solidFill>
                <a:srgbClr val="0070C0"/>
              </a:solidFill>
              <a:latin typeface="Calibri" panose="020F0502020204030204" pitchFamily="34" charset="0"/>
              <a:cs typeface="Calibri" panose="020F0502020204030204" pitchFamily="34" charset="0"/>
            </a:endParaRPr>
          </a:p>
          <a:p>
            <a:pPr lvl="0"/>
            <a:r>
              <a:rPr kumimoji="0" lang="en-US" sz="4800" b="1" i="0" u="none" strike="noStrike" kern="1200" cap="none"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2/</a:t>
            </a:r>
            <a:r>
              <a:rPr kumimoji="0" lang="en-US" sz="48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smtClean="0">
                <a:ln>
                  <a:noFill/>
                </a:ln>
                <a:solidFill>
                  <a:srgbClr val="0070C0"/>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HS </a:t>
            </a:r>
            <a:r>
              <a:rPr kumimoji="0" lang="en-US" sz="4800" b="1" i="0" u="none" strike="noStrike" kern="1200" cap="none" spc="0" normalizeH="0" noProof="0" dirty="0" err="1" smtClean="0">
                <a:ln>
                  <a:noFill/>
                </a:ln>
                <a:solidFill>
                  <a:srgbClr val="0070C0"/>
                </a:solidFill>
                <a:effectLst/>
                <a:uLnTx/>
                <a:uFillTx/>
                <a:latin typeface="Calibri" panose="020F0502020204030204" pitchFamily="34" charset="0"/>
                <a:cs typeface="Calibri" panose="020F0502020204030204" pitchFamily="34" charset="0"/>
              </a:rPr>
              <a:t>chuẩn</a:t>
            </a:r>
            <a:r>
              <a:rPr kumimoji="0" lang="en-US" sz="48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smtClean="0">
                <a:ln>
                  <a:noFill/>
                </a:ln>
                <a:solidFill>
                  <a:srgbClr val="0070C0"/>
                </a:solidFill>
                <a:effectLst/>
                <a:uLnTx/>
                <a:uFillTx/>
                <a:latin typeface="Calibri" panose="020F0502020204030204" pitchFamily="34" charset="0"/>
                <a:cs typeface="Calibri" panose="020F0502020204030204" pitchFamily="34" charset="0"/>
              </a:rPr>
              <a:t>bị</a:t>
            </a:r>
            <a:r>
              <a:rPr kumimoji="0" lang="en-US" sz="48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smtClean="0">
                <a:ln>
                  <a:noFill/>
                </a:ln>
                <a:solidFill>
                  <a:srgbClr val="0070C0"/>
                </a:solidFill>
                <a:effectLst/>
                <a:uLnTx/>
                <a:uFillTx/>
                <a:latin typeface="Calibri" panose="020F0502020204030204" pitchFamily="34" charset="0"/>
                <a:cs typeface="Calibri" panose="020F0502020204030204" pitchFamily="34" charset="0"/>
              </a:rPr>
              <a:t>bài</a:t>
            </a:r>
            <a:r>
              <a:rPr kumimoji="0" lang="en-US" sz="4800" b="1" i="0" u="none" strike="noStrike" kern="1200" cap="none" spc="0" normalizeH="0" noProof="0" dirty="0" smtClean="0">
                <a:ln>
                  <a:noFill/>
                </a:ln>
                <a:solidFill>
                  <a:srgbClr val="0070C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smtClean="0">
                <a:ln>
                  <a:noFill/>
                </a:ln>
                <a:solidFill>
                  <a:srgbClr val="0070C0"/>
                </a:solidFill>
                <a:effectLst/>
                <a:uLnTx/>
                <a:uFillTx/>
                <a:latin typeface="Calibri" panose="020F0502020204030204" pitchFamily="34" charset="0"/>
                <a:cs typeface="Calibri" panose="020F0502020204030204" pitchFamily="34" charset="0"/>
              </a:rPr>
              <a:t>sau</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5829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448</TotalTime>
  <Words>161</Words>
  <Application>Microsoft Office PowerPoint</Application>
  <PresentationFormat>Widescreen</PresentationFormat>
  <Paragraphs>11</Paragraphs>
  <Slides>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vt:i4>
      </vt:variant>
    </vt:vector>
  </HeadingPairs>
  <TitlesOfParts>
    <vt:vector size="17" baseType="lpstr">
      <vt:lpstr>宋体</vt:lpstr>
      <vt:lpstr>Arial</vt:lpstr>
      <vt:lpstr>Arial-Rounded</vt:lpstr>
      <vt:lpstr>Calibri</vt:lpstr>
      <vt:lpstr>Calibri Light</vt:lpstr>
      <vt:lpstr>DengXian</vt:lpstr>
      <vt:lpstr>DengXian</vt:lpstr>
      <vt:lpstr>等线 Light</vt:lpstr>
      <vt:lpstr>字魂27号-布丁体</vt:lpstr>
      <vt:lpstr>Office 主题</vt:lpstr>
      <vt:lpstr>3_Office 主题​​</vt:lpstr>
      <vt:lpstr>1_Office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Administrator</cp:lastModifiedBy>
  <cp:revision>34</cp:revision>
  <dcterms:created xsi:type="dcterms:W3CDTF">2017-09-13T07:21:00Z</dcterms:created>
  <dcterms:modified xsi:type="dcterms:W3CDTF">2024-05-02T06:22:04Z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