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69" r:id="rId2"/>
    <p:sldId id="270" r:id="rId3"/>
    <p:sldId id="256" r:id="rId4"/>
    <p:sldId id="257" r:id="rId5"/>
    <p:sldId id="268" r:id="rId6"/>
    <p:sldId id="260" r:id="rId7"/>
    <p:sldId id="258" r:id="rId8"/>
    <p:sldId id="259" r:id="rId9"/>
    <p:sldId id="271" r:id="rId10"/>
    <p:sldId id="272" r:id="rId11"/>
    <p:sldId id="261" r:id="rId12"/>
    <p:sldId id="2659" r:id="rId13"/>
    <p:sldId id="291" r:id="rId14"/>
    <p:sldId id="2649" r:id="rId15"/>
    <p:sldId id="273" r:id="rId16"/>
  </p:sldIdLst>
  <p:sldSz cx="18288000" cy="10287000"/>
  <p:notesSz cx="6858000" cy="9144000"/>
  <p:embeddedFontLst>
    <p:embeddedFont>
      <p:font typeface="Cambria Math" panose="02040503050406030204" pitchFamily="18" charset="0"/>
      <p:regular r:id="rId18"/>
    </p:embeddedFont>
    <p:embeddedFont>
      <p:font typeface="Glacial Indifference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434" autoAdjust="0"/>
  </p:normalViewPr>
  <p:slideViewPr>
    <p:cSldViewPr>
      <p:cViewPr varScale="1">
        <p:scale>
          <a:sx n="42" d="100"/>
          <a:sy n="42" d="100"/>
        </p:scale>
        <p:origin x="780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D0A04-5603-46B7-8E1D-2FD405D80DCB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21178-DF2D-4684-B831-8F0DD49DF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45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C5D16-A332-457B-87A7-BDD908A32D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285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4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99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43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88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13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6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9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5" r:id="rId8"/>
    <p:sldLayoutId id="2147483664" r:id="rId9"/>
    <p:sldLayoutId id="2147483663" r:id="rId10"/>
    <p:sldLayoutId id="2147483662" r:id="rId11"/>
    <p:sldLayoutId id="2147483660" r:id="rId12"/>
    <p:sldLayoutId id="2147483656" r:id="rId13"/>
    <p:sldLayoutId id="2147483657" r:id="rId14"/>
    <p:sldLayoutId id="2147483658" r:id="rId15"/>
    <p:sldLayoutId id="2147483659" r:id="rId16"/>
    <p:sldLayoutId id="2147483661" r:id="rId17"/>
    <p:sldLayoutId id="2147483666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7" Type="http://schemas.openxmlformats.org/officeDocument/2006/relationships/image" Target="../media/image4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58.png"/><Relationship Id="rId3" Type="http://schemas.openxmlformats.org/officeDocument/2006/relationships/slide" Target="slide13.xml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7.png"/><Relationship Id="rId5" Type="http://schemas.openxmlformats.org/officeDocument/2006/relationships/image" Target="../media/image53.png"/><Relationship Id="rId15" Type="http://schemas.openxmlformats.org/officeDocument/2006/relationships/image" Target="../media/image60.png"/><Relationship Id="rId10" Type="http://schemas.openxmlformats.org/officeDocument/2006/relationships/image" Target="../media/image56.png"/><Relationship Id="rId4" Type="http://schemas.openxmlformats.org/officeDocument/2006/relationships/image" Target="../media/image52.png"/><Relationship Id="rId9" Type="http://schemas.openxmlformats.org/officeDocument/2006/relationships/image" Target="../media/image55.png"/><Relationship Id="rId1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3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" Type="http://schemas.openxmlformats.org/officeDocument/2006/relationships/image" Target="../media/image7.jpeg"/><Relationship Id="rId16" Type="http://schemas.openxmlformats.org/officeDocument/2006/relationships/image" Target="../media/image21.svg"/><Relationship Id="rId20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svg"/><Relationship Id="rId22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jpg"/><Relationship Id="rId7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0.png"/><Relationship Id="rId7" Type="http://schemas.openxmlformats.org/officeDocument/2006/relationships/image" Target="../media/image4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80.png"/><Relationship Id="rId10" Type="http://schemas.openxmlformats.org/officeDocument/2006/relationships/image" Target="../media/image43.jpg"/><Relationship Id="rId4" Type="http://schemas.openxmlformats.org/officeDocument/2006/relationships/image" Target="../media/image370.png"/><Relationship Id="rId9" Type="http://schemas.openxmlformats.org/officeDocument/2006/relationships/image" Target="../media/image4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70685" y="-255365"/>
            <a:ext cx="20306486" cy="10542365"/>
            <a:chOff x="0" y="0"/>
            <a:chExt cx="28824377" cy="1442053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4420534" cy="1442053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4403844" y="0"/>
              <a:ext cx="14420534" cy="14420534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651569" y="616654"/>
            <a:ext cx="16984862" cy="9053692"/>
            <a:chOff x="0" y="0"/>
            <a:chExt cx="5635218" cy="30038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635218" cy="3003823"/>
            </a:xfrm>
            <a:custGeom>
              <a:avLst/>
              <a:gdLst/>
              <a:ahLst/>
              <a:cxnLst/>
              <a:rect l="l" t="t" r="r" b="b"/>
              <a:pathLst>
                <a:path w="5635218" h="3003823">
                  <a:moveTo>
                    <a:pt x="0" y="0"/>
                  </a:moveTo>
                  <a:lnTo>
                    <a:pt x="5635218" y="0"/>
                  </a:lnTo>
                  <a:lnTo>
                    <a:pt x="5635218" y="3003823"/>
                  </a:lnTo>
                  <a:lnTo>
                    <a:pt x="0" y="30038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62072" y="2019300"/>
            <a:ext cx="5160645" cy="640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96048" y="2552700"/>
            <a:ext cx="12229285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 MỪNG CHÀO ĐÓN CÁC EM TỚI BÀI HỌC MỚI!</a:t>
            </a:r>
          </a:p>
        </p:txBody>
      </p:sp>
    </p:spTree>
    <p:extLst>
      <p:ext uri="{BB962C8B-B14F-4D97-AF65-F5344CB8AC3E}">
        <p14:creationId xmlns:p14="http://schemas.microsoft.com/office/powerpoint/2010/main" val="39809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7883" y="-264200"/>
            <a:ext cx="21618284" cy="10815400"/>
            <a:chOff x="-942929" y="-11780"/>
            <a:chExt cx="28824378" cy="1442053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942929" y="-11780"/>
              <a:ext cx="14420534" cy="1442053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3460915" y="-11780"/>
              <a:ext cx="14420534" cy="14420534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651569" y="625489"/>
            <a:ext cx="16984862" cy="9053692"/>
            <a:chOff x="0" y="0"/>
            <a:chExt cx="5635218" cy="30038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635218" cy="3003823"/>
            </a:xfrm>
            <a:custGeom>
              <a:avLst/>
              <a:gdLst/>
              <a:ahLst/>
              <a:cxnLst/>
              <a:rect l="l" t="t" r="r" b="b"/>
              <a:pathLst>
                <a:path w="5635218" h="3003823">
                  <a:moveTo>
                    <a:pt x="0" y="0"/>
                  </a:moveTo>
                  <a:lnTo>
                    <a:pt x="5635218" y="0"/>
                  </a:lnTo>
                  <a:lnTo>
                    <a:pt x="5635218" y="3003823"/>
                  </a:lnTo>
                  <a:lnTo>
                    <a:pt x="0" y="30038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0" y="0"/>
                  </a:moveTo>
                  <a:lnTo>
                    <a:pt x="5490351" y="0"/>
                  </a:lnTo>
                  <a:lnTo>
                    <a:pt x="5490351" y="2783840"/>
                  </a:lnTo>
                  <a:lnTo>
                    <a:pt x="0" y="27838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531561" y="1045029"/>
            <a:ext cx="1752600" cy="1219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BT2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39521" y="742167"/>
            <a:ext cx="1307199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/>
          <a:stretch/>
        </p:blipFill>
        <p:spPr>
          <a:xfrm>
            <a:off x="983378" y="2859066"/>
            <a:ext cx="11197766" cy="62121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657405" y="2970301"/>
            <a:ext cx="45505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200000"/>
              </a:lnSpc>
              <a:buAutoNum type="alphaUcPeriod"/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200000"/>
              </a:lnSpc>
              <a:buAutoNum type="alphaUcPeriod"/>
            </a:pP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200000"/>
              </a:lnSpc>
              <a:buAutoNum type="alphaUcPeriod"/>
            </a:pP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200000"/>
              </a:lnSpc>
              <a:buAutoNum type="alphaUcPeriod"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34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63" t="14865" r="2263" b="3145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928365" y="1056096"/>
            <a:ext cx="1752600" cy="1219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BT3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89160" y="725838"/>
                <a:ext cx="10228879" cy="1656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dẻ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160" y="725838"/>
                <a:ext cx="10228879" cy="1656800"/>
              </a:xfrm>
              <a:prstGeom prst="rect">
                <a:avLst/>
              </a:prstGeom>
              <a:blipFill rotWithShape="0">
                <a:blip r:embed="rId5"/>
                <a:stretch>
                  <a:fillRect l="-2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1" y="3008305"/>
            <a:ext cx="3385538" cy="34223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1270" y="3000088"/>
            <a:ext cx="3385538" cy="3422337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752600" y="3000088"/>
            <a:ext cx="6564207" cy="329660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928365" y="3238689"/>
            <a:ext cx="3102469" cy="2819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1469" y="2876201"/>
            <a:ext cx="6547671" cy="3670110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9791469" y="3000088"/>
            <a:ext cx="6564207" cy="329660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495476" y="3238689"/>
            <a:ext cx="1687123" cy="289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089160" y="6623207"/>
            <a:ext cx="1702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2222552" y="6685931"/>
            <a:ext cx="1702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434484" y="7442622"/>
            <a:ext cx="11201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Hình B có số hạt dẻ được chia thành 4 phần bằng nhau và khoanh vào 1 phần.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353" y="6039239"/>
            <a:ext cx="1281253" cy="1292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8" grpId="0" animBg="1"/>
      <p:bldP spid="29" grpId="0" animBg="1"/>
      <p:bldP spid="40" grpId="0" animBg="1"/>
      <p:bldP spid="41" grpId="0" animBg="1"/>
      <p:bldP spid="42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"/>
            <a:ext cx="18288000" cy="102869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8263E-8FFF-46FB-A4A7-1E5C8BC91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339" y="1815416"/>
            <a:ext cx="11641322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-309027_1280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8482" y="1862"/>
            <a:ext cx="3542018" cy="3542018"/>
          </a:xfrm>
          <a:prstGeom prst="rect">
            <a:avLst/>
          </a:prstGeom>
        </p:spPr>
      </p:pic>
      <p:pic>
        <p:nvPicPr>
          <p:cNvPr id="5" name="Picture 4" descr="cloud-303181_12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7664" y="511344"/>
            <a:ext cx="10822236" cy="3344235"/>
          </a:xfrm>
          <a:prstGeom prst="rect">
            <a:avLst/>
          </a:prstGeom>
        </p:spPr>
      </p:pic>
      <p:pic>
        <p:nvPicPr>
          <p:cNvPr id="9" name="Picture 8" descr="6131d3148657a26e1bfe386e7ba65811.pn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6692" y="2997575"/>
            <a:ext cx="4837265" cy="7688294"/>
          </a:xfrm>
          <a:prstGeom prst="rect">
            <a:avLst/>
          </a:prstGeom>
        </p:spPr>
      </p:pic>
      <p:pic>
        <p:nvPicPr>
          <p:cNvPr id="12" name="Picture 11" descr="bd81bbb18139c6b7a3c3be45a0b5eaa8.png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/>
          <a:srcRect l="29630" t="-2027" r="29629" b="2027"/>
          <a:stretch/>
        </p:blipFill>
        <p:spPr>
          <a:xfrm rot="20319967">
            <a:off x="4786487" y="5662152"/>
            <a:ext cx="1256846" cy="3084984"/>
          </a:xfrm>
          <a:prstGeom prst="rect">
            <a:avLst/>
          </a:prstGeom>
        </p:spPr>
      </p:pic>
      <p:pic>
        <p:nvPicPr>
          <p:cNvPr id="13" name="Picture 12" descr="bd81bbb18139c6b7a3c3be45a0b5eaa8.png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/>
          <a:srcRect l="29630" t="-2027" r="29629" b="2027"/>
          <a:stretch/>
        </p:blipFill>
        <p:spPr>
          <a:xfrm rot="20869270">
            <a:off x="5570536" y="5077794"/>
            <a:ext cx="1256846" cy="3084984"/>
          </a:xfrm>
          <a:prstGeom prst="rect">
            <a:avLst/>
          </a:prstGeom>
        </p:spPr>
      </p:pic>
      <p:pic>
        <p:nvPicPr>
          <p:cNvPr id="14" name="Picture 13" descr="bd81bbb18139c6b7a3c3be45a0b5eaa8.png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/>
          <a:srcRect l="29630" t="-2027" r="29629" b="2027"/>
          <a:stretch/>
        </p:blipFill>
        <p:spPr>
          <a:xfrm rot="900000">
            <a:off x="6143104" y="5238429"/>
            <a:ext cx="1256846" cy="3084984"/>
          </a:xfrm>
          <a:prstGeom prst="rect">
            <a:avLst/>
          </a:prstGeom>
        </p:spPr>
      </p:pic>
      <p:pic>
        <p:nvPicPr>
          <p:cNvPr id="15" name="Picture 14" descr="bd81bbb18139c6b7a3c3be45a0b5eaa8.png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/>
          <a:srcRect l="29630" t="-2027" r="29629" b="2027"/>
          <a:stretch/>
        </p:blipFill>
        <p:spPr>
          <a:xfrm rot="1246317">
            <a:off x="6213443" y="5539098"/>
            <a:ext cx="1256846" cy="3084984"/>
          </a:xfrm>
          <a:prstGeom prst="rect">
            <a:avLst/>
          </a:prstGeom>
        </p:spPr>
      </p:pic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08" y="8133836"/>
            <a:ext cx="18509906" cy="2285175"/>
          </a:xfrm>
          <a:prstGeom prst="rect">
            <a:avLst/>
          </a:prstGeom>
        </p:spPr>
      </p:pic>
      <p:pic>
        <p:nvPicPr>
          <p:cNvPr id="1026" name="Picture 2" descr="Picnic basket cartoon Royalty Free Vector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1" t="9612" r="10002" b="16059"/>
          <a:stretch/>
        </p:blipFill>
        <p:spPr bwMode="auto">
          <a:xfrm>
            <a:off x="5265716" y="6498302"/>
            <a:ext cx="2229441" cy="228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643098" y="925409"/>
            <a:ext cx="9045402" cy="2584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189">
              <a:defRPr/>
            </a:pPr>
            <a:r>
              <a:rPr lang="en-US" sz="5399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Hãy</a:t>
            </a:r>
            <a:r>
              <a:rPr lang="en-US" sz="539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399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lang="en-US" sz="539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399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539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399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thỏ</a:t>
            </a:r>
            <a:r>
              <a:rPr lang="en-US" sz="539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chia </a:t>
            </a:r>
            <a:r>
              <a:rPr lang="en-US" sz="5399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cà</a:t>
            </a:r>
            <a:r>
              <a:rPr lang="en-US" sz="539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399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rốt</a:t>
            </a:r>
            <a:r>
              <a:rPr lang="en-US" sz="539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399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539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399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539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399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539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399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lang="en-US" sz="539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399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lang="en-US" sz="539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399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trả</a:t>
            </a:r>
            <a:r>
              <a:rPr lang="en-US" sz="539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399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lời</a:t>
            </a:r>
            <a:r>
              <a:rPr lang="en-US" sz="539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399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lang="en-US" sz="539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399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539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399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539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399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539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399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nhé</a:t>
            </a:r>
            <a:r>
              <a:rPr lang="en-US" sz="539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13E0B75-6E96-4B3E-9D50-5A4EE8A065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688500" y="3817318"/>
            <a:ext cx="1607117" cy="34438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021D08-BB9F-4871-97FD-C08FA98E4A1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640037" y="5350697"/>
            <a:ext cx="2097006" cy="34283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DA32F1-9F5C-44FD-B1EA-40F4F1AE61F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752896" y="4992899"/>
            <a:ext cx="2783064" cy="28740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A6A35D-DD46-4306-9D14-99E930CCB65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255582" y="4979934"/>
            <a:ext cx="2282748" cy="38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80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B70B-4CB0-4B11-888E-640F1B3B3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95" b="29816"/>
          <a:stretch/>
        </p:blipFill>
        <p:spPr>
          <a:xfrm>
            <a:off x="0" y="1602586"/>
            <a:ext cx="18288000" cy="78540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85EF2D-8DED-44AE-A50A-6E1B87C0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669" y="6726098"/>
            <a:ext cx="2612615" cy="33140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2BEA0B-A4D7-4274-9512-A16412111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198" y="6615728"/>
            <a:ext cx="2611887" cy="348251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73741A-FB62-4CD0-9F14-402D3FA30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1458" y="6949404"/>
            <a:ext cx="2611491" cy="307234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BCBED3-31FA-4730-B7B4-0DD53CEEF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91479" y="6902768"/>
            <a:ext cx="2805813" cy="310607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8E93AC-8067-44A2-BA95-F21A3976F103}"/>
              </a:ext>
            </a:extLst>
          </p:cNvPr>
          <p:cNvSpPr/>
          <p:nvPr/>
        </p:nvSpPr>
        <p:spPr>
          <a:xfrm>
            <a:off x="2138827" y="8770817"/>
            <a:ext cx="2699456" cy="13716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en-US" sz="27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lang="en-US" sz="27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7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phần</a:t>
            </a:r>
            <a:r>
              <a:rPr lang="en-US" sz="27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7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ba</a:t>
            </a:r>
            <a:endParaRPr lang="en-US" sz="27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632CBE-5152-4AF5-A398-03AE9FF24BD3}"/>
              </a:ext>
            </a:extLst>
          </p:cNvPr>
          <p:cNvSpPr/>
          <p:nvPr/>
        </p:nvSpPr>
        <p:spPr>
          <a:xfrm>
            <a:off x="5684831" y="8770817"/>
            <a:ext cx="2699456" cy="13716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en-US" sz="27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lang="en-US" sz="27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7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phần</a:t>
            </a:r>
            <a:r>
              <a:rPr lang="en-US" sz="27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7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sáu</a:t>
            </a:r>
            <a:endParaRPr lang="en-US" sz="27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EAAFB31-7385-4CF6-9F46-4B040FFE5201}"/>
              </a:ext>
            </a:extLst>
          </p:cNvPr>
          <p:cNvSpPr/>
          <p:nvPr/>
        </p:nvSpPr>
        <p:spPr>
          <a:xfrm>
            <a:off x="9471458" y="8770817"/>
            <a:ext cx="2805813" cy="13716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en-US" sz="27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lang="en-US" sz="27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7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phần</a:t>
            </a:r>
            <a:r>
              <a:rPr lang="en-US" sz="27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7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bốn</a:t>
            </a:r>
            <a:endParaRPr lang="en-US" sz="27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EE602C-50D4-4404-B345-D8C20BC894A0}"/>
              </a:ext>
            </a:extLst>
          </p:cNvPr>
          <p:cNvSpPr/>
          <p:nvPr/>
        </p:nvSpPr>
        <p:spPr>
          <a:xfrm>
            <a:off x="13449722" y="8726645"/>
            <a:ext cx="2805813" cy="13716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en-US" sz="27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lang="en-US" sz="27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7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phần</a:t>
            </a:r>
            <a:r>
              <a:rPr lang="en-US" sz="27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7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năm</a:t>
            </a:r>
            <a:endParaRPr lang="en-US" sz="27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D9A12C-208F-4806-8A42-B981CC7DABBA}"/>
              </a:ext>
            </a:extLst>
          </p:cNvPr>
          <p:cNvGrpSpPr/>
          <p:nvPr/>
        </p:nvGrpSpPr>
        <p:grpSpPr>
          <a:xfrm>
            <a:off x="2256862" y="2634668"/>
            <a:ext cx="1944644" cy="3715880"/>
            <a:chOff x="1504574" y="1756445"/>
            <a:chExt cx="1296429" cy="24772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FC9FF6-0B02-4BEB-AB21-91E0ED3BA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4574" y="1756445"/>
              <a:ext cx="1296429" cy="2477253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ABE7D4C-6F98-4731-9BFA-75682DDCE826}"/>
                </a:ext>
              </a:extLst>
            </p:cNvPr>
            <p:cNvSpPr/>
            <p:nvPr/>
          </p:nvSpPr>
          <p:spPr>
            <a:xfrm>
              <a:off x="1647825" y="3362325"/>
              <a:ext cx="1143000" cy="83065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/>
                <p:nvPr/>
              </p:nvSpPr>
              <p:spPr>
                <a:xfrm>
                  <a:off x="1880920" y="3270983"/>
                  <a:ext cx="681305" cy="93072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6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0920" y="3270983"/>
                  <a:ext cx="681305" cy="93072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76C9DDC-C8BC-43B1-9796-14802D2F0F3D}"/>
              </a:ext>
            </a:extLst>
          </p:cNvPr>
          <p:cNvGrpSpPr/>
          <p:nvPr/>
        </p:nvGrpSpPr>
        <p:grpSpPr>
          <a:xfrm>
            <a:off x="4778792" y="2225748"/>
            <a:ext cx="3001188" cy="3678635"/>
            <a:chOff x="3185861" y="1483832"/>
            <a:chExt cx="2000792" cy="24524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A42B7A-8B5E-4981-A2E0-8C81549A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85861" y="1483832"/>
              <a:ext cx="2000792" cy="2391386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3726757-5412-4F3C-B839-E025D687D457}"/>
                </a:ext>
              </a:extLst>
            </p:cNvPr>
            <p:cNvSpPr/>
            <p:nvPr/>
          </p:nvSpPr>
          <p:spPr>
            <a:xfrm>
              <a:off x="3908211" y="3044567"/>
              <a:ext cx="1143000" cy="89168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/>
                <p:nvPr/>
              </p:nvSpPr>
              <p:spPr>
                <a:xfrm>
                  <a:off x="4139058" y="2974710"/>
                  <a:ext cx="681305" cy="93457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6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endPara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058" y="2974710"/>
                  <a:ext cx="681305" cy="93457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C4D278-A8CD-48DD-83CA-2CD5CF08D6E7}"/>
              </a:ext>
            </a:extLst>
          </p:cNvPr>
          <p:cNvGrpSpPr/>
          <p:nvPr/>
        </p:nvGrpSpPr>
        <p:grpSpPr>
          <a:xfrm>
            <a:off x="9436476" y="1978096"/>
            <a:ext cx="2278269" cy="4310816"/>
            <a:chOff x="6290984" y="1318730"/>
            <a:chExt cx="1518846" cy="28738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73799E8-D626-486E-8612-C2B97A587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93861" y="1318730"/>
              <a:ext cx="1515969" cy="2790128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5F62AFA-18B1-4FCF-8456-B9C007228A32}"/>
                </a:ext>
              </a:extLst>
            </p:cNvPr>
            <p:cNvSpPr/>
            <p:nvPr/>
          </p:nvSpPr>
          <p:spPr>
            <a:xfrm>
              <a:off x="6290984" y="3278207"/>
              <a:ext cx="1143000" cy="914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/>
                <p:nvPr/>
              </p:nvSpPr>
              <p:spPr>
                <a:xfrm>
                  <a:off x="6568271" y="3205627"/>
                  <a:ext cx="681305" cy="9338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6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271" y="3205627"/>
                  <a:ext cx="681305" cy="93384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C46C5A-F699-4DF9-9D8D-CD4297D5E0BB}"/>
              </a:ext>
            </a:extLst>
          </p:cNvPr>
          <p:cNvGrpSpPr/>
          <p:nvPr/>
        </p:nvGrpSpPr>
        <p:grpSpPr>
          <a:xfrm>
            <a:off x="13138127" y="2634668"/>
            <a:ext cx="2328494" cy="3854697"/>
            <a:chOff x="8758751" y="1756445"/>
            <a:chExt cx="1552329" cy="256979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5F503E-6392-4378-B383-7B08ECF2B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4187" y="1756445"/>
              <a:ext cx="1526893" cy="2436531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A07E7E4-F955-4744-B965-06134F1652F8}"/>
                </a:ext>
              </a:extLst>
            </p:cNvPr>
            <p:cNvSpPr/>
            <p:nvPr/>
          </p:nvSpPr>
          <p:spPr>
            <a:xfrm>
              <a:off x="8758751" y="3364698"/>
              <a:ext cx="1296429" cy="96154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/>
                <p:nvPr/>
              </p:nvSpPr>
              <p:spPr>
                <a:xfrm>
                  <a:off x="9084686" y="3296877"/>
                  <a:ext cx="681305" cy="93457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6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endPara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4686" y="3296877"/>
                  <a:ext cx="681305" cy="93457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590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47813 0.2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5332 0.338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32943 0.28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32838 0.24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1600" y="-390863"/>
            <a:ext cx="21618283" cy="10815400"/>
            <a:chOff x="0" y="0"/>
            <a:chExt cx="28824377" cy="1442053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4420534" cy="1442053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4403844" y="0"/>
              <a:ext cx="14420534" cy="14420534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381000" y="419100"/>
            <a:ext cx="17602199" cy="9568541"/>
            <a:chOff x="0" y="0"/>
            <a:chExt cx="5635218" cy="29126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635218" cy="2912698"/>
            </a:xfrm>
            <a:custGeom>
              <a:avLst/>
              <a:gdLst/>
              <a:ahLst/>
              <a:cxnLst/>
              <a:rect l="l" t="t" r="r" b="b"/>
              <a:pathLst>
                <a:path w="5635218" h="3003823">
                  <a:moveTo>
                    <a:pt x="0" y="0"/>
                  </a:moveTo>
                  <a:lnTo>
                    <a:pt x="5635218" y="0"/>
                  </a:lnTo>
                  <a:lnTo>
                    <a:pt x="5635218" y="3003823"/>
                  </a:lnTo>
                  <a:lnTo>
                    <a:pt x="0" y="30038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629150" y="876300"/>
            <a:ext cx="9029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13380" y="1104900"/>
            <a:ext cx="2176272" cy="3400425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 flipH="1">
            <a:off x="4629150" y="3021156"/>
            <a:ext cx="1478507" cy="990600"/>
          </a:xfrm>
          <a:prstGeom prst="wedgeEllipse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27735" y="2968879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Oval Callout 12"/>
          <p:cNvSpPr/>
          <p:nvPr/>
        </p:nvSpPr>
        <p:spPr>
          <a:xfrm flipH="1">
            <a:off x="4629150" y="4890461"/>
            <a:ext cx="1478507" cy="990600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27735" y="4838184"/>
            <a:ext cx="6705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SBT.</a:t>
            </a:r>
          </a:p>
        </p:txBody>
      </p:sp>
      <p:sp>
        <p:nvSpPr>
          <p:cNvPr id="15" name="Oval Callout 14"/>
          <p:cNvSpPr/>
          <p:nvPr/>
        </p:nvSpPr>
        <p:spPr>
          <a:xfrm flipH="1">
            <a:off x="4629150" y="6753451"/>
            <a:ext cx="1478507" cy="990600"/>
          </a:xfrm>
          <a:prstGeom prst="wedgeEllipse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27735" y="6701174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73883" y="3023931"/>
            <a:ext cx="2988600" cy="696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512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70686" y="-255365"/>
            <a:ext cx="21618283" cy="10815400"/>
            <a:chOff x="0" y="0"/>
            <a:chExt cx="28824377" cy="1442053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4420534" cy="1442053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4403844" y="0"/>
              <a:ext cx="14420534" cy="14420534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651569" y="625489"/>
            <a:ext cx="16984862" cy="9053692"/>
            <a:chOff x="0" y="0"/>
            <a:chExt cx="5635218" cy="30038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635218" cy="3003823"/>
            </a:xfrm>
            <a:custGeom>
              <a:avLst/>
              <a:gdLst/>
              <a:ahLst/>
              <a:cxnLst/>
              <a:rect l="l" t="t" r="r" b="b"/>
              <a:pathLst>
                <a:path w="5635218" h="3003823">
                  <a:moveTo>
                    <a:pt x="0" y="0"/>
                  </a:moveTo>
                  <a:lnTo>
                    <a:pt x="5635218" y="0"/>
                  </a:lnTo>
                  <a:lnTo>
                    <a:pt x="5635218" y="3003823"/>
                  </a:lnTo>
                  <a:lnTo>
                    <a:pt x="0" y="30038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35400" y="1164771"/>
            <a:ext cx="3210162" cy="2696536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116104" y="926172"/>
            <a:ext cx="11506200" cy="2286000"/>
          </a:xfrm>
          <a:prstGeom prst="wedgeRoundRectCallout">
            <a:avLst>
              <a:gd name="adj1" fmla="val -54892"/>
              <a:gd name="adj2" fmla="val 3392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có 1 cái bánh. Dùng cái bánh này thưởng đều cho hai bạn thì phải làm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vi-VN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777749" y="3970739"/>
            <a:ext cx="3494501" cy="349450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1" idx="0"/>
            <a:endCxn id="11" idx="4"/>
          </p:cNvCxnSpPr>
          <p:nvPr/>
        </p:nvCxnSpPr>
        <p:spPr>
          <a:xfrm>
            <a:off x="9525000" y="3970739"/>
            <a:ext cx="0" cy="349450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57600" y="7607329"/>
                <a:ext cx="12680945" cy="1656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Một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7607329"/>
                <a:ext cx="12680945" cy="1656800"/>
              </a:xfrm>
              <a:prstGeom prst="rect">
                <a:avLst/>
              </a:prstGeom>
              <a:blipFill rotWithShape="0">
                <a:blip r:embed="rId5"/>
                <a:stretch>
                  <a:fillRect l="-1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114" y="7770500"/>
            <a:ext cx="1202733" cy="133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2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601" t="27909" r="1926" b="1840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187777">
            <a:off x="16942000" y="8245807"/>
            <a:ext cx="467027" cy="9840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27536">
            <a:off x="542128" y="8206641"/>
            <a:ext cx="577593" cy="9370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072363">
            <a:off x="571970" y="1092532"/>
            <a:ext cx="622095" cy="13108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92493">
            <a:off x="8563191" y="8484442"/>
            <a:ext cx="472700" cy="100328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40058" y="4051919"/>
            <a:ext cx="1553271" cy="155327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190414" y="8711168"/>
            <a:ext cx="1575832" cy="157583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162982" y="8638395"/>
            <a:ext cx="1648605" cy="164860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227077" y="4375355"/>
            <a:ext cx="1758697" cy="175869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2552427" y="120080"/>
            <a:ext cx="1874071" cy="187407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6717600" y="1028700"/>
            <a:ext cx="585147" cy="12509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 rot="-1324438">
            <a:off x="8564148" y="179552"/>
            <a:ext cx="523208" cy="1118491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024050" y="2791887"/>
            <a:ext cx="16230600" cy="4062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14: MỘT PHẦN MẤY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8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 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4274526" y="226832"/>
            <a:ext cx="1616261" cy="1616261"/>
            <a:chOff x="0" y="0"/>
            <a:chExt cx="2155015" cy="2155015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19056" y="19056"/>
              <a:ext cx="2116902" cy="2116902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155015" cy="215501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63" t="14865" r="2263" b="3145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85496" y="771149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1" y="2312635"/>
            <a:ext cx="7543800" cy="5383569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1098427" y="2121066"/>
            <a:ext cx="3276600" cy="3276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403771" y="5624498"/>
            <a:ext cx="8665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60" y="8712912"/>
            <a:ext cx="1857991" cy="9631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90299" y="8486820"/>
                <a:ext cx="5533409" cy="1265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299" y="8486820"/>
                <a:ext cx="5533409" cy="1265731"/>
              </a:xfrm>
              <a:prstGeom prst="rect">
                <a:avLst/>
              </a:prstGeom>
              <a:blipFill rotWithShape="0">
                <a:blip r:embed="rId9"/>
                <a:stretch>
                  <a:fillRect l="-3855" b="-1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63" t="14865" r="2263" b="3145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25" y="1055914"/>
            <a:ext cx="3065028" cy="304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902527" y="952500"/>
            <a:ext cx="12725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Hình tròn được chia thành mấy phần bằng nhau?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Đã tô màu mấy phần của hình tròn?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09200" y="4535000"/>
            <a:ext cx="1857991" cy="9631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667000" y="5640392"/>
                <a:ext cx="13487400" cy="3373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Chia hình tròn thành 4 phần bằng nhau, tô màu 1 phần.</a:t>
                </a: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Đã tô màu một phần tư hình tròn.</a:t>
                </a: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Một phần tư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640392"/>
                <a:ext cx="13487400" cy="3373103"/>
              </a:xfrm>
              <a:prstGeom prst="rect">
                <a:avLst/>
              </a:prstGeom>
              <a:blipFill rotWithShape="0">
                <a:blip r:embed="rId7"/>
                <a:stretch>
                  <a:fillRect l="-1447" b="-1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508" y="7218915"/>
            <a:ext cx="3212870" cy="2767824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63" t="14865" r="2263" b="3145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954487" y="540100"/>
            <a:ext cx="12367417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66109" y="3018105"/>
            <a:ext cx="10363200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............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....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.....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..........</a:t>
            </a:r>
          </a:p>
        </p:txBody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83" y="2705504"/>
            <a:ext cx="3455099" cy="302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09" y="827667"/>
            <a:ext cx="1749704" cy="1249788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2137591" y="6799031"/>
            <a:ext cx="4217988" cy="23622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705600" y="6441417"/>
            <a:ext cx="10363200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............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....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.....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..........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67211" y="318798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250904" y="318798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317704" y="500953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69622" y="5029185"/>
            <a:ext cx="956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38678" y="6615098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823041" y="6589986"/>
            <a:ext cx="588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69044" y="843052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390657" y="8461248"/>
            <a:ext cx="1297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6"/>
          <p:cNvSpPr txBox="1"/>
          <p:nvPr/>
        </p:nvSpPr>
        <p:spPr>
          <a:xfrm>
            <a:off x="1136980" y="3071785"/>
            <a:ext cx="88380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 dirty="0">
                <a:solidFill>
                  <a:srgbClr val="000000"/>
                </a:solidFill>
                <a:latin typeface="Glacial Indifference"/>
              </a:rPr>
              <a:t>1</a:t>
            </a:r>
          </a:p>
        </p:txBody>
      </p:sp>
      <p:sp>
        <p:nvSpPr>
          <p:cNvPr id="30" name="TextBox 7"/>
          <p:cNvSpPr txBox="1"/>
          <p:nvPr/>
        </p:nvSpPr>
        <p:spPr>
          <a:xfrm>
            <a:off x="1136980" y="4418034"/>
            <a:ext cx="883805" cy="1182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 dirty="0">
                <a:solidFill>
                  <a:srgbClr val="000000"/>
                </a:solidFill>
                <a:latin typeface="Glacial Indifference"/>
              </a:rPr>
              <a:t>3</a:t>
            </a:r>
          </a:p>
        </p:txBody>
      </p:sp>
      <p:sp>
        <p:nvSpPr>
          <p:cNvPr id="31" name="AutoShape 8"/>
          <p:cNvSpPr/>
          <p:nvPr/>
        </p:nvSpPr>
        <p:spPr>
          <a:xfrm>
            <a:off x="949953" y="4377568"/>
            <a:ext cx="1257859" cy="0"/>
          </a:xfrm>
          <a:prstGeom prst="line">
            <a:avLst/>
          </a:prstGeom>
          <a:ln w="571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Box 6"/>
          <p:cNvSpPr txBox="1"/>
          <p:nvPr/>
        </p:nvSpPr>
        <p:spPr>
          <a:xfrm>
            <a:off x="852696" y="6589986"/>
            <a:ext cx="88380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 dirty="0">
                <a:solidFill>
                  <a:srgbClr val="000000"/>
                </a:solidFill>
                <a:latin typeface="Glacial Indifference"/>
              </a:rPr>
              <a:t>1</a:t>
            </a:r>
          </a:p>
        </p:txBody>
      </p:sp>
      <p:sp>
        <p:nvSpPr>
          <p:cNvPr id="33" name="TextBox 7"/>
          <p:cNvSpPr txBox="1"/>
          <p:nvPr/>
        </p:nvSpPr>
        <p:spPr>
          <a:xfrm>
            <a:off x="852696" y="7936235"/>
            <a:ext cx="88380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 dirty="0">
                <a:solidFill>
                  <a:srgbClr val="000000"/>
                </a:solidFill>
                <a:latin typeface="Glacial Indifference"/>
              </a:rPr>
              <a:t>5</a:t>
            </a:r>
          </a:p>
        </p:txBody>
      </p:sp>
      <p:sp>
        <p:nvSpPr>
          <p:cNvPr id="34" name="AutoShape 8"/>
          <p:cNvSpPr/>
          <p:nvPr/>
        </p:nvSpPr>
        <p:spPr>
          <a:xfrm>
            <a:off x="665669" y="7895769"/>
            <a:ext cx="1257859" cy="0"/>
          </a:xfrm>
          <a:prstGeom prst="line">
            <a:avLst/>
          </a:prstGeom>
          <a:ln w="571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63" t="14865" r="2263" b="3145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12959537" y="1017431"/>
            <a:ext cx="1981200" cy="3798267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12443642" y="5691429"/>
            <a:ext cx="3168471" cy="318547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969044" y="1409700"/>
            <a:ext cx="10451556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............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....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.....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..........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93769" y="1621546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5286" y="1621546"/>
            <a:ext cx="588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88524" y="3390402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17635" y="3390402"/>
            <a:ext cx="1297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69044" y="5761483"/>
            <a:ext cx="10363200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............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....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.....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..........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66849" y="5917862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61206" y="5968806"/>
            <a:ext cx="588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19004" y="7717064"/>
            <a:ext cx="1231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57399" y="7717064"/>
            <a:ext cx="1297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6"/>
          <p:cNvSpPr txBox="1"/>
          <p:nvPr/>
        </p:nvSpPr>
        <p:spPr>
          <a:xfrm>
            <a:off x="15643741" y="1713879"/>
            <a:ext cx="88380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 dirty="0">
                <a:solidFill>
                  <a:srgbClr val="000000"/>
                </a:solidFill>
                <a:latin typeface="Glacial Indifference"/>
              </a:rPr>
              <a:t>1</a:t>
            </a:r>
          </a:p>
        </p:txBody>
      </p:sp>
      <p:sp>
        <p:nvSpPr>
          <p:cNvPr id="28" name="TextBox 7"/>
          <p:cNvSpPr txBox="1"/>
          <p:nvPr/>
        </p:nvSpPr>
        <p:spPr>
          <a:xfrm>
            <a:off x="15643741" y="3060128"/>
            <a:ext cx="88380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 dirty="0">
                <a:solidFill>
                  <a:srgbClr val="000000"/>
                </a:solidFill>
                <a:latin typeface="Glacial Indifference"/>
              </a:rPr>
              <a:t>6</a:t>
            </a:r>
          </a:p>
        </p:txBody>
      </p:sp>
      <p:sp>
        <p:nvSpPr>
          <p:cNvPr id="29" name="AutoShape 8"/>
          <p:cNvSpPr/>
          <p:nvPr/>
        </p:nvSpPr>
        <p:spPr>
          <a:xfrm>
            <a:off x="15456714" y="3019662"/>
            <a:ext cx="1257859" cy="0"/>
          </a:xfrm>
          <a:prstGeom prst="line">
            <a:avLst/>
          </a:prstGeom>
          <a:ln w="571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Box 6"/>
          <p:cNvSpPr txBox="1"/>
          <p:nvPr/>
        </p:nvSpPr>
        <p:spPr>
          <a:xfrm>
            <a:off x="16263081" y="6109205"/>
            <a:ext cx="88380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 dirty="0">
                <a:solidFill>
                  <a:srgbClr val="000000"/>
                </a:solidFill>
                <a:latin typeface="Glacial Indifference"/>
              </a:rPr>
              <a:t>1</a:t>
            </a:r>
          </a:p>
        </p:txBody>
      </p:sp>
      <p:sp>
        <p:nvSpPr>
          <p:cNvPr id="31" name="TextBox 7"/>
          <p:cNvSpPr txBox="1"/>
          <p:nvPr/>
        </p:nvSpPr>
        <p:spPr>
          <a:xfrm>
            <a:off x="16263081" y="7455454"/>
            <a:ext cx="88380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 dirty="0">
                <a:solidFill>
                  <a:srgbClr val="000000"/>
                </a:solidFill>
                <a:latin typeface="Glacial Indifference"/>
              </a:rPr>
              <a:t>7</a:t>
            </a:r>
          </a:p>
        </p:txBody>
      </p:sp>
      <p:sp>
        <p:nvSpPr>
          <p:cNvPr id="32" name="AutoShape 8"/>
          <p:cNvSpPr/>
          <p:nvPr/>
        </p:nvSpPr>
        <p:spPr>
          <a:xfrm>
            <a:off x="16076054" y="7414988"/>
            <a:ext cx="1257859" cy="0"/>
          </a:xfrm>
          <a:prstGeom prst="line">
            <a:avLst/>
          </a:prstGeom>
          <a:ln w="571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63" t="14865" r="2263" b="3145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2514600" y="1409700"/>
            <a:ext cx="3276600" cy="3337061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2473544" y="5803264"/>
            <a:ext cx="3638734" cy="344443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523445" y="1569342"/>
            <a:ext cx="10363200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............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....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.....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..........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25840" y="1721405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75734" y="1784804"/>
            <a:ext cx="588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284744" y="3590874"/>
            <a:ext cx="160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85985" y="3590874"/>
            <a:ext cx="1297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23445" y="5872892"/>
            <a:ext cx="10363200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............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....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.....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..........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41151" y="598828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75734" y="6039946"/>
            <a:ext cx="588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473766" y="7828169"/>
            <a:ext cx="1231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085985" y="7913259"/>
            <a:ext cx="1297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1094116" y="1721405"/>
            <a:ext cx="88380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 dirty="0">
                <a:solidFill>
                  <a:srgbClr val="000000"/>
                </a:solidFill>
                <a:latin typeface="Glacial Indifference"/>
              </a:rPr>
              <a:t>1</a:t>
            </a:r>
          </a:p>
        </p:txBody>
      </p:sp>
      <p:sp>
        <p:nvSpPr>
          <p:cNvPr id="29" name="TextBox 7"/>
          <p:cNvSpPr txBox="1"/>
          <p:nvPr/>
        </p:nvSpPr>
        <p:spPr>
          <a:xfrm>
            <a:off x="1094116" y="3067654"/>
            <a:ext cx="88380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 dirty="0">
                <a:solidFill>
                  <a:srgbClr val="000000"/>
                </a:solidFill>
                <a:latin typeface="Glacial Indifference"/>
              </a:rPr>
              <a:t>8</a:t>
            </a:r>
          </a:p>
        </p:txBody>
      </p:sp>
      <p:sp>
        <p:nvSpPr>
          <p:cNvPr id="30" name="AutoShape 8"/>
          <p:cNvSpPr/>
          <p:nvPr/>
        </p:nvSpPr>
        <p:spPr>
          <a:xfrm>
            <a:off x="907089" y="3027188"/>
            <a:ext cx="1257859" cy="0"/>
          </a:xfrm>
          <a:prstGeom prst="line">
            <a:avLst/>
          </a:prstGeom>
          <a:ln w="571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Box 6"/>
          <p:cNvSpPr txBox="1"/>
          <p:nvPr/>
        </p:nvSpPr>
        <p:spPr>
          <a:xfrm>
            <a:off x="1094116" y="6220310"/>
            <a:ext cx="88380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 dirty="0">
                <a:solidFill>
                  <a:srgbClr val="000000"/>
                </a:solidFill>
                <a:latin typeface="Glacial Indifference"/>
              </a:rPr>
              <a:t>1</a:t>
            </a:r>
          </a:p>
        </p:txBody>
      </p:sp>
      <p:sp>
        <p:nvSpPr>
          <p:cNvPr id="32" name="TextBox 7"/>
          <p:cNvSpPr txBox="1"/>
          <p:nvPr/>
        </p:nvSpPr>
        <p:spPr>
          <a:xfrm>
            <a:off x="1094116" y="7566559"/>
            <a:ext cx="88380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 dirty="0">
                <a:solidFill>
                  <a:srgbClr val="000000"/>
                </a:solidFill>
                <a:latin typeface="Glacial Indifference"/>
              </a:rPr>
              <a:t>9</a:t>
            </a:r>
          </a:p>
        </p:txBody>
      </p:sp>
      <p:sp>
        <p:nvSpPr>
          <p:cNvPr id="33" name="AutoShape 8"/>
          <p:cNvSpPr/>
          <p:nvPr/>
        </p:nvSpPr>
        <p:spPr>
          <a:xfrm>
            <a:off x="907089" y="7526093"/>
            <a:ext cx="1257859" cy="0"/>
          </a:xfrm>
          <a:prstGeom prst="line">
            <a:avLst/>
          </a:prstGeom>
          <a:ln w="571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70686" y="-255365"/>
            <a:ext cx="21618283" cy="10815400"/>
            <a:chOff x="0" y="0"/>
            <a:chExt cx="28824377" cy="1442053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4420534" cy="1442053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4403844" y="0"/>
              <a:ext cx="14420534" cy="14420534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62860" y="419101"/>
            <a:ext cx="17896540" cy="9677400"/>
            <a:chOff x="0" y="0"/>
            <a:chExt cx="5635218" cy="30038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635218" cy="3003823"/>
            </a:xfrm>
            <a:custGeom>
              <a:avLst/>
              <a:gdLst/>
              <a:ahLst/>
              <a:cxnLst/>
              <a:rect l="l" t="t" r="r" b="b"/>
              <a:pathLst>
                <a:path w="5635218" h="3003823">
                  <a:moveTo>
                    <a:pt x="0" y="0"/>
                  </a:moveTo>
                  <a:lnTo>
                    <a:pt x="5635218" y="0"/>
                  </a:lnTo>
                  <a:lnTo>
                    <a:pt x="5635218" y="3003823"/>
                  </a:lnTo>
                  <a:lnTo>
                    <a:pt x="0" y="30038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558430" y="612101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48413" y="1524291"/>
            <a:ext cx="1752600" cy="1219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BT1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32660" y="1779948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51" y="3162300"/>
            <a:ext cx="3097546" cy="21700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75225" y="31623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06338" y="5377961"/>
                <a:ext cx="6477000" cy="113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38" y="5377961"/>
                <a:ext cx="6477000" cy="1139094"/>
              </a:xfrm>
              <a:prstGeom prst="rect">
                <a:avLst/>
              </a:prstGeom>
              <a:blipFill rotWithShape="0">
                <a:blip r:embed="rId4"/>
                <a:stretch>
                  <a:fillRect l="-3293" r="-1129" b="-4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7283338" y="5196238"/>
            <a:ext cx="1216976" cy="12169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11712" y="3116672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47387" y="5307397"/>
                <a:ext cx="6477000" cy="1135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387" y="5307397"/>
                <a:ext cx="6477000" cy="1135311"/>
              </a:xfrm>
              <a:prstGeom prst="rect">
                <a:avLst/>
              </a:prstGeom>
              <a:blipFill rotWithShape="0">
                <a:blip r:embed="rId5"/>
                <a:stretch>
                  <a:fillRect l="-3390" r="-1130"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16224387" y="5125674"/>
            <a:ext cx="1216976" cy="12169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807" y="3088600"/>
            <a:ext cx="3238937" cy="22437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35886" y="662197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66999" y="8837635"/>
                <a:ext cx="6477000" cy="1139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99" y="8837635"/>
                <a:ext cx="6477000" cy="1139864"/>
              </a:xfrm>
              <a:prstGeom prst="rect">
                <a:avLst/>
              </a:prstGeom>
              <a:blipFill rotWithShape="0">
                <a:blip r:embed="rId7"/>
                <a:stretch>
                  <a:fillRect l="-3390" r="-1130" b="-4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7243999" y="8655912"/>
            <a:ext cx="1216976" cy="12169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28" y="6697110"/>
            <a:ext cx="3098648" cy="211656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753900" y="660331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747387" y="8753601"/>
                <a:ext cx="6477000" cy="1139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387" y="8753601"/>
                <a:ext cx="6477000" cy="1139927"/>
              </a:xfrm>
              <a:prstGeom prst="rect">
                <a:avLst/>
              </a:prstGeom>
              <a:blipFill rotWithShape="0">
                <a:blip r:embed="rId9"/>
                <a:stretch>
                  <a:fillRect l="-3390" r="-1130" b="-4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/>
          <p:cNvSpPr/>
          <p:nvPr/>
        </p:nvSpPr>
        <p:spPr>
          <a:xfrm>
            <a:off x="16224387" y="8571878"/>
            <a:ext cx="1216976" cy="12169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038" y="6615009"/>
            <a:ext cx="3238937" cy="217728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430128" y="5420005"/>
            <a:ext cx="99337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317174" y="5349441"/>
            <a:ext cx="99337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90517" y="8879679"/>
            <a:ext cx="99337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317173" y="8837635"/>
            <a:ext cx="99337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8194600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3" grpId="0"/>
      <p:bldP spid="14" grpId="0" animBg="1"/>
      <p:bldP spid="15" grpId="0"/>
      <p:bldP spid="16" grpId="0"/>
      <p:bldP spid="17" grpId="0" animBg="1"/>
      <p:bldP spid="19" grpId="0"/>
      <p:bldP spid="20" grpId="0"/>
      <p:bldP spid="21" grpId="0" animBg="1"/>
      <p:bldP spid="23" grpId="0"/>
      <p:bldP spid="24" grpId="0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530</Words>
  <Application>Microsoft Office PowerPoint</Application>
  <PresentationFormat>Custom</PresentationFormat>
  <Paragraphs>108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Cambria Math</vt:lpstr>
      <vt:lpstr>Arial</vt:lpstr>
      <vt:lpstr>Glacial Indifference</vt:lpstr>
      <vt:lpstr>Calibri</vt:lpstr>
      <vt:lpstr>Aptos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fractions</dc:title>
  <dc:creator>User</dc:creator>
  <cp:lastModifiedBy>Nguyen Thi Quynh Anh</cp:lastModifiedBy>
  <cp:revision>27</cp:revision>
  <dcterms:created xsi:type="dcterms:W3CDTF">2006-08-16T00:00:00Z</dcterms:created>
  <dcterms:modified xsi:type="dcterms:W3CDTF">2024-10-16T15:15:14Z</dcterms:modified>
  <dc:identifier>DAFGXmRsQX0</dc:identifier>
</cp:coreProperties>
</file>