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59" r:id="rId2"/>
    <p:sldId id="415" r:id="rId3"/>
    <p:sldId id="370" r:id="rId4"/>
    <p:sldId id="322" r:id="rId5"/>
    <p:sldId id="401" r:id="rId6"/>
    <p:sldId id="404" r:id="rId7"/>
    <p:sldId id="424" r:id="rId8"/>
    <p:sldId id="418" r:id="rId9"/>
    <p:sldId id="402" r:id="rId10"/>
    <p:sldId id="419" r:id="rId11"/>
    <p:sldId id="321" r:id="rId12"/>
    <p:sldId id="421" r:id="rId13"/>
    <p:sldId id="423" r:id="rId14"/>
    <p:sldId id="422" r:id="rId15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94" d="100"/>
          <a:sy n="94" d="100"/>
        </p:scale>
        <p:origin x="90" y="3540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2023/6/4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2023/6/4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22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2023/6/4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24359" y="154068"/>
            <a:ext cx="3295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Tiếng</a:t>
            </a:r>
            <a:r>
              <a:rPr lang="en-US" sz="60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 </a:t>
            </a:r>
            <a:r>
              <a:rPr lang="en-US" sz="6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Microsoft YaHei" panose="020B0503020204020204" pitchFamily="34" charset="-122"/>
              </a:rPr>
              <a:t>Việt</a:t>
            </a:r>
            <a:endParaRPr lang="en-GB" sz="6000" dirty="0" smtClean="0">
              <a:solidFill>
                <a:schemeClr val="tx1">
                  <a:lumMod val="75000"/>
                  <a:lumOff val="25000"/>
                </a:schemeClr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74" y="0"/>
            <a:ext cx="62582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502"/>
            <a:ext cx="7560840" cy="1389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672"/>
            <a:ext cx="8784976" cy="28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842375" y="83443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28028" y="129040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1676192" y="178244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2699793" y="2211710"/>
            <a:ext cx="288032" cy="36004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7812361" y="2211710"/>
            <a:ext cx="288032" cy="360040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107504" y="3104496"/>
            <a:ext cx="282031" cy="470811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29324" y="3716087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41"/>
          <p:cNvSpPr txBox="1"/>
          <p:nvPr/>
        </p:nvSpPr>
        <p:spPr>
          <a:xfrm>
            <a:off x="543891" y="1439533"/>
            <a:ext cx="3204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LAO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53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217</Words>
  <Application>Microsoft Office PowerPoint</Application>
  <PresentationFormat>On-screen Show (16:9)</PresentationFormat>
  <Paragraphs>48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Microsoft YaHei</vt:lpstr>
      <vt:lpstr>宋体</vt:lpstr>
      <vt:lpstr>Arial</vt:lpstr>
      <vt:lpstr>Arial-Rounded</vt:lpstr>
      <vt:lpstr>Calibri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Tran Tuan Duy</cp:lastModifiedBy>
  <cp:revision>365</cp:revision>
  <dcterms:created xsi:type="dcterms:W3CDTF">2015-12-11T17:46:00Z</dcterms:created>
  <dcterms:modified xsi:type="dcterms:W3CDTF">2023-06-03T19:53:37Z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