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3"/>
  </p:notesMasterIdLst>
  <p:sldIdLst>
    <p:sldId id="315" r:id="rId2"/>
    <p:sldId id="302" r:id="rId3"/>
    <p:sldId id="328" r:id="rId4"/>
    <p:sldId id="296" r:id="rId5"/>
    <p:sldId id="329" r:id="rId6"/>
    <p:sldId id="330" r:id="rId7"/>
    <p:sldId id="323" r:id="rId8"/>
    <p:sldId id="259" r:id="rId9"/>
    <p:sldId id="271" r:id="rId10"/>
    <p:sldId id="327" r:id="rId11"/>
    <p:sldId id="260" r:id="rId12"/>
    <p:sldId id="333" r:id="rId13"/>
    <p:sldId id="282" r:id="rId14"/>
    <p:sldId id="264" r:id="rId15"/>
    <p:sldId id="313" r:id="rId16"/>
    <p:sldId id="337" r:id="rId17"/>
    <p:sldId id="320" r:id="rId18"/>
    <p:sldId id="303" r:id="rId19"/>
    <p:sldId id="334" r:id="rId20"/>
    <p:sldId id="335" r:id="rId21"/>
    <p:sldId id="324" r:id="rId22"/>
    <p:sldId id="332" r:id="rId23"/>
    <p:sldId id="338" r:id="rId24"/>
    <p:sldId id="336" r:id="rId25"/>
    <p:sldId id="289" r:id="rId26"/>
    <p:sldId id="321" r:id="rId27"/>
    <p:sldId id="326" r:id="rId28"/>
    <p:sldId id="273" r:id="rId29"/>
    <p:sldId id="294" r:id="rId30"/>
    <p:sldId id="331" r:id="rId31"/>
    <p:sldId id="32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FFCC"/>
    <a:srgbClr val="0070C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3725" autoAdjust="0"/>
  </p:normalViewPr>
  <p:slideViewPr>
    <p:cSldViewPr>
      <p:cViewPr varScale="1">
        <p:scale>
          <a:sx n="91" d="100"/>
          <a:sy n="91" d="100"/>
        </p:scale>
        <p:origin x="-12" y="30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8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5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398114" y="4896067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9: U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Ư ư</a:t>
            </a:r>
          </a:p>
        </p:txBody>
      </p:sp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38300" y="384303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788801" y="2513416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427171" y="1961649"/>
            <a:ext cx="8462661" cy="3290133"/>
          </a:xfrm>
          <a:prstGeom prst="rect">
            <a:avLst/>
          </a:prstGeom>
          <a:ln>
            <a:noFill/>
          </a:ln>
        </p:spPr>
        <p:txBody>
          <a:bodyPr spcFirstLastPara="1" wrap="none" fromWordArt="1">
            <a:prstTxWarp prst="textArchUp">
              <a:avLst>
                <a:gd name="adj" fmla="val 10980156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EM HỌC SINH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46514" y="4310580"/>
            <a:ext cx="1316420" cy="23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88147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99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905000" y="903414"/>
            <a:ext cx="990600" cy="120727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2133601" y="1066800"/>
            <a:ext cx="83820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371600" cy="7142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98455" y="1130524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781800" y="836713"/>
            <a:ext cx="990600" cy="120727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/>
        </p:nvSpPr>
        <p:spPr>
          <a:xfrm>
            <a:off x="6459717" y="984869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" name="Rectangle 1"/>
          <p:cNvSpPr/>
          <p:nvPr/>
        </p:nvSpPr>
        <p:spPr>
          <a:xfrm>
            <a:off x="957357" y="2337803"/>
            <a:ext cx="1481042" cy="868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32540" y="2390865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24127" y="3050081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5400" dirty="0">
              <a:solidFill>
                <a:srgbClr val="FF0066"/>
              </a:solidFill>
              <a:latin typeface="Arial-SGK-TV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91237" y="2337802"/>
            <a:ext cx="1623563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77571" y="3269557"/>
            <a:ext cx="3137229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71235" y="2400062"/>
            <a:ext cx="1481042" cy="868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05115" y="2400061"/>
            <a:ext cx="1623563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91449" y="3331816"/>
            <a:ext cx="3137229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68527" y="2407903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686253" y="2459437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07430" y="340603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54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ừ</a:t>
            </a:r>
            <a:endParaRPr lang="en-US" sz="54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33675" y="2379740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91267" y="3319129"/>
            <a:ext cx="1294264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54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ủ</a:t>
            </a:r>
            <a:endParaRPr lang="en-US" sz="54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2" grpId="0" animBg="1"/>
      <p:bldP spid="20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924" y="2332419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/>
              </a:rPr>
              <a:t>dù</a:t>
            </a:r>
            <a:endParaRPr lang="en-US" sz="4000" dirty="0">
              <a:latin typeface="Arial-SGK-TV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4230" y="2332419"/>
            <a:ext cx="963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đủ</a:t>
            </a:r>
            <a:endParaRPr lang="vi-VN" sz="4000" dirty="0">
              <a:latin typeface="Arial-SGK-TV" pitchFamily="2" charset="0"/>
              <a:cs typeface="Arial-SGK-TV" pitchFamily="2" charset="0"/>
            </a:endParaRPr>
          </a:p>
          <a:p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5490" y="2330594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Hộp Văn bản 15">
            <a:extLst>
              <a:ext uri="{FF2B5EF4-FFF2-40B4-BE49-F238E27FC236}">
                <a16:creationId xmlns:a16="http://schemas.microsoft.com/office/drawing/2014/main" id="{54AA764D-3AE4-4E21-B563-8C250034CBE6}"/>
              </a:ext>
            </a:extLst>
          </p:cNvPr>
          <p:cNvSpPr txBox="1"/>
          <p:nvPr/>
        </p:nvSpPr>
        <p:spPr>
          <a:xfrm>
            <a:off x="590366" y="2317380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4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ộp Văn bản 16">
            <a:extLst>
              <a:ext uri="{FF2B5EF4-FFF2-40B4-BE49-F238E27FC236}">
                <a16:creationId xmlns:a16="http://schemas.microsoft.com/office/drawing/2014/main" id="{F03603D3-3B97-4584-A60E-CD8E52497433}"/>
              </a:ext>
            </a:extLst>
          </p:cNvPr>
          <p:cNvSpPr txBox="1"/>
          <p:nvPr/>
        </p:nvSpPr>
        <p:spPr>
          <a:xfrm>
            <a:off x="1996312" y="2330594"/>
            <a:ext cx="619514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4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Hộp Văn bản 17">
            <a:extLst>
              <a:ext uri="{FF2B5EF4-FFF2-40B4-BE49-F238E27FC236}">
                <a16:creationId xmlns:a16="http://schemas.microsoft.com/office/drawing/2014/main" id="{91461BE4-36A7-4BE1-899E-756EE484D813}"/>
              </a:ext>
            </a:extLst>
          </p:cNvPr>
          <p:cNvSpPr txBox="1"/>
          <p:nvPr/>
        </p:nvSpPr>
        <p:spPr>
          <a:xfrm>
            <a:off x="3359539" y="2334441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4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930" y="2287826"/>
            <a:ext cx="7393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cử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5237" y="2287826"/>
            <a:ext cx="7825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ộp Văn bản 18">
            <a:extLst>
              <a:ext uri="{FF2B5EF4-FFF2-40B4-BE49-F238E27FC236}">
                <a16:creationId xmlns:a16="http://schemas.microsoft.com/office/drawing/2014/main" id="{875775C4-5681-4AC7-A2D1-C31DADFF8823}"/>
              </a:ext>
            </a:extLst>
          </p:cNvPr>
          <p:cNvSpPr txBox="1"/>
          <p:nvPr/>
        </p:nvSpPr>
        <p:spPr>
          <a:xfrm>
            <a:off x="5521605" y="2286000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ộp Văn bản 20">
            <a:extLst>
              <a:ext uri="{FF2B5EF4-FFF2-40B4-BE49-F238E27FC236}">
                <a16:creationId xmlns:a16="http://schemas.microsoft.com/office/drawing/2014/main" id="{2781A47F-D621-4C58-BA94-1B2130A8C704}"/>
              </a:ext>
            </a:extLst>
          </p:cNvPr>
          <p:cNvSpPr txBox="1"/>
          <p:nvPr/>
        </p:nvSpPr>
        <p:spPr>
          <a:xfrm>
            <a:off x="6978725" y="2307538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54477" y="2313533"/>
            <a:ext cx="59503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Hộp Văn bản 21">
            <a:extLst>
              <a:ext uri="{FF2B5EF4-FFF2-40B4-BE49-F238E27FC236}">
                <a16:creationId xmlns:a16="http://schemas.microsoft.com/office/drawing/2014/main" id="{3A882D83-26E8-42D9-8EBE-F74B2A950D74}"/>
              </a:ext>
            </a:extLst>
          </p:cNvPr>
          <p:cNvSpPr txBox="1"/>
          <p:nvPr/>
        </p:nvSpPr>
        <p:spPr>
          <a:xfrm>
            <a:off x="8185396" y="2307538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2183042"/>
            <a:ext cx="8605403" cy="19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" y="226419"/>
            <a:ext cx="1389306" cy="723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924" y="4064083"/>
            <a:ext cx="7841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 smtClean="0">
                <a:latin typeface="Arial-SGK-TV"/>
              </a:rPr>
              <a:t>dù</a:t>
            </a:r>
            <a:endParaRPr lang="en-US" sz="4050" dirty="0">
              <a:latin typeface="Arial-SGK-TV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230" y="4064083"/>
            <a:ext cx="7777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 smtClean="0">
                <a:latin typeface="Arial-SGK-TV" pitchFamily="2" charset="0"/>
                <a:cs typeface="Arial-SGK-TV" pitchFamily="2" charset="0"/>
              </a:rPr>
              <a:t>đủ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490" y="40622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30" y="4088015"/>
            <a:ext cx="73609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cs typeface="Arial-SGK-TV" pitchFamily="2" charset="0"/>
              </a:rPr>
              <a:t>c</a:t>
            </a:r>
            <a:r>
              <a:rPr lang="en-US" sz="4050" dirty="0" err="1" smtClean="0">
                <a:latin typeface="Arial-SGK-TV" pitchFamily="2" charset="0"/>
                <a:cs typeface="Arial-SGK-TV" pitchFamily="2" charset="0"/>
              </a:rPr>
              <a:t>ử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5237" y="4088015"/>
            <a:ext cx="7825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496" y="4086189"/>
            <a:ext cx="59503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5735" y="12414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9147" y="12414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1501672"/>
            <a:ext cx="102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88" y="1797684"/>
            <a:ext cx="2448691" cy="180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1009084"/>
            <a:ext cx="2414149" cy="258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1656592"/>
            <a:ext cx="3459195" cy="1940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6781" y="3774127"/>
            <a:ext cx="719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0593" y="3774127"/>
            <a:ext cx="1288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3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30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2326" y="3774127"/>
            <a:ext cx="161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" y="155475"/>
            <a:ext cx="1302292" cy="6781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8949" y="5334000"/>
            <a:ext cx="9031309" cy="1423037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1649642"/>
            <a:ext cx="8605403" cy="1956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" y="13478"/>
            <a:ext cx="1389306" cy="7234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211" y="3530683"/>
            <a:ext cx="7841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/>
              </a:rPr>
              <a:t>dù</a:t>
            </a:r>
            <a:endParaRPr lang="en-US" sz="4000" dirty="0">
              <a:latin typeface="Arial-SGK-TV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3023" y="3530683"/>
            <a:ext cx="7777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đủ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5490" y="35288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5930" y="3554615"/>
            <a:ext cx="74892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/>
                <a:cs typeface="Arial-SGK-TV" pitchFamily="2" charset="0"/>
              </a:rPr>
              <a:t>c</a:t>
            </a:r>
            <a:r>
              <a:rPr lang="en-US" sz="4000" dirty="0" err="1" smtClean="0">
                <a:latin typeface="Arial-SGK-TV"/>
                <a:cs typeface="Arial-SGK-TV" pitchFamily="2" charset="0"/>
              </a:rPr>
              <a:t>ử</a:t>
            </a:r>
            <a:endParaRPr lang="en-US" sz="4000" dirty="0">
              <a:latin typeface="Arial-SGK-TV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5237" y="3554615"/>
            <a:ext cx="805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6496" y="3552789"/>
            <a:ext cx="628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5735" y="7080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59147" y="7080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3772" y="4724400"/>
            <a:ext cx="171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4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40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4724400"/>
            <a:ext cx="1610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40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40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5088" y="4724400"/>
            <a:ext cx="104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</p:spTree>
    <p:extLst>
      <p:ext uri="{BB962C8B-B14F-4D97-AF65-F5344CB8AC3E}">
        <p14:creationId xmlns:p14="http://schemas.microsoft.com/office/powerpoint/2010/main" val="4146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077278"/>
            <a:ext cx="2119400" cy="1840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1505954" y="981824"/>
            <a:ext cx="6122030" cy="36339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7909" y="2969649"/>
            <a:ext cx="7886700" cy="996638"/>
          </a:xfrm>
        </p:spPr>
        <p:txBody>
          <a:bodyPr>
            <a:noAutofit/>
          </a:bodyPr>
          <a:lstStyle/>
          <a:p>
            <a:pPr algn="ctr"/>
            <a:r>
              <a:rPr lang="en-US" sz="7218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11359" y="4188209"/>
            <a:ext cx="1932641" cy="18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26"/>
    </mc:Choice>
    <mc:Fallback xmlns=""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" objId="4"/>
        <p14:stopEvt time="122626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60972"/>
      </p:ext>
    </p:extLst>
  </p:cSld>
  <p:clrMapOvr>
    <a:masterClrMapping/>
  </p:clrMapOvr>
  <p:transition spd="slow" advTm="481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3459" y="-929059"/>
            <a:ext cx="5254388" cy="81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76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295400" y="298450"/>
            <a:ext cx="7162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29154" y="4858754"/>
            <a:ext cx="16970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dù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404836" y="5800989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hổ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2360581" y="309446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69" name="TextBox 28"/>
          <p:cNvSpPr txBox="1">
            <a:spLocks noChangeArrowheads="1"/>
          </p:cNvSpPr>
          <p:nvPr/>
        </p:nvSpPr>
        <p:spPr bwMode="auto">
          <a:xfrm>
            <a:off x="3301892" y="3081499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4290361" y="309446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341028" y="4024526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307452" y="5044610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4352385" y="501613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895501" y="401312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9962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65660" y="111138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75321" y="3118418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040771" y="85244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2040771" y="2809881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15E2FD59-B1CA-4B55-B3CC-50B32FFE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89FF08DD-F12D-45AC-A80B-D1E77CA2D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45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F9C18800-8541-409B-91B3-84D24647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264" y="87260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8C3F86-8444-44CB-81B8-EEEBC92E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19" y="84956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3FA97F78-9CE3-44FA-9A86-89974D8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38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35CB1DA1-F330-437E-97EA-4C982E10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9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6B79EA53-82B4-4103-8927-91982600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81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87C569-7F6F-4655-B94A-EA5AB2EC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207" y="1128651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D07C999-8148-48D0-BDD8-EB30ADD5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06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2" name="TextBox 36">
            <a:extLst>
              <a:ext uri="{FF2B5EF4-FFF2-40B4-BE49-F238E27FC236}">
                <a16:creationId xmlns:a16="http://schemas.microsoft.com/office/drawing/2014/main" id="{FC27CD2C-9611-4031-B8E4-EDE61A67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113389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CD732B9A-7B2D-4ABC-B0E9-535F4272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FC19B071-4938-4B33-8DA1-E4BD80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8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B8C47AF-7AB6-4F71-A0BC-357AFEE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99" y="2818114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781EDD6E-1CE2-4668-9EBA-6C37EF36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0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21C7B4B8-BB70-4DBE-A961-651080CD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824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430475AB-91C4-4EDD-BAAA-023BB69A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86" y="311639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5C92EB0A-AF6E-4D93-82BA-1913496A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415" y="311639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0" name="TextBox 28">
            <a:extLst>
              <a:ext uri="{FF2B5EF4-FFF2-40B4-BE49-F238E27FC236}">
                <a16:creationId xmlns:a16="http://schemas.microsoft.com/office/drawing/2014/main" id="{03607644-BB42-4774-946A-09A116FA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310318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5657AE02-171A-43A7-A77F-C46175F4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061" y="4002812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FAA3618D-ED20-4B98-B8A8-FB398ECB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19" y="402452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D4BAAD67-B3C9-4F28-AEAC-881C01A3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883" y="5830143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dữ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4" name="TextBox 44">
            <a:extLst>
              <a:ext uri="{FF2B5EF4-FFF2-40B4-BE49-F238E27FC236}">
                <a16:creationId xmlns:a16="http://schemas.microsoft.com/office/drawing/2014/main" id="{4C10F528-E8B9-42B6-8FD7-FBC34150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54" y="5044610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5" name="TextBox 44">
            <a:extLst>
              <a:ext uri="{FF2B5EF4-FFF2-40B4-BE49-F238E27FC236}">
                <a16:creationId xmlns:a16="http://schemas.microsoft.com/office/drawing/2014/main" id="{93D14BEC-4DA8-4A6D-9425-DFDEB023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723" y="4999598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1113921" y="865536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126341" y="2836095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8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580" y="1595665"/>
            <a:ext cx="4526047" cy="3201959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0628705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" y="2698710"/>
            <a:ext cx="8839200" cy="41592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8218" r="7108"/>
          <a:stretch/>
        </p:blipFill>
        <p:spPr>
          <a:xfrm>
            <a:off x="312682" y="202175"/>
            <a:ext cx="8610600" cy="26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5711" y="5323070"/>
            <a:ext cx="435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hổ là 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41" y="1180987"/>
            <a:ext cx="7197991" cy="395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0" y="1442324"/>
            <a:ext cx="829716" cy="4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60724"/>
            <a:ext cx="5162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tranh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600200"/>
            <a:ext cx="8534400" cy="4986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533400"/>
            <a:ext cx="3014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extLst>
      <p:ext uri="{BB962C8B-B14F-4D97-AF65-F5344CB8AC3E}">
        <p14:creationId xmlns:p14="http://schemas.microsoft.com/office/powerpoint/2010/main" val="18698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Đám mây 3">
            <a:extLst>
              <a:ext uri="{FF2B5EF4-FFF2-40B4-BE49-F238E27FC236}">
                <a16:creationId xmlns:a16="http://schemas.microsoft.com/office/drawing/2014/main" id="{824895B0-6CA3-4AA0-A516-5AF891C6CEE4}"/>
              </a:ext>
            </a:extLst>
          </p:cNvPr>
          <p:cNvSpPr/>
          <p:nvPr/>
        </p:nvSpPr>
        <p:spPr>
          <a:xfrm>
            <a:off x="77855" y="932112"/>
            <a:ext cx="8649300" cy="163523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059058" y="-163223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Vận</a:t>
            </a:r>
            <a:r>
              <a:rPr lang="vi-VN" sz="5400" b="1" kern="0" spc="13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dụng</a:t>
            </a: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1322" y="3869829"/>
            <a:ext cx="2952520" cy="28887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403E2C4-46AF-4F3E-A6C6-DBC8268E975F}"/>
              </a:ext>
            </a:extLst>
          </p:cNvPr>
          <p:cNvSpPr/>
          <p:nvPr/>
        </p:nvSpPr>
        <p:spPr>
          <a:xfrm>
            <a:off x="990600" y="1219200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236DA8-5B59-4D00-88BB-F1E6ED836782}"/>
              </a:ext>
            </a:extLst>
          </p:cNvPr>
          <p:cNvSpPr/>
          <p:nvPr/>
        </p:nvSpPr>
        <p:spPr>
          <a:xfrm>
            <a:off x="-127551" y="1010672"/>
            <a:ext cx="9220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Con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hãy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tìm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các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tiếng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,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từ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có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chứa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âm u. ư? </a:t>
            </a:r>
            <a:endParaRPr lang="en-GB" sz="3200" kern="0" spc="13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49A1DF3-4F67-4382-88C4-6AC0950FE615}"/>
              </a:ext>
            </a:extLst>
          </p:cNvPr>
          <p:cNvSpPr/>
          <p:nvPr/>
        </p:nvSpPr>
        <p:spPr>
          <a:xfrm>
            <a:off x="420158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7BB141C-37CF-41FC-B583-D2617112011A}"/>
              </a:ext>
            </a:extLst>
          </p:cNvPr>
          <p:cNvSpPr/>
          <p:nvPr/>
        </p:nvSpPr>
        <p:spPr>
          <a:xfrm>
            <a:off x="2305281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6EBB294-5A48-45E2-A5C9-7E22E3DF2482}"/>
              </a:ext>
            </a:extLst>
          </p:cNvPr>
          <p:cNvSpPr/>
          <p:nvPr/>
        </p:nvSpPr>
        <p:spPr>
          <a:xfrm>
            <a:off x="420158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mũ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552DF74-931F-4F07-BCFE-01144EF81387}"/>
              </a:ext>
            </a:extLst>
          </p:cNvPr>
          <p:cNvSpPr/>
          <p:nvPr/>
        </p:nvSpPr>
        <p:spPr>
          <a:xfrm>
            <a:off x="2305281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58012D2-DCF7-4978-9405-FAD65DA5A5B6}"/>
              </a:ext>
            </a:extLst>
          </p:cNvPr>
          <p:cNvSpPr/>
          <p:nvPr/>
        </p:nvSpPr>
        <p:spPr>
          <a:xfrm>
            <a:off x="2305281" y="5314219"/>
            <a:ext cx="1885123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sư </a:t>
            </a:r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tử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A3F13BC-36D1-4764-B058-8BD261ADDC36}"/>
              </a:ext>
            </a:extLst>
          </p:cNvPr>
          <p:cNvSpPr/>
          <p:nvPr/>
        </p:nvSpPr>
        <p:spPr>
          <a:xfrm>
            <a:off x="506300" y="5314219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dữ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71063"/>
            <a:ext cx="4375149" cy="6365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3FC2FF-8145-434B-ADCB-56863CA9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0844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u- ư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121072-7144-43EB-B5CE-2166569EF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26" y="375849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 ư.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304E94-9F65-4764-8680-C4C29AA1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26" y="4888670"/>
            <a:ext cx="62484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ch-kh</a:t>
            </a:r>
            <a:endParaRPr lang="en-US" alt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1" y="2563813"/>
            <a:ext cx="4859338" cy="2216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2"/>
    </mc:Choice>
    <mc:Fallback xmlns="">
      <p:transition spd="slow" advTm="1351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EC2A3B-8AD4-4F87-A08D-C6DD6A59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876800" y="497664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…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đỏ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4895193" y="48768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0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…..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5592719" y="4924097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hố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 descr="CÁ HỐ - CÁ TƯƠI LONG H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10" y="2057400"/>
            <a:ext cx="3460728" cy="23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7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12B63E-ECCB-494C-B2CD-1AD388997FF7}"/>
              </a:ext>
            </a:extLst>
          </p:cNvPr>
          <p:cNvSpPr txBox="1"/>
          <p:nvPr/>
        </p:nvSpPr>
        <p:spPr>
          <a:xfrm>
            <a:off x="1981200" y="443771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Bé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bị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Bà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đã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có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E44A65E-3372-4C1F-83CE-9C7E2AFE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590">
            <a:off x="1577990" y="1895148"/>
            <a:ext cx="275647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C611A38-42FC-45A5-B116-BC4E060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14">
            <a:off x="5085200" y="1929352"/>
            <a:ext cx="2636531" cy="1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4038600" y="4412386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h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o</a:t>
            </a:r>
            <a:r>
              <a:rPr lang="en-US" sz="4000" dirty="0" smtClean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ea typeface="AvantGarde-Demi" panose="02020500000000000000" pitchFamily="18" charset="0"/>
              <a:cs typeface="Arial-SGK-TV" pitchFamily="2" charset="0"/>
            </a:endParaRP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6743700" y="4412386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ẹ</a:t>
            </a:r>
            <a:r>
              <a:rPr lang="en-US" sz="4000" dirty="0" smtClean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ea typeface="AvantGarde-Demi" panose="02020500000000000000" pitchFamily="18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200" y="2133600"/>
            <a:ext cx="502920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A5EE9B3C-9B3E-45EE-80D9-F5F259F8D8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</a:t>
            </a:r>
          </a:p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Ư- ư</a:t>
            </a:r>
          </a:p>
        </p:txBody>
      </p:sp>
    </p:spTree>
    <p:extLst>
      <p:ext uri="{BB962C8B-B14F-4D97-AF65-F5344CB8AC3E}">
        <p14:creationId xmlns:p14="http://schemas.microsoft.com/office/powerpoint/2010/main" val="4511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6868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1726"/>
            <a:ext cx="1216581" cy="35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529" y="519270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9530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056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>
            <a:extLst>
              <a:ext uri="{FF2B5EF4-FFF2-40B4-BE49-F238E27FC236}">
                <a16:creationId xmlns:a16="http://schemas.microsoft.com/office/drawing/2014/main" id="{CAD770FD-A0D3-49D8-9A9F-E05C1B99C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" y="228600"/>
            <a:ext cx="8686800" cy="437872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9B81499-1DA9-43AE-B92F-7F59FDD4E63B}"/>
              </a:ext>
            </a:extLst>
          </p:cNvPr>
          <p:cNvSpPr txBox="1"/>
          <p:nvPr/>
        </p:nvSpPr>
        <p:spPr>
          <a:xfrm>
            <a:off x="2667000" y="5193496"/>
            <a:ext cx="502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36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36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chín</a:t>
            </a:r>
            <a:r>
              <a:rPr lang="en-US" sz="36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ngọt</a:t>
            </a:r>
            <a:r>
              <a:rPr lang="en-US" sz="36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r>
              <a:rPr lang="en-US" sz="36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2986430" y="5208006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B05EE5-D0EC-4B54-AE6B-27676C368474}"/>
              </a:ext>
            </a:extLst>
          </p:cNvPr>
          <p:cNvSpPr txBox="1"/>
          <p:nvPr/>
        </p:nvSpPr>
        <p:spPr>
          <a:xfrm>
            <a:off x="6166834" y="5221069"/>
            <a:ext cx="38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EBCA586-6DA7-40A8-88D5-CCFCB13B3115}"/>
              </a:ext>
            </a:extLst>
          </p:cNvPr>
          <p:cNvSpPr txBox="1"/>
          <p:nvPr/>
        </p:nvSpPr>
        <p:spPr>
          <a:xfrm>
            <a:off x="3657600" y="5221069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7|2.4|9.7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0.6|1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|15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2.7|10|4.8|6.1|2.2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1|1.5|2.8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3|1.8|1.7|2.2|7.7|1.6"/>
</p:tagLst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</TotalTime>
  <Words>302</Words>
  <Application>Microsoft Office PowerPoint</Application>
  <PresentationFormat>On-screen Show (4:3)</PresentationFormat>
  <Paragraphs>128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.VnArial</vt:lpstr>
      <vt:lpstr>Arial</vt:lpstr>
      <vt:lpstr>Arial-Rounded</vt:lpstr>
      <vt:lpstr>Arial-SGK-TV</vt:lpstr>
      <vt:lpstr>AvantGarde-Demi</vt:lpstr>
      <vt:lpstr>Calibri</vt:lpstr>
      <vt:lpstr>Corbel</vt:lpstr>
      <vt:lpstr>DomCasual</vt:lpstr>
      <vt:lpstr>HP001</vt:lpstr>
      <vt:lpstr>HP001 4 hàng</vt:lpstr>
      <vt:lpstr>HP001 Tập Đồ</vt:lpstr>
      <vt:lpstr>Lato</vt:lpstr>
      <vt:lpstr>Quicksand Medium</vt:lpstr>
      <vt:lpstr>Times New Roman</vt:lpstr>
      <vt:lpstr>Verdana</vt:lpstr>
      <vt:lpstr>VnBangkok</vt:lpstr>
      <vt:lpstr>VNbritannic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Tran Tuan Duy</cp:lastModifiedBy>
  <cp:revision>119</cp:revision>
  <dcterms:created xsi:type="dcterms:W3CDTF">2020-08-10T13:41:50Z</dcterms:created>
  <dcterms:modified xsi:type="dcterms:W3CDTF">2023-10-08T18:21:25Z</dcterms:modified>
</cp:coreProperties>
</file>