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2" r:id="rId3"/>
  </p:sldMasterIdLst>
  <p:notesMasterIdLst>
    <p:notesMasterId r:id="rId30"/>
  </p:notesMasterIdLst>
  <p:sldIdLst>
    <p:sldId id="257" r:id="rId4"/>
    <p:sldId id="256" r:id="rId5"/>
    <p:sldId id="259" r:id="rId6"/>
    <p:sldId id="263" r:id="rId7"/>
    <p:sldId id="264" r:id="rId8"/>
    <p:sldId id="265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6" r:id="rId19"/>
    <p:sldId id="288" r:id="rId20"/>
    <p:sldId id="291" r:id="rId21"/>
    <p:sldId id="292" r:id="rId22"/>
    <p:sldId id="296" r:id="rId23"/>
    <p:sldId id="295" r:id="rId24"/>
    <p:sldId id="281" r:id="rId25"/>
    <p:sldId id="283" r:id="rId26"/>
    <p:sldId id="284" r:id="rId27"/>
    <p:sldId id="285" r:id="rId28"/>
    <p:sldId id="293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8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BC7D-B195-4B27-99B3-616FF26EAB8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5DF7D-32DB-4DAE-BF56-5EFE81E5D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3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6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1" y="1110642"/>
            <a:ext cx="265609" cy="34947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2389032" y="-184381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519519" y="94934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40" y="-22224"/>
            <a:ext cx="467049" cy="4730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 rot="3778801">
            <a:off x="8188581" y="3719479"/>
            <a:ext cx="435133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2437342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6617183" y="4283744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412350"/>
            <a:ext cx="4637700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73525" y="349101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760012" y="159539"/>
            <a:ext cx="971255" cy="101198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" name="Google Shape;25;p2"/>
          <p:cNvSpPr/>
          <p:nvPr/>
        </p:nvSpPr>
        <p:spPr>
          <a:xfrm rot="3741321">
            <a:off x="5834023" y="-185527"/>
            <a:ext cx="41052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267953" y="1365499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331131" y="20511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4454948"/>
            <a:ext cx="1090400" cy="80998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 rot="-7924870">
            <a:off x="445117" y="2928781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2912232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1" name="Google Shape;31;p2"/>
          <p:cNvSpPr/>
          <p:nvPr/>
        </p:nvSpPr>
        <p:spPr>
          <a:xfrm rot="5969070">
            <a:off x="1079251" y="4218455"/>
            <a:ext cx="61885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393271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220874" y="-212399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240208"/>
            <a:ext cx="943922" cy="103796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3" y="4159158"/>
            <a:ext cx="1190515" cy="106886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3077567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28327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34338" y="402318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0" name="Google Shape;40;p2"/>
          <p:cNvSpPr/>
          <p:nvPr/>
        </p:nvSpPr>
        <p:spPr>
          <a:xfrm rot="-7406387">
            <a:off x="1081315" y="4269125"/>
            <a:ext cx="45740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461285" y="4408740"/>
            <a:ext cx="953706" cy="85802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301180" y="3462144"/>
            <a:ext cx="304129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6" y="-119327"/>
            <a:ext cx="588749" cy="69093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182184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30" y="1267183"/>
            <a:ext cx="341357" cy="3494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268367"/>
            <a:ext cx="222930" cy="24052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9" name="Google Shape;49;p2"/>
          <p:cNvSpPr/>
          <p:nvPr/>
        </p:nvSpPr>
        <p:spPr>
          <a:xfrm rot="-3998065">
            <a:off x="7407849" y="1015426"/>
            <a:ext cx="200726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3874407"/>
            <a:ext cx="345878" cy="608736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21422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5" y="-460740"/>
            <a:ext cx="5327395" cy="545403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7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8" y="2371567"/>
            <a:ext cx="971233" cy="1011962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6919741" y="2960988"/>
            <a:ext cx="410516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246758"/>
            <a:ext cx="943967" cy="103801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5" y="4211270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6713131" y="44905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6414486" y="4183251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7377099" y="1171526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7237913" y="1224742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7282380" y="-245920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262467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3420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5668109" y="395337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6267194" y="1081022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8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7775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588388"/>
            <a:ext cx="569648" cy="58318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247400"/>
            <a:ext cx="4968600" cy="30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323850" algn="ctr" rtl="0">
              <a:spcBef>
                <a:spcPts val="45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685800" lvl="1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028700" lvl="2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371600" lvl="3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1714500" lvl="4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057400" lvl="5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2400300" lvl="6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2743200" lvl="7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3086100" lvl="8" indent="-32385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324175"/>
            <a:ext cx="195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GB" sz="7200">
                <a:solidFill>
                  <a:srgbClr val="65677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7200">
              <a:solidFill>
                <a:srgbClr val="65677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85" name="Google Shape;85;p4"/>
          <p:cNvSpPr/>
          <p:nvPr/>
        </p:nvSpPr>
        <p:spPr>
          <a:xfrm rot="-6974255">
            <a:off x="8159321" y="3677273"/>
            <a:ext cx="160191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2579855" y="-136211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2684780" y="88390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8" name="Google Shape;88;p4"/>
          <p:cNvSpPr/>
          <p:nvPr/>
        </p:nvSpPr>
        <p:spPr>
          <a:xfrm rot="4358823">
            <a:off x="3988043" y="4825880"/>
            <a:ext cx="28166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4226869"/>
            <a:ext cx="357870" cy="36229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4449252"/>
            <a:ext cx="717468" cy="5329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4340917"/>
            <a:ext cx="375504" cy="34034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2" name="Google Shape;92;p4"/>
          <p:cNvSpPr/>
          <p:nvPr/>
        </p:nvSpPr>
        <p:spPr>
          <a:xfrm rot="-6648331">
            <a:off x="8656706" y="1085290"/>
            <a:ext cx="556540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3" name="Google Shape;93;p4"/>
          <p:cNvSpPr/>
          <p:nvPr/>
        </p:nvSpPr>
        <p:spPr>
          <a:xfrm rot="2711984">
            <a:off x="4984597" y="-208356"/>
            <a:ext cx="599322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6790085" y="4541690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5" name="Google Shape;95;p4"/>
          <p:cNvSpPr/>
          <p:nvPr/>
        </p:nvSpPr>
        <p:spPr>
          <a:xfrm rot="-5990705">
            <a:off x="8354716" y="2505554"/>
            <a:ext cx="497654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6" name="Google Shape;96;p4"/>
          <p:cNvSpPr/>
          <p:nvPr/>
        </p:nvSpPr>
        <p:spPr>
          <a:xfrm rot="-4782675">
            <a:off x="8301253" y="2599403"/>
            <a:ext cx="253092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059765" y="251070"/>
            <a:ext cx="375578" cy="38450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7054212" y="316390"/>
            <a:ext cx="780996" cy="813747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9" name="Google Shape;99;p4"/>
          <p:cNvSpPr/>
          <p:nvPr/>
        </p:nvSpPr>
        <p:spPr>
          <a:xfrm rot="3741390">
            <a:off x="7113715" y="38916"/>
            <a:ext cx="330109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-174209" y="985455"/>
            <a:ext cx="910004" cy="82460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307523" y="1536823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4671975"/>
            <a:ext cx="876846" cy="65135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212304" y="2643768"/>
            <a:ext cx="507311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8" y="2630488"/>
            <a:ext cx="274505" cy="2810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5" name="Google Shape;105;p4"/>
          <p:cNvSpPr/>
          <p:nvPr/>
        </p:nvSpPr>
        <p:spPr>
          <a:xfrm rot="5968943">
            <a:off x="462908" y="3864502"/>
            <a:ext cx="497603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2444637" y="-158740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4" y="381263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8" y="4434137"/>
            <a:ext cx="957279" cy="85945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947847" y="293862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1389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7" y="43930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232978" y="3550522"/>
            <a:ext cx="205865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63853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24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82306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6" name="Google Shape;156;p6"/>
          <p:cNvSpPr/>
          <p:nvPr/>
        </p:nvSpPr>
        <p:spPr>
          <a:xfrm rot="5503490">
            <a:off x="80397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8231964" y="26811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23563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6337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663175"/>
            <a:ext cx="3599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3599700" cy="3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85750" rtl="0">
              <a:spcBef>
                <a:spcPts val="450"/>
              </a:spcBef>
              <a:spcAft>
                <a:spcPts val="0"/>
              </a:spcAft>
              <a:buSzPts val="2400"/>
              <a:buChar char="༝"/>
              <a:defRPr sz="1800"/>
            </a:lvl1pPr>
            <a:lvl2pPr marL="685800" lvl="1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2pPr>
            <a:lvl3pPr marL="1028700" lvl="2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3pPr>
            <a:lvl4pPr marL="1371600" lvl="3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4pPr>
            <a:lvl5pPr marL="1714500" lvl="4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5pPr>
            <a:lvl6pPr marL="2057400" lvl="5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6pPr>
            <a:lvl7pPr marL="2400300" lvl="6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7pPr>
            <a:lvl8pPr marL="2743200" lvl="7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8pPr>
            <a:lvl9pPr marL="3086100" lvl="8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054372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8" name="Google Shape;168;p7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0" name="Google Shape;180;p7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405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21183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4" name="Google Shape;194;p8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6" name="Google Shape;206;p8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28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1140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3" name="Google Shape;223;p9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5" name="Google Shape;235;p9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9501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4025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1800"/>
              <a:buNone/>
              <a:defRPr sz="135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2422713" y="-353815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8" y="47394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1862915" y="4290889"/>
            <a:ext cx="71791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589322" y="190936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0627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7" y="45454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8753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91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90788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5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5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34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4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6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08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1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2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65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slide" Target="slide2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26" Type="http://schemas.microsoft.com/office/2007/relationships/hdphoto" Target="../media/hdphoto13.wdp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2.png"/><Relationship Id="rId2" Type="http://schemas.openxmlformats.org/officeDocument/2006/relationships/image" Target="../media/image9.jp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microsoft.com/office/2007/relationships/hdphoto" Target="../media/hdphoto14.wdp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16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1603" y="22860"/>
            <a:ext cx="142875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prstClr val="black"/>
                </a:solidFill>
              </a:rPr>
              <a:t>   </a:t>
            </a:r>
            <a:r>
              <a:rPr lang="en-US" sz="3300" b="1" dirty="0" err="1">
                <a:solidFill>
                  <a:prstClr val="black"/>
                </a:solidFill>
              </a:rPr>
              <a:t>Đọc</a:t>
            </a:r>
            <a:endParaRPr lang="en-US" sz="33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63003" y="80010"/>
            <a:ext cx="62865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7478" y="422910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u«i 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136" y="422910"/>
            <a:ext cx="153303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 u«m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7634" y="2686051"/>
            <a:ext cx="65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itchFamily="34" charset="0"/>
              </a:rPr>
              <a:t>muèi      muçi    nguéi      tuæi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486150" y="1828800"/>
            <a:ext cx="223170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/>
                </a:solidFill>
                <a:latin typeface=".VnAvant" panose="020B7200000000000000" pitchFamily="34" charset="0"/>
              </a:rPr>
              <a:t>x</a:t>
            </a:r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486150" y="1200150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</a:rPr>
              <a:t>x</a:t>
            </a:r>
            <a:endParaRPr lang="en-US" sz="4050" b="1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594860" y="1197293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9204" y="421943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rgbClr val="00B050"/>
                </a:solidFill>
                <a:latin typeface=".VnAvant" pitchFamily="34" charset="0"/>
              </a:rPr>
              <a:t>u«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53322" y="422419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rgbClr val="00B050"/>
                </a:solidFill>
                <a:latin typeface=".VnAvant" pitchFamily="34" charset="0"/>
              </a:rPr>
              <a:t>u«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0491" y="3406664"/>
            <a:ext cx="6639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buåm   muçm    nhuèm  nhuém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64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99619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2810" y="2700358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51958" y="2700494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4480" y="342470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1830" y="341568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00774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46961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9" grpId="0" animBg="1"/>
      <p:bldP spid="11" grpId="0" animBg="1"/>
      <p:bldP spid="15" grpId="0" animBg="1"/>
      <p:bldP spid="34" grpId="0"/>
      <p:bldP spid="35" grpId="0"/>
      <p:bldP spid="36" grpId="0"/>
      <p:bldP spid="8" grpId="0"/>
      <p:bldP spid="37" grpId="0"/>
      <p:bldP spid="38" grpId="0"/>
      <p:bldP spid="39" grpId="0"/>
      <p:bldP spid="24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492"/>
            <a:ext cx="5886654" cy="3942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39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41480"/>
            <a:ext cx="5832648" cy="399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486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9492"/>
            <a:ext cx="6102678" cy="405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130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735546"/>
            <a:ext cx="2268252" cy="18902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53" y="735546"/>
            <a:ext cx="2141376" cy="189021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735546"/>
            <a:ext cx="2196964" cy="189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80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3838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090" y="2742913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V="1">
            <a:off x="2168733" y="3264683"/>
            <a:ext cx="783087" cy="23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99892" y="3264683"/>
            <a:ext cx="783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70222" y="3264682"/>
            <a:ext cx="1134126" cy="91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5486"/>
            <a:ext cx="642671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8313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3965"/>
            <a:ext cx="7320356" cy="45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5750"/>
            <a:ext cx="752484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50"/>
            <a:ext cx="75438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3B46-A4BD-D26B-D09C-EB82540E2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C9D95-1824-91E8-ABE7-64643ABE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B5CBD-C765-600A-11BD-72549B48C058}"/>
              </a:ext>
            </a:extLst>
          </p:cNvPr>
          <p:cNvSpPr txBox="1"/>
          <p:nvPr/>
        </p:nvSpPr>
        <p:spPr>
          <a:xfrm>
            <a:off x="3352800" y="180975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080368000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550"/>
            <a:ext cx="7620000" cy="41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63" y="525067"/>
            <a:ext cx="4235351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939530"/>
            <a:ext cx="3238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07139652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19936" y="3898754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82090" y="4353948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20072" y="4785996"/>
            <a:ext cx="48605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624228" y="305780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456767" y="3122946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4355976" y="3489852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2789802" y="3894897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7110282" y="388073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65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32240" y="3489852"/>
            <a:ext cx="91810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85646" y="3921900"/>
            <a:ext cx="30243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921900"/>
            <a:ext cx="307834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85646" y="4353948"/>
            <a:ext cx="145816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51820" y="4353948"/>
            <a:ext cx="41044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398356" y="4729178"/>
            <a:ext cx="5940660" cy="5400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71919" y="4351137"/>
            <a:ext cx="432429" cy="281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0" y="357505"/>
            <a:ext cx="6048672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369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2547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9972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 t="59283" b="-1"/>
          <a:stretch/>
        </p:blipFill>
        <p:spPr>
          <a:xfrm>
            <a:off x="3287986" y="3408205"/>
            <a:ext cx="2853531" cy="8399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9F644F-D9F3-4317-8F7C-4B3D8E4FA6B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448" b="37479"/>
          <a:stretch/>
        </p:blipFill>
        <p:spPr>
          <a:xfrm>
            <a:off x="2857500" y="562735"/>
            <a:ext cx="3429000" cy="14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 t="39200"/>
          <a:stretch/>
        </p:blipFill>
        <p:spPr>
          <a:xfrm>
            <a:off x="3047999" y="642619"/>
            <a:ext cx="2592915" cy="1395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5036" y="3580235"/>
            <a:ext cx="3586981" cy="4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 b="39984"/>
          <a:stretch/>
        </p:blipFill>
        <p:spPr>
          <a:xfrm>
            <a:off x="3048000" y="514349"/>
            <a:ext cx="3048000" cy="15753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5427" y="3491386"/>
            <a:ext cx="3886200" cy="5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/>
          <a:srcRect t="40870" b="-1"/>
          <a:stretch/>
        </p:blipFill>
        <p:spPr>
          <a:xfrm>
            <a:off x="2971800" y="568166"/>
            <a:ext cx="2743200" cy="14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0195" y="3420063"/>
            <a:ext cx="4033005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6958014" y="2836137"/>
            <a:ext cx="1042988" cy="15430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116085" y="3465087"/>
            <a:ext cx="1185863" cy="500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143000" y="3907631"/>
            <a:ext cx="6858000" cy="592931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53361" y="1809191"/>
            <a:ext cx="3405485" cy="1423634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28" rIns="68456" bIns="34228" anchor="ctr"/>
          <a:lstStyle/>
          <a:p>
            <a:pPr algn="ctr" defTabSz="912495">
              <a:defRPr/>
            </a:pPr>
            <a:r>
              <a:rPr lang="en-US" altLang="zh-CN" sz="2475" b="1">
                <a:solidFill>
                  <a:srgbClr val="FF0000"/>
                </a:solidFill>
                <a:latin typeface=".VnAvant" panose="020B7200000000000000" pitchFamily="34" charset="0"/>
              </a:rPr>
              <a:t>TiÕng ViÖt líp 1</a:t>
            </a:r>
            <a:endParaRPr lang="zh-CN" altLang="en-US" sz="2475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0724" y="2457793"/>
            <a:ext cx="3138122" cy="2384403"/>
          </a:xfrm>
          <a:prstGeom prst="rect">
            <a:avLst/>
          </a:prstGeom>
          <a:noFill/>
        </p:spPr>
        <p:txBody>
          <a:bodyPr spcFirstLastPara="1" wrap="none" lIns="68456" tIns="34228" rIns="68456" bIns="3422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36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941316" y="720092"/>
            <a:ext cx="5150798" cy="3084091"/>
          </a:xfrm>
          <a:prstGeom prst="rect">
            <a:avLst/>
          </a:prstGeom>
        </p:spPr>
        <p:txBody>
          <a:bodyPr spcFirstLastPara="1" wrap="none" lIns="51364" tIns="25716" rIns="51364" bIns="257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Chµo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mõng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c¸c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em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®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Õn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víi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  <a:r>
              <a:rPr lang="en-US" sz="2025" b="1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tiÕt</a:t>
            </a:r>
            <a:r>
              <a:rPr lang="en-US" sz="202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AAED97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/>
              </a:rPr>
              <a:t> 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40" y="642938"/>
            <a:ext cx="1296960" cy="24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5486"/>
            <a:ext cx="6480720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137925"/>
            <a:ext cx="6480720" cy="8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324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61660"/>
            <a:ext cx="6408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66: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u«i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u«m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47139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111</Words>
  <Application>Microsoft Office PowerPoint</Application>
  <PresentationFormat>On-screen Show (16:9)</PresentationFormat>
  <Paragraphs>39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.VnAvant</vt:lpstr>
      <vt:lpstr>Arial</vt:lpstr>
      <vt:lpstr>Calibri</vt:lpstr>
      <vt:lpstr>Comic Sans MS</vt:lpstr>
      <vt:lpstr>Chivo</vt:lpstr>
      <vt:lpstr>Chivo Light</vt:lpstr>
      <vt:lpstr>Shadows Into Light Two</vt:lpstr>
      <vt:lpstr>VNI-Avo</vt:lpstr>
      <vt:lpstr>Office Theme</vt:lpstr>
      <vt:lpstr>Aumerle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51</cp:revision>
  <dcterms:created xsi:type="dcterms:W3CDTF">2018-01-20T06:19:24Z</dcterms:created>
  <dcterms:modified xsi:type="dcterms:W3CDTF">2024-12-19T06:36:36Z</dcterms:modified>
</cp:coreProperties>
</file>