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303" r:id="rId3"/>
    <p:sldId id="305" r:id="rId4"/>
    <p:sldId id="314" r:id="rId5"/>
    <p:sldId id="315" r:id="rId6"/>
    <p:sldId id="306" r:id="rId7"/>
    <p:sldId id="307" r:id="rId8"/>
    <p:sldId id="316" r:id="rId9"/>
    <p:sldId id="308" r:id="rId10"/>
    <p:sldId id="311" r:id="rId11"/>
    <p:sldId id="313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5050"/>
    <a:srgbClr val="FFBDFF"/>
    <a:srgbClr val="FFE1E1"/>
    <a:srgbClr val="FFC9C9"/>
    <a:srgbClr val="FFAFFF"/>
    <a:srgbClr val="FFBDBD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84" d="100"/>
          <a:sy n="84" d="100"/>
        </p:scale>
        <p:origin x="234" y="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5836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334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0"/>
            <a:ext cx="9586119" cy="2362200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217"/>
            <a:ext cx="13624718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324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62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06" y="250468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004" y="2937830"/>
            <a:ext cx="3760468" cy="3983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" y="-420510"/>
            <a:ext cx="2978043" cy="7278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88070" y="1390517"/>
            <a:ext cx="6065311" cy="14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bộ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3184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84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khối</a:t>
            </a:r>
            <a:endParaRPr lang="en-US" sz="3184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4" b="44221"/>
          <a:stretch/>
        </p:blipFill>
        <p:spPr>
          <a:xfrm>
            <a:off x="3884071" y="2743200"/>
            <a:ext cx="4093905" cy="32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4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" y="0"/>
            <a:ext cx="9641872" cy="6769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 rot="21178959">
            <a:off x="3483856" y="868372"/>
            <a:ext cx="3147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Chúc các con   chăm ngoan,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giỏi!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0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3119534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9656" y="2369403"/>
            <a:ext cx="747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51262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8893" y="6324600"/>
            <a:ext cx="36980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100</a:t>
            </a:r>
          </a:p>
        </p:txBody>
      </p:sp>
    </p:spTree>
    <p:extLst>
      <p:ext uri="{BB962C8B-B14F-4D97-AF65-F5344CB8AC3E}">
        <p14:creationId xmlns:p14="http://schemas.microsoft.com/office/powerpoint/2010/main" val="1899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</a:p>
        </p:txBody>
      </p:sp>
    </p:spTree>
    <p:extLst>
      <p:ext uri="{BB962C8B-B14F-4D97-AF65-F5344CB8AC3E}">
        <p14:creationId xmlns:p14="http://schemas.microsoft.com/office/powerpoint/2010/main" val="927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3754901" y="3023477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52436" y="2970809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75458" y="6004856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</a:p>
        </p:txBody>
      </p:sp>
      <p:sp>
        <p:nvSpPr>
          <p:cNvPr id="32" name="Oval 31"/>
          <p:cNvSpPr/>
          <p:nvPr/>
        </p:nvSpPr>
        <p:spPr>
          <a:xfrm>
            <a:off x="7270500" y="301029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41705" y="592488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  <p:bldP spid="28" grpId="0" animBg="1"/>
      <p:bldP spid="29" grpId="0" animBg="1"/>
      <p:bldP spid="30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chấm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chấm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Mặt trên xúc xắc có mấy chấm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chấm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chấm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Mặt trên xúc xắc có mấy chấm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56719" y="2514600"/>
            <a:ext cx="1828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28319" y="457200"/>
            <a:ext cx="1219200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00119" y="1858587"/>
            <a:ext cx="912411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5519" y="143738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0636" y="159271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6215" y="228376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3294" y="290578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9315" y="284343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8747" y="415101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0750" y="103416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28263" y="117577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00049" y="158994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41028" y="201173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0574" y="238180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12092" y="275544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09247" y="79660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13013" y="5375195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14588" y="474895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2307" y="98395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28261" y="53499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76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5978" y="2377664"/>
            <a:ext cx="559541" cy="5284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88394" y="1284598"/>
            <a:ext cx="559540" cy="528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51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343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9518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5804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0601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9073" y="509154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5804" y="5139826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7191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5437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156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9719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735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4519" y="514833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5906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6103" y="516218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8164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2883" y="586512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36350" y="594574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561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69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 8 khối lập phương nhỏ như nhau, hãy xếp thành một khối lập phương lớn.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129"/>
            <a:ext cx="7643948" cy="4812004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8416791" y="1505129"/>
            <a:ext cx="3839326" cy="3393690"/>
          </a:xfrm>
          <a:prstGeom prst="rect">
            <a:avLst/>
          </a:prstGeom>
        </p:spPr>
      </p:pic>
      <p:sp>
        <p:nvSpPr>
          <p:cNvPr id="6" name="Arrow: Right 8">
            <a:extLst>
              <a:ext uri="{FF2B5EF4-FFF2-40B4-BE49-F238E27FC236}">
                <a16:creationId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7319842" y="3491862"/>
            <a:ext cx="1301317" cy="6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277</Words>
  <Application>Microsoft Office PowerPoint</Application>
  <PresentationFormat>Custom</PresentationFormat>
  <Paragraphs>87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10</cp:lastModifiedBy>
  <cp:revision>153</cp:revision>
  <dcterms:created xsi:type="dcterms:W3CDTF">2021-05-23T10:25:42Z</dcterms:created>
  <dcterms:modified xsi:type="dcterms:W3CDTF">2024-12-25T08:26:00Z</dcterms:modified>
</cp:coreProperties>
</file>