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62" r:id="rId3"/>
    <p:sldId id="307" r:id="rId4"/>
    <p:sldId id="256" r:id="rId5"/>
    <p:sldId id="306" r:id="rId6"/>
    <p:sldId id="311" r:id="rId7"/>
    <p:sldId id="312" r:id="rId8"/>
    <p:sldId id="363" r:id="rId9"/>
    <p:sldId id="328" r:id="rId10"/>
    <p:sldId id="313" r:id="rId11"/>
    <p:sldId id="364" r:id="rId12"/>
    <p:sldId id="365" r:id="rId13"/>
    <p:sldId id="366" r:id="rId14"/>
    <p:sldId id="316" r:id="rId15"/>
    <p:sldId id="367" r:id="rId16"/>
    <p:sldId id="317" r:id="rId17"/>
    <p:sldId id="336" r:id="rId18"/>
    <p:sldId id="319" r:id="rId19"/>
    <p:sldId id="320" r:id="rId20"/>
    <p:sldId id="32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26D96-6B68-47C2-E9CA-1F0C83B3A268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5E3DC4-48EC-4F3A-B8F3-0AF992C9D7CE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480234-EA40-4FED-A6AB-0EF1CA5A9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28325B-DC5B-4983-B234-D7B902754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288FD8-9736-4520-8F16-8BA6904C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798"/>
          <a:stretch/>
        </p:blipFill>
        <p:spPr bwMode="auto">
          <a:xfrm>
            <a:off x="640632" y="324465"/>
            <a:ext cx="9668490" cy="5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FB56E-29CA-FC11-F90B-2BA260DB39A9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13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492C38D-578D-42C7-83E6-91F278C7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3210" b="1646"/>
          <a:stretch/>
        </p:blipFill>
        <p:spPr bwMode="auto">
          <a:xfrm>
            <a:off x="781664" y="383457"/>
            <a:ext cx="9532912" cy="58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B43BC2-5E7D-F67E-F8B4-073415E5576A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25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0635D29-A1E2-4D9F-866A-CDFD39513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392" r="788" b="1836"/>
          <a:stretch/>
        </p:blipFill>
        <p:spPr bwMode="auto">
          <a:xfrm>
            <a:off x="678425" y="324463"/>
            <a:ext cx="9939691" cy="61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A4FE53-548B-E432-539A-862689CA3143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4" y="645513"/>
            <a:ext cx="1660415" cy="484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23531-7F09-4FE8-BF07-ECAB55F3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2" y="2588254"/>
            <a:ext cx="9577107" cy="1681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45E42-2F0C-5CB3-8C82-7E1712CB29F6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8C45A1-333C-4624-B4A6-953142A9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6" y="280217"/>
            <a:ext cx="7119537" cy="61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8D2219-99F1-B1FD-88E6-AC227AC0B696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0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55181F-D68A-4BC0-11F5-5302939F0420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C0019-1448-47D3-9AA1-1140DB8D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9" y="240305"/>
            <a:ext cx="9301315" cy="4363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907720" y="4603364"/>
            <a:ext cx="1026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ca </a:t>
            </a:r>
            <a:r>
              <a:rPr lang="en-US" sz="2400" dirty="0" err="1">
                <a:latin typeface="UTM Avo" panose="02040603050506020204" pitchFamily="18" charset="0"/>
              </a:rPr>
              <a:t>sĩ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. Khi ra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 err="1">
                <a:latin typeface="UTM Avo" panose="02040603050506020204" pitchFamily="18" charset="0"/>
              </a:rPr>
              <a:t>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tàu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vượt</a:t>
            </a:r>
            <a:r>
              <a:rPr lang="en-US" sz="2400" dirty="0">
                <a:latin typeface="UTM Avo" panose="02040603050506020204" pitchFamily="18" charset="0"/>
              </a:rPr>
              <a:t> qua </a:t>
            </a:r>
            <a:r>
              <a:rPr lang="en-US" sz="2400" dirty="0" err="1">
                <a:latin typeface="UTM Avo" panose="02040603050506020204" pitchFamily="18" charset="0"/>
              </a:rPr>
              <a:t>nhữn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són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Nhìn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phi </a:t>
            </a:r>
            <a:r>
              <a:rPr lang="en-US" sz="2400" dirty="0" err="1">
                <a:latin typeface="UTM Avo" panose="02040603050506020204" pitchFamily="18" charset="0"/>
              </a:rPr>
              <a:t>côn</a:t>
            </a:r>
            <a:r>
              <a:rPr lang="en-US" sz="24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 “Bao </a:t>
            </a:r>
            <a:r>
              <a:rPr lang="en-US" sz="2400" dirty="0" err="1">
                <a:latin typeface=".VnAvant" panose="020B7200000000000000" pitchFamily="34" charset="0"/>
              </a:rPr>
              <a:t>g</a:t>
            </a:r>
            <a:r>
              <a:rPr lang="en-US" sz="2400" dirty="0" err="1">
                <a:latin typeface="UTM Avo" panose="02040603050506020204" pitchFamily="18" charset="0"/>
              </a:rPr>
              <a:t>iờ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nhỉ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5B3F3A-25C9-4F39-80E3-D2BEEE7F573D}"/>
              </a:ext>
            </a:extLst>
          </p:cNvPr>
          <p:cNvCxnSpPr/>
          <p:nvPr/>
        </p:nvCxnSpPr>
        <p:spPr>
          <a:xfrm>
            <a:off x="4694903" y="5012403"/>
            <a:ext cx="53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7A7BF8-2E81-4372-A273-6855991584E6}"/>
              </a:ext>
            </a:extLst>
          </p:cNvPr>
          <p:cNvCxnSpPr/>
          <p:nvPr/>
        </p:nvCxnSpPr>
        <p:spPr>
          <a:xfrm>
            <a:off x="10411132" y="5395034"/>
            <a:ext cx="53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795E19-FC38-4AA0-8DCB-73B0799D3E79}"/>
              </a:ext>
            </a:extLst>
          </p:cNvPr>
          <p:cNvSpPr/>
          <p:nvPr/>
        </p:nvSpPr>
        <p:spPr>
          <a:xfrm>
            <a:off x="1587270" y="4603364"/>
            <a:ext cx="324036" cy="2880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4ED892-486A-48D5-821D-60C79CDB1651}"/>
              </a:ext>
            </a:extLst>
          </p:cNvPr>
          <p:cNvSpPr/>
          <p:nvPr/>
        </p:nvSpPr>
        <p:spPr>
          <a:xfrm>
            <a:off x="6581857" y="4439911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E351C5-93EE-4C35-864F-5E5E815A4396}"/>
              </a:ext>
            </a:extLst>
          </p:cNvPr>
          <p:cNvSpPr/>
          <p:nvPr/>
        </p:nvSpPr>
        <p:spPr>
          <a:xfrm>
            <a:off x="4439759" y="5321118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63FD0B-3458-4320-90B9-30E8E97A5F7D}"/>
              </a:ext>
            </a:extLst>
          </p:cNvPr>
          <p:cNvSpPr/>
          <p:nvPr/>
        </p:nvSpPr>
        <p:spPr>
          <a:xfrm>
            <a:off x="4567331" y="4989329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C6974C-A7F9-4BEC-B651-2279853F97AF}"/>
              </a:ext>
            </a:extLst>
          </p:cNvPr>
          <p:cNvSpPr/>
          <p:nvPr/>
        </p:nvSpPr>
        <p:spPr>
          <a:xfrm>
            <a:off x="1749288" y="5683740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A7A5BA-39BB-C961-68F0-2B666DCEE17D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B43592-2235-CDB8-78AE-5D6E15DCCC0B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UTM Avo" panose="02040603050506020204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ớc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mơ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03B6C-D684-4AB9-817E-E0CA1403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20" y="1239785"/>
            <a:ext cx="8070471" cy="51074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4517E-52A6-C8C6-23D3-2DD4B908E211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2FFD72-FFB1-088D-844A-A04710767248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DBD0F-BC93-9202-CC21-0270772AC128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CA06B-C413-4B79-9D58-5FAFEEE75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>
          <a:xfrm>
            <a:off x="550109" y="922010"/>
            <a:ext cx="10773737" cy="4113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27282-4D9B-470D-A6C1-C4868692C98E}"/>
              </a:ext>
            </a:extLst>
          </p:cNvPr>
          <p:cNvSpPr txBox="1"/>
          <p:nvPr/>
        </p:nvSpPr>
        <p:spPr>
          <a:xfrm>
            <a:off x="2822713" y="5168348"/>
            <a:ext cx="64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lướt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3399342" y="5160219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45307-19B7-4E1E-98E4-ECD0367D3F8A}"/>
              </a:ext>
            </a:extLst>
          </p:cNvPr>
          <p:cNvSpPr txBox="1"/>
          <p:nvPr/>
        </p:nvSpPr>
        <p:spPr>
          <a:xfrm>
            <a:off x="4433549" y="5164510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B839-FC49-44A0-8825-2A54794AAC25}"/>
              </a:ext>
            </a:extLst>
          </p:cNvPr>
          <p:cNvSpPr txBox="1"/>
          <p:nvPr/>
        </p:nvSpPr>
        <p:spPr>
          <a:xfrm>
            <a:off x="5291126" y="5163414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AB0E8-BA39-A161-1757-3FF8773CCCF5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71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764B3-A624-7F35-AC2F-692296C854AB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538C80-FE91-2C9D-E07C-98EAEB7FC2C5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93827"/>
              </p:ext>
            </p:extLst>
          </p:nvPr>
        </p:nvGraphicFramePr>
        <p:xfrm>
          <a:off x="3638447" y="1808581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90778" y="4294426"/>
            <a:ext cx="995308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200" dirty="0" err="1">
                <a:latin typeface=".VnAvant" panose="020B7200000000000000" pitchFamily="34" charset="0"/>
              </a:rPr>
              <a:t>g</a:t>
            </a:r>
            <a:r>
              <a:rPr lang="en-US" sz="3600" dirty="0" err="1">
                <a:latin typeface="UTM Avo" panose="02040603050506020204" pitchFamily="18" charset="0"/>
              </a:rPr>
              <a:t>ược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385000" y="432278"/>
            <a:ext cx="7853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23C9-385B-C5C3-6635-146CE69852CB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" y="276516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E3E86-80A6-4269-9D58-A80CB57C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8" y="1259776"/>
            <a:ext cx="3276944" cy="217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A7C44-9A9C-46DC-90D9-509C5A973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73" y="1248342"/>
            <a:ext cx="3276945" cy="218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FB513-9020-4934-97DF-13698ACE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" y="1259776"/>
            <a:ext cx="3226322" cy="2175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0CAE77-3292-44F2-B37B-01F3CFCF4071}"/>
              </a:ext>
            </a:extLst>
          </p:cNvPr>
          <p:cNvSpPr txBox="1"/>
          <p:nvPr/>
        </p:nvSpPr>
        <p:spPr>
          <a:xfrm>
            <a:off x="830041" y="4222065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thước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kẻ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9624E-AA13-46D7-8513-744EA5F7CAD5}"/>
              </a:ext>
            </a:extLst>
          </p:cNvPr>
          <p:cNvSpPr txBox="1"/>
          <p:nvPr/>
        </p:nvSpPr>
        <p:spPr>
          <a:xfrm>
            <a:off x="4804851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dược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sĩ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87C78-09F6-47A1-9308-F3D87709D3B4}"/>
              </a:ext>
            </a:extLst>
          </p:cNvPr>
          <p:cNvSpPr txBox="1"/>
          <p:nvPr/>
        </p:nvSpPr>
        <p:spPr>
          <a:xfrm>
            <a:off x="8405482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lướt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</a:t>
            </a:r>
            <a:r>
              <a:rPr lang="en-US" sz="4000" dirty="0" err="1">
                <a:latin typeface=".VnAvant" panose="020B7200000000000000" pitchFamily="34" charset="0"/>
              </a:rPr>
              <a:t>¸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064A0-CBFF-4C34-A7EC-082C83DE98A8}"/>
              </a:ext>
            </a:extLst>
          </p:cNvPr>
          <p:cNvSpPr txBox="1"/>
          <p:nvPr/>
        </p:nvSpPr>
        <p:spPr>
          <a:xfrm>
            <a:off x="1374113" y="4222061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8E83F-908E-4C75-83BF-1BA0C47C4222}"/>
              </a:ext>
            </a:extLst>
          </p:cNvPr>
          <p:cNvSpPr txBox="1"/>
          <p:nvPr/>
        </p:nvSpPr>
        <p:spPr>
          <a:xfrm>
            <a:off x="5179508" y="4222063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9B254-0984-4A97-A3F9-2D08F56978E3}"/>
              </a:ext>
            </a:extLst>
          </p:cNvPr>
          <p:cNvSpPr txBox="1"/>
          <p:nvPr/>
        </p:nvSpPr>
        <p:spPr>
          <a:xfrm>
            <a:off x="8522038" y="4222062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2CF054-452B-D698-4CDC-22B7FD85C482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A079-F55E-4102-9BA5-D8604501C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7FCA8-0EA3-40B6-8B27-5D7FA9E6F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006"/>
              </p:ext>
            </p:extLst>
          </p:nvPr>
        </p:nvGraphicFramePr>
        <p:xfrm>
          <a:off x="4187688" y="1278252"/>
          <a:ext cx="3540780" cy="163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90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770390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8333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8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F25E5F-D227-45FB-90CC-5CDFEE4659ED}"/>
              </a:ext>
            </a:extLst>
          </p:cNvPr>
          <p:cNvSpPr txBox="1"/>
          <p:nvPr/>
        </p:nvSpPr>
        <p:spPr>
          <a:xfrm>
            <a:off x="1360407" y="2751312"/>
            <a:ext cx="10756997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200" dirty="0" err="1">
                <a:latin typeface=".VnAvant" panose="020B7200000000000000" pitchFamily="34" charset="0"/>
              </a:rPr>
              <a:t>g</a:t>
            </a:r>
            <a:r>
              <a:rPr lang="en-US" sz="3600" dirty="0" err="1">
                <a:latin typeface="UTM Avo" panose="02040603050506020204" pitchFamily="18" charset="0"/>
              </a:rPr>
              <a:t>ược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52ABB-AF37-448E-A541-36D0A32CA1E6}"/>
              </a:ext>
            </a:extLst>
          </p:cNvPr>
          <p:cNvSpPr txBox="1"/>
          <p:nvPr/>
        </p:nvSpPr>
        <p:spPr>
          <a:xfrm>
            <a:off x="3954844" y="502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FECD2-3EA3-4BC5-998D-28D758923D28}"/>
              </a:ext>
            </a:extLst>
          </p:cNvPr>
          <p:cNvSpPr txBox="1"/>
          <p:nvPr/>
        </p:nvSpPr>
        <p:spPr>
          <a:xfrm>
            <a:off x="6374328" y="3622264"/>
            <a:ext cx="405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DA498-BA8A-445F-BAD1-B24E89E38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6" y="4563944"/>
            <a:ext cx="1402117" cy="93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5C52-5621-4236-8D32-FDCCBBB9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10" y="4588434"/>
            <a:ext cx="1402118" cy="933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229F-EDCB-40F2-A91F-B85481D07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1" y="4563944"/>
            <a:ext cx="1380458" cy="931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7833D-351B-4B7C-82DB-B6813883806F}"/>
              </a:ext>
            </a:extLst>
          </p:cNvPr>
          <p:cNvSpPr txBox="1"/>
          <p:nvPr/>
        </p:nvSpPr>
        <p:spPr>
          <a:xfrm>
            <a:off x="2079518" y="5625782"/>
            <a:ext cx="229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t</a:t>
            </a:r>
            <a:r>
              <a:rPr lang="en-US" sz="3600" dirty="0" err="1">
                <a:latin typeface="UTM Avo" panose="02040603050506020204" pitchFamily="18" charset="0"/>
              </a:rPr>
              <a:t>hước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kẻ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55EA-B5ED-4E85-A48D-9D4EDC2E1E3B}"/>
              </a:ext>
            </a:extLst>
          </p:cNvPr>
          <p:cNvSpPr txBox="1"/>
          <p:nvPr/>
        </p:nvSpPr>
        <p:spPr>
          <a:xfrm>
            <a:off x="5345010" y="5687337"/>
            <a:ext cx="199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dược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sĩ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717D6-4D2C-4BD2-B82E-81A03A2DCA40}"/>
              </a:ext>
            </a:extLst>
          </p:cNvPr>
          <p:cNvSpPr txBox="1"/>
          <p:nvPr/>
        </p:nvSpPr>
        <p:spPr>
          <a:xfrm>
            <a:off x="8371872" y="5655278"/>
            <a:ext cx="244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</a:t>
            </a:r>
            <a:r>
              <a:rPr lang="en-US" sz="3200" dirty="0" err="1">
                <a:latin typeface=".VnAvant" panose="020B7200000000000000" pitchFamily="34" charset="0"/>
              </a:rPr>
              <a:t>¸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339CD-1CAD-6E3B-7BF8-032703946CE2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4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A98E-FAC9-4BBB-A585-7593BC084EF5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191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Quicksand Medium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314</cp:revision>
  <dcterms:created xsi:type="dcterms:W3CDTF">2021-06-02T01:34:28Z</dcterms:created>
  <dcterms:modified xsi:type="dcterms:W3CDTF">2024-12-26T03:31:30Z</dcterms:modified>
</cp:coreProperties>
</file>