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  <p:sldMasterId id="2147483691" r:id="rId4"/>
  </p:sldMasterIdLst>
  <p:notesMasterIdLst>
    <p:notesMasterId r:id="rId16"/>
  </p:notesMasterIdLst>
  <p:sldIdLst>
    <p:sldId id="257" r:id="rId5"/>
    <p:sldId id="321" r:id="rId6"/>
    <p:sldId id="259" r:id="rId7"/>
    <p:sldId id="260" r:id="rId8"/>
    <p:sldId id="268" r:id="rId9"/>
    <p:sldId id="262" r:id="rId10"/>
    <p:sldId id="263" r:id="rId11"/>
    <p:sldId id="264" r:id="rId12"/>
    <p:sldId id="2007577130" r:id="rId13"/>
    <p:sldId id="2007577127" r:id="rId14"/>
    <p:sldId id="20075770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72DFE-CC58-422F-82A9-3FE7F1DF2B3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5D26C-2954-4AC2-946C-409648522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3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46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58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10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224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39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4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3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5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87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76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8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189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884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63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3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8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97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102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1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00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309925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468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5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34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9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05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4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9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8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0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7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42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6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B557F-FA64-4B96-A6B2-2A20DBE5331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37340-E016-4FA3-94FD-167B97B7C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7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25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05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716484" y="106016"/>
            <a:ext cx="2705323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E36C09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11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2350489" y="232092"/>
            <a:ext cx="91155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ĐỘ DÀI VÀ ĐƠN VỊ ĐO ĐỘ DÀI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TIỀN VIỆT NAM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1873405" y="1513184"/>
            <a:ext cx="7839307" cy="25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55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smtClean="0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ĐỀ-XI-MÉT</a:t>
            </a: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. </a:t>
            </a:r>
            <a:r>
              <a:rPr lang="en-US" sz="4400" b="0" i="0" u="none" strike="noStrike" cap="none" smtClean="0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MÉT.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KI-LÔ-MÉT</a:t>
            </a:r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4342;p1"/>
          <p:cNvSpPr txBox="1"/>
          <p:nvPr/>
        </p:nvSpPr>
        <p:spPr>
          <a:xfrm>
            <a:off x="3938180" y="3882537"/>
            <a:ext cx="38660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1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Đề - xi – mét. Mét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4342;p1"/>
          <p:cNvSpPr txBox="1"/>
          <p:nvPr/>
        </p:nvSpPr>
        <p:spPr>
          <a:xfrm>
            <a:off x="5871181" y="5134370"/>
            <a:ext cx="2435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Tr.65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5225339" y="2828835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EF2182-6781-428D-B653-49A857C20514}"/>
              </a:ext>
            </a:extLst>
          </p:cNvPr>
          <p:cNvSpPr txBox="1"/>
          <p:nvPr/>
        </p:nvSpPr>
        <p:spPr>
          <a:xfrm>
            <a:off x="3076675" y="2069872"/>
            <a:ext cx="625523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hận biết được các đơn vị đo độ dài đề-xi-mét, mét và quan hệ giữa các đơn vị đo độ dài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3"/>
            <a:chOff x="752655" y="2065203"/>
            <a:chExt cx="10209001" cy="1119804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hực hiện chuyển đổi và ước lượng các số đo đơn giản theo độ dài của các đơn vị đo đã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Bút chì dài 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 </a:t>
                </a:r>
                <a:r>
                  <a:rPr lang="en-US" sz="2800" b="0" i="0" u="none" strike="noStrike" cap="none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đề-xi-mét</a:t>
                </a: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.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Đề-xi-mét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một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đơn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đo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độ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dài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Đề-xi-mét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viết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1dm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</a:t>
            </a:r>
            <a:r>
              <a:rPr lang="en-US" sz="2800" b="0" i="0" u="none" strike="noStrike" cap="none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10cm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; </a:t>
            </a:r>
            <a:r>
              <a:rPr lang="en-US" sz="2800" b="0" i="0" u="none" strike="noStrike" cap="none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10cm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1dm.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a) Đề - xi - mét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Gang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tay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mình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khoảng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 </a:t>
              </a:r>
              <a:r>
                <a:rPr lang="en-US" sz="2400" smtClean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đề-xi-mét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2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b) Mét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Mét là một đơn vị đo độ dài.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Mét viết là m.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1m 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</a:t>
            </a:r>
            <a:r>
              <a:rPr lang="en-US" sz="28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10dm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; </a:t>
            </a:r>
            <a:r>
              <a:rPr lang="en-US" sz="28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1m 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</a:t>
            </a:r>
            <a:r>
              <a:rPr lang="en-US" sz="28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100cm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; </a:t>
            </a:r>
            <a:r>
              <a:rPr lang="en-US" sz="28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10dm 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</a:t>
            </a:r>
            <a:r>
              <a:rPr lang="en-US" sz="28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1m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; </a:t>
            </a:r>
            <a:r>
              <a:rPr lang="en-US" sz="28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100cm 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1m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38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8588" y="1528361"/>
            <a:ext cx="5642456" cy="2954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0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Số 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576573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a) 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Mẫu:     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2dm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20cm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; 		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30dm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;		  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200cm</a:t>
              </a: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1526471" y="2190057"/>
            <a:ext cx="10026365" cy="1569620"/>
            <a:chOff x="1406125" y="2114497"/>
            <a:chExt cx="10026365" cy="1569620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1406125" y="2114497"/>
              <a:ext cx="10026365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1dm 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cm; 	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     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1m 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dm; 	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1m 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   cm</a:t>
              </a:r>
              <a:endParaRPr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4dm 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cm; 	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  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 5m 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dm; 	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3m </a:t>
              </a:r>
              <a:r>
                <a:rPr lang="en-US" sz="24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   cm</a:t>
              </a:r>
              <a:endParaRPr sz="2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2421072" y="2258542"/>
              <a:ext cx="62418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2404457" y="3018354"/>
              <a:ext cx="70007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5673719" y="22788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5705588" y="302849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8783815" y="2301981"/>
              <a:ext cx="87734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8724729" y="3025820"/>
              <a:ext cx="87734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717957" y="3874162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b) 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Mẫu:     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20cm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2dm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; 		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30dm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3m</a:t>
              </a: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181760" y="4591433"/>
            <a:ext cx="9180576" cy="1569620"/>
            <a:chOff x="2162556" y="2088684"/>
            <a:chExt cx="9180576" cy="1569620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162556" y="2088684"/>
              <a:ext cx="9180576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30cm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 dm; 	       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50cm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 dm; 		</a:t>
              </a: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40dm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 m; 	        </a:t>
              </a:r>
              <a:r>
                <a:rPr lang="en-US" sz="24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20dm </a:t>
              </a:r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=           m; 		</a:t>
              </a:r>
              <a:endParaRPr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332883" y="2271058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325135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6699979" y="225137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6761880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2541418" y="2415123"/>
            <a:ext cx="593969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0" name="Google Shape;4410;p6"/>
          <p:cNvSpPr txBox="1"/>
          <p:nvPr/>
        </p:nvSpPr>
        <p:spPr>
          <a:xfrm>
            <a:off x="2609313" y="3185188"/>
            <a:ext cx="553099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40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1" name="Google Shape;4411;p6"/>
          <p:cNvSpPr txBox="1"/>
          <p:nvPr/>
        </p:nvSpPr>
        <p:spPr>
          <a:xfrm>
            <a:off x="5880372" y="2403591"/>
            <a:ext cx="541103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2" name="Google Shape;4412;p6"/>
          <p:cNvSpPr txBox="1"/>
          <p:nvPr/>
        </p:nvSpPr>
        <p:spPr>
          <a:xfrm>
            <a:off x="5922367" y="318518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3" name="Google Shape;4413;p6"/>
          <p:cNvSpPr txBox="1"/>
          <p:nvPr/>
        </p:nvSpPr>
        <p:spPr>
          <a:xfrm>
            <a:off x="8981227" y="2477261"/>
            <a:ext cx="723215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100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4" name="Google Shape;4414;p6"/>
          <p:cNvSpPr txBox="1"/>
          <p:nvPr/>
        </p:nvSpPr>
        <p:spPr>
          <a:xfrm>
            <a:off x="8871300" y="3124731"/>
            <a:ext cx="785793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300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5" name="Google Shape;4415;p6"/>
          <p:cNvSpPr txBox="1"/>
          <p:nvPr/>
        </p:nvSpPr>
        <p:spPr>
          <a:xfrm>
            <a:off x="3482168" y="4805639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6" name="Google Shape;4416;p6"/>
          <p:cNvSpPr txBox="1"/>
          <p:nvPr/>
        </p:nvSpPr>
        <p:spPr>
          <a:xfrm>
            <a:off x="3545469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7" name="Google Shape;4417;p6"/>
          <p:cNvSpPr txBox="1"/>
          <p:nvPr/>
        </p:nvSpPr>
        <p:spPr>
          <a:xfrm>
            <a:off x="6906601" y="4776087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8" name="Google Shape;4418;p6"/>
          <p:cNvSpPr txBox="1"/>
          <p:nvPr/>
        </p:nvSpPr>
        <p:spPr>
          <a:xfrm>
            <a:off x="6906601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Phòng học lớp Mai dài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10m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Chọn độ dài thích </a:t>
              </a:r>
              <a:r>
                <a:rPr lang="en-US" sz="2800" smtClean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hợp. 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Bàn học của Mai dài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Cái bút chì dài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10cm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10dm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1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Bạn nào nói đúng? 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*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Rô- bốt và Mai nói đúng.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1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hận biết được các đơn vị đo độ dài đề-xi-mét, mét và quan hệ giữa các đơn vị đo độ dài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3"/>
            <a:chOff x="752655" y="2065203"/>
            <a:chExt cx="10209001" cy="1119804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hực hiện chuyển đổi và ước lượng các số đo đơn giản theo độ dài của các đơn vị đo đã học.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2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329</Words>
  <Application>Microsoft Office PowerPoint</Application>
  <PresentationFormat>Widescreen</PresentationFormat>
  <Paragraphs>75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Calibri Light</vt:lpstr>
      <vt:lpstr>Cookie</vt:lpstr>
      <vt:lpstr>等线</vt:lpstr>
      <vt:lpstr>UTM Cookies</vt:lpstr>
      <vt:lpstr>Office Theme</vt:lpstr>
      <vt:lpstr>1_Office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MyPC</cp:lastModifiedBy>
  <cp:revision>19</cp:revision>
  <dcterms:created xsi:type="dcterms:W3CDTF">2022-03-08T15:40:16Z</dcterms:created>
  <dcterms:modified xsi:type="dcterms:W3CDTF">2023-03-19T03:32:23Z</dcterms:modified>
</cp:coreProperties>
</file>