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38" r:id="rId2"/>
    <p:sldId id="528" r:id="rId3"/>
    <p:sldId id="260" r:id="rId4"/>
    <p:sldId id="363" r:id="rId5"/>
    <p:sldId id="531" r:id="rId6"/>
    <p:sldId id="532" r:id="rId7"/>
    <p:sldId id="5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7" d="100"/>
          <a:sy n="97" d="100"/>
        </p:scale>
        <p:origin x="-2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1FFB7-9B85-4381-B793-7268E66916C8}"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3B51D-C8EF-4C10-8272-5F02A1DFFD9D}" type="slidenum">
              <a:rPr lang="en-US" smtClean="0"/>
              <a:t>‹#›</a:t>
            </a:fld>
            <a:endParaRPr lang="en-US"/>
          </a:p>
        </p:txBody>
      </p:sp>
    </p:spTree>
    <p:extLst>
      <p:ext uri="{BB962C8B-B14F-4D97-AF65-F5344CB8AC3E}">
        <p14:creationId xmlns:p14="http://schemas.microsoft.com/office/powerpoint/2010/main" val="390500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2431704-B89D-4EFF-9D8E-0227E0BA8B71}"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2237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930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29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3.xml"/><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62858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21318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74297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19319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241064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22294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89366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365373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93472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61867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89545857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97;p1"/>
          <p:cNvGrpSpPr/>
          <p:nvPr/>
        </p:nvGrpSpPr>
        <p:grpSpPr>
          <a:xfrm>
            <a:off x="1143000" y="1610140"/>
            <a:ext cx="2661293" cy="980661"/>
            <a:chOff x="1523998" y="0"/>
            <a:chExt cx="2190751" cy="980661"/>
          </a:xfrm>
        </p:grpSpPr>
        <p:grpSp>
          <p:nvGrpSpPr>
            <p:cNvPr id="3" name="Google Shape;2598;p1"/>
            <p:cNvGrpSpPr/>
            <p:nvPr/>
          </p:nvGrpSpPr>
          <p:grpSpPr>
            <a:xfrm>
              <a:off x="1523998" y="0"/>
              <a:ext cx="2190751" cy="980661"/>
              <a:chOff x="1523999" y="0"/>
              <a:chExt cx="1285462" cy="1828800"/>
            </a:xfrm>
          </p:grpSpPr>
          <p:sp>
            <p:nvSpPr>
              <p:cNvPr id="5"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sz="1900">
                  <a:solidFill>
                    <a:srgbClr val="002060"/>
                  </a:solidFill>
                  <a:latin typeface="Arial" panose="020B0604020202020204" pitchFamily="34" charset="0"/>
                  <a:cs typeface="Arial" panose="020B0604020202020204" pitchFamily="34" charset="0"/>
                </a:endParaRPr>
              </a:p>
            </p:txBody>
          </p:sp>
          <p:sp>
            <p:nvSpPr>
              <p:cNvPr id="6"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algn="ctr"/>
                <a:endParaRPr sz="1900">
                  <a:solidFill>
                    <a:srgbClr val="002060"/>
                  </a:solidFill>
                  <a:latin typeface="Arial" panose="020B0604020202020204" pitchFamily="34" charset="0"/>
                  <a:cs typeface="Arial" panose="020B0604020202020204" pitchFamily="34" charset="0"/>
                </a:endParaRPr>
              </a:p>
            </p:txBody>
          </p:sp>
        </p:grpSp>
        <p:sp>
          <p:nvSpPr>
            <p:cNvPr id="4" name="Google Shape;2601;p1"/>
            <p:cNvSpPr txBox="1"/>
            <p:nvPr/>
          </p:nvSpPr>
          <p:spPr>
            <a:xfrm>
              <a:off x="1588935" y="197943"/>
              <a:ext cx="2125814" cy="584735"/>
            </a:xfrm>
            <a:prstGeom prst="rect">
              <a:avLst/>
            </a:prstGeom>
            <a:noFill/>
            <a:ln>
              <a:noFill/>
            </a:ln>
          </p:spPr>
          <p:txBody>
            <a:bodyPr spcFirstLastPara="1" wrap="square" lIns="91425" tIns="45700" rIns="91425" bIns="45700" anchor="t" anchorCtr="0">
              <a:spAutoFit/>
            </a:bodyPr>
            <a:lstStyle/>
            <a:p>
              <a:pPr algn="ctr"/>
              <a:r>
                <a:rPr lang="en-US" sz="3200">
                  <a:solidFill>
                    <a:srgbClr val="002060"/>
                  </a:solidFill>
                  <a:latin typeface="Arial" panose="020B0604020202020204" pitchFamily="34" charset="0"/>
                  <a:ea typeface="Cookie"/>
                  <a:cs typeface="Arial" panose="020B0604020202020204" pitchFamily="34" charset="0"/>
                  <a:sym typeface="Cookie"/>
                </a:rPr>
                <a:t>CHỦ ĐỀ 12</a:t>
              </a:r>
              <a:endParaRPr sz="3200">
                <a:solidFill>
                  <a:srgbClr val="002060"/>
                </a:solidFill>
                <a:latin typeface="Arial" panose="020B0604020202020204" pitchFamily="34" charset="0"/>
                <a:ea typeface="Cookie"/>
                <a:cs typeface="Arial" panose="020B0604020202020204" pitchFamily="34" charset="0"/>
                <a:sym typeface="Cookie"/>
              </a:endParaRPr>
            </a:p>
          </p:txBody>
        </p:sp>
      </p:grpSp>
      <p:sp>
        <p:nvSpPr>
          <p:cNvPr id="7" name="Google Shape;2602;p1"/>
          <p:cNvSpPr txBox="1"/>
          <p:nvPr/>
        </p:nvSpPr>
        <p:spPr>
          <a:xfrm>
            <a:off x="3276600" y="1489101"/>
            <a:ext cx="6755037" cy="1200329"/>
          </a:xfrm>
          <a:prstGeom prst="rect">
            <a:avLst/>
          </a:prstGeom>
          <a:noFill/>
          <a:ln>
            <a:noFill/>
          </a:ln>
        </p:spPr>
        <p:txBody>
          <a:bodyPr spcFirstLastPara="1" wrap="square" lIns="91404" tIns="45698" rIns="91404" bIns="45698" anchor="t" anchorCtr="0">
            <a:spAutoFit/>
          </a:bodyPr>
          <a:lstStyle/>
          <a:p>
            <a:pPr marL="457083" lvl="1" algn="ctr"/>
            <a:r>
              <a:rPr lang="en-US" sz="3600">
                <a:solidFill>
                  <a:srgbClr val="002060"/>
                </a:solidFill>
                <a:latin typeface="Arial" panose="020B0604020202020204" pitchFamily="34" charset="0"/>
                <a:ea typeface="Cookie"/>
                <a:cs typeface="Arial" panose="020B0604020202020204" pitchFamily="34" charset="0"/>
                <a:sym typeface="Cookie"/>
              </a:rPr>
              <a:t>PHÉP CỘNG, PHÉP TRỪ TRONG PHẠM VI 1000</a:t>
            </a:r>
            <a:endParaRPr sz="3600">
              <a:solidFill>
                <a:srgbClr val="002060"/>
              </a:solidFill>
              <a:latin typeface="Arial" panose="020B0604020202020204" pitchFamily="34" charset="0"/>
              <a:ea typeface="Cookie"/>
              <a:cs typeface="Arial" panose="020B0604020202020204" pitchFamily="34" charset="0"/>
              <a:sym typeface="Cookie"/>
            </a:endParaRPr>
          </a:p>
        </p:txBody>
      </p:sp>
      <p:sp>
        <p:nvSpPr>
          <p:cNvPr id="8" name="Google Shape;2603;p1"/>
          <p:cNvSpPr txBox="1"/>
          <p:nvPr/>
        </p:nvSpPr>
        <p:spPr>
          <a:xfrm>
            <a:off x="0" y="2606673"/>
            <a:ext cx="12115800" cy="1323395"/>
          </a:xfrm>
          <a:prstGeom prst="rect">
            <a:avLst/>
          </a:prstGeom>
          <a:noFill/>
          <a:ln>
            <a:noFill/>
          </a:ln>
        </p:spPr>
        <p:txBody>
          <a:bodyPr spcFirstLastPara="1" wrap="square" lIns="91404" tIns="45698" rIns="91404" bIns="45698" anchor="t" anchorCtr="0">
            <a:spAutoFit/>
          </a:bodyPr>
          <a:lstStyle/>
          <a:p>
            <a:pPr algn="ctr"/>
            <a:r>
              <a:rPr lang="en-US" sz="4000" b="1">
                <a:solidFill>
                  <a:srgbClr val="FF0000"/>
                </a:solidFill>
                <a:latin typeface="Arial" panose="020B0604020202020204" pitchFamily="34" charset="0"/>
                <a:ea typeface="Cookie"/>
                <a:cs typeface="Arial" panose="020B0604020202020204" pitchFamily="34" charset="0"/>
                <a:sym typeface="Cookie"/>
              </a:rPr>
              <a:t>BÀI </a:t>
            </a:r>
            <a:r>
              <a:rPr lang="en-US" sz="4000" b="1" smtClean="0">
                <a:solidFill>
                  <a:srgbClr val="FF0000"/>
                </a:solidFill>
                <a:latin typeface="Arial" panose="020B0604020202020204" pitchFamily="34" charset="0"/>
                <a:ea typeface="Cookie"/>
                <a:cs typeface="Arial" panose="020B0604020202020204" pitchFamily="34" charset="0"/>
                <a:sym typeface="Cookie"/>
              </a:rPr>
              <a:t>62:</a:t>
            </a:r>
            <a:endParaRPr b="1">
              <a:solidFill>
                <a:srgbClr val="FF0000"/>
              </a:solidFill>
              <a:latin typeface="Arial" panose="020B0604020202020204" pitchFamily="34" charset="0"/>
              <a:cs typeface="Arial" panose="020B0604020202020204" pitchFamily="34" charset="0"/>
            </a:endParaRPr>
          </a:p>
          <a:p>
            <a:pPr algn="ctr"/>
            <a:r>
              <a:rPr lang="en-US" sz="4000" b="1">
                <a:solidFill>
                  <a:srgbClr val="FF0000"/>
                </a:solidFill>
                <a:latin typeface="Arial" panose="020B0604020202020204" pitchFamily="34" charset="0"/>
                <a:ea typeface="Cookie"/>
                <a:cs typeface="Arial" panose="020B0604020202020204" pitchFamily="34" charset="0"/>
                <a:sym typeface="Cookie"/>
              </a:rPr>
              <a:t>PHÉP TRỪ </a:t>
            </a:r>
            <a:r>
              <a:rPr lang="en-US" sz="4000" b="1" smtClean="0">
                <a:solidFill>
                  <a:srgbClr val="FF0000"/>
                </a:solidFill>
                <a:latin typeface="Arial" panose="020B0604020202020204" pitchFamily="34" charset="0"/>
                <a:ea typeface="Cookie"/>
                <a:cs typeface="Arial" panose="020B0604020202020204" pitchFamily="34" charset="0"/>
                <a:sym typeface="Cookie"/>
              </a:rPr>
              <a:t>(có nhớ) </a:t>
            </a:r>
            <a:r>
              <a:rPr lang="en-US" sz="4000" b="1">
                <a:solidFill>
                  <a:srgbClr val="FF0000"/>
                </a:solidFill>
                <a:latin typeface="Arial" panose="020B0604020202020204" pitchFamily="34" charset="0"/>
                <a:ea typeface="Cookie"/>
                <a:cs typeface="Arial" panose="020B0604020202020204" pitchFamily="34" charset="0"/>
                <a:sym typeface="Cookie"/>
              </a:rPr>
              <a:t>TRONG PHẠM VI 1000</a:t>
            </a:r>
            <a:endParaRPr sz="4000" b="1">
              <a:solidFill>
                <a:srgbClr val="FF0000"/>
              </a:solidFill>
              <a:latin typeface="Arial" panose="020B0604020202020204" pitchFamily="34" charset="0"/>
              <a:ea typeface="Cookie"/>
              <a:cs typeface="Arial" panose="020B0604020202020204" pitchFamily="34" charset="0"/>
              <a:sym typeface="Cookie"/>
            </a:endParaRPr>
          </a:p>
        </p:txBody>
      </p:sp>
      <p:sp>
        <p:nvSpPr>
          <p:cNvPr id="9" name="Google Shape;4342;p1"/>
          <p:cNvSpPr txBox="1"/>
          <p:nvPr/>
        </p:nvSpPr>
        <p:spPr>
          <a:xfrm>
            <a:off x="4076395" y="3879547"/>
            <a:ext cx="5287317" cy="646134"/>
          </a:xfrm>
          <a:prstGeom prst="rect">
            <a:avLst/>
          </a:prstGeom>
          <a:noFill/>
          <a:ln>
            <a:noFill/>
          </a:ln>
        </p:spPr>
        <p:txBody>
          <a:bodyPr spcFirstLastPara="1" wrap="square" lIns="91397" tIns="45686" rIns="91397" bIns="45686" anchor="t" anchorCtr="0">
            <a:spAutoFit/>
          </a:bodyPr>
          <a:lstStyle/>
          <a:p>
            <a:pPr algn="ctr"/>
            <a:r>
              <a:rPr lang="vi-VN" sz="3599">
                <a:solidFill>
                  <a:srgbClr val="FF0000"/>
                </a:solidFill>
                <a:latin typeface="Arial" panose="020B0604020202020204" pitchFamily="34" charset="0"/>
                <a:ea typeface="Cookie"/>
                <a:cs typeface="Arial" panose="020B0604020202020204" pitchFamily="34" charset="0"/>
                <a:sym typeface="Cookie"/>
              </a:rPr>
              <a:t>Tiết 2</a:t>
            </a:r>
            <a:r>
              <a:rPr lang="vi-VN" sz="3599" smtClean="0">
                <a:solidFill>
                  <a:srgbClr val="FF0000"/>
                </a:solidFill>
                <a:latin typeface="Arial" panose="020B0604020202020204" pitchFamily="34" charset="0"/>
                <a:ea typeface="Cookie"/>
                <a:cs typeface="Arial" panose="020B0604020202020204" pitchFamily="34" charset="0"/>
                <a:sym typeface="Cookie"/>
              </a:rPr>
              <a:t> </a:t>
            </a:r>
            <a:r>
              <a:rPr lang="vi-VN" sz="3599">
                <a:solidFill>
                  <a:srgbClr val="FF0000"/>
                </a:solidFill>
                <a:latin typeface="Arial" panose="020B0604020202020204" pitchFamily="34" charset="0"/>
                <a:ea typeface="Cookie"/>
                <a:cs typeface="Arial" panose="020B0604020202020204" pitchFamily="34" charset="0"/>
                <a:sym typeface="Cookie"/>
              </a:rPr>
              <a:t>– </a:t>
            </a:r>
            <a:r>
              <a:rPr lang="vi-VN" sz="3599" smtClean="0">
                <a:solidFill>
                  <a:srgbClr val="FF0000"/>
                </a:solidFill>
                <a:latin typeface="Arial" panose="020B0604020202020204" pitchFamily="34" charset="0"/>
                <a:ea typeface="Cookie"/>
                <a:cs typeface="Arial" panose="020B0604020202020204" pitchFamily="34" charset="0"/>
                <a:sym typeface="Cookie"/>
              </a:rPr>
              <a:t>Luyện tập</a:t>
            </a:r>
            <a:endParaRPr lang="vi-VN" sz="3599">
              <a:solidFill>
                <a:srgbClr val="FF0000"/>
              </a:solidFill>
              <a:latin typeface="Arial" panose="020B0604020202020204" pitchFamily="34" charset="0"/>
              <a:ea typeface="Cookie"/>
              <a:cs typeface="Arial" panose="020B0604020202020204" pitchFamily="34" charset="0"/>
              <a:sym typeface="Cookie"/>
            </a:endParaRPr>
          </a:p>
        </p:txBody>
      </p:sp>
      <p:sp>
        <p:nvSpPr>
          <p:cNvPr id="10" name="Google Shape;4342;p1"/>
          <p:cNvSpPr txBox="1"/>
          <p:nvPr/>
        </p:nvSpPr>
        <p:spPr>
          <a:xfrm>
            <a:off x="6776785" y="4601007"/>
            <a:ext cx="2434550" cy="523023"/>
          </a:xfrm>
          <a:prstGeom prst="rect">
            <a:avLst/>
          </a:prstGeom>
          <a:noFill/>
          <a:ln>
            <a:noFill/>
          </a:ln>
        </p:spPr>
        <p:txBody>
          <a:bodyPr spcFirstLastPara="1" wrap="square" lIns="91397" tIns="45686" rIns="91397" bIns="45686" anchor="t" anchorCtr="0">
            <a:spAutoFit/>
          </a:bodyPr>
          <a:lstStyle/>
          <a:p>
            <a:pPr algn="ctr"/>
            <a:r>
              <a:rPr lang="vi-VN" sz="2799">
                <a:latin typeface="Arial" panose="020B0604020202020204" pitchFamily="34" charset="0"/>
                <a:cs typeface="Arial" panose="020B0604020202020204" pitchFamily="34" charset="0"/>
              </a:rPr>
              <a:t>Trang </a:t>
            </a:r>
            <a:r>
              <a:rPr lang="vi-VN" sz="2799" smtClean="0">
                <a:latin typeface="Arial" panose="020B0604020202020204" pitchFamily="34" charset="0"/>
                <a:cs typeface="Arial" panose="020B0604020202020204" pitchFamily="34" charset="0"/>
              </a:rPr>
              <a:t>92</a:t>
            </a:r>
            <a:endParaRPr sz="2799">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67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02999" y="1717512"/>
            <a:ext cx="5776020" cy="2793970"/>
          </a:xfrm>
          <a:prstGeom prst="rect">
            <a:avLst/>
          </a:prstGeom>
          <a:noFill/>
        </p:spPr>
        <p:txBody>
          <a:bodyPr wrap="square" rtlCol="0">
            <a:spAutoFit/>
          </a:bodyPr>
          <a:lstStyle/>
          <a:p>
            <a:pPr algn="ctr">
              <a:buClr>
                <a:srgbClr val="000000"/>
              </a:buClr>
            </a:pPr>
            <a:r>
              <a:rPr lang="en-US" altLang="zh-CN" sz="8778" b="1" kern="0" spc="599" dirty="0">
                <a:solidFill>
                  <a:srgbClr val="FF0000"/>
                </a:solidFill>
                <a:latin typeface="Arial"/>
                <a:ea typeface="宋体" panose="02010600030101010101" pitchFamily="2" charset="-122"/>
                <a:cs typeface="Times New Roman" panose="02020603050405020304" pitchFamily="18" charset="0"/>
                <a:sym typeface="Arial"/>
              </a:rPr>
              <a:t>LUYỆN TẬP</a:t>
            </a:r>
            <a:endParaRPr lang="zh-CN" altLang="en-US" sz="8778" b="1" kern="0" spc="599" dirty="0">
              <a:solidFill>
                <a:srgbClr val="FF0000"/>
              </a:solidFill>
              <a:latin typeface="Arial"/>
              <a:ea typeface="宋体" panose="02010600030101010101" pitchFamily="2" charset="-122"/>
              <a:cs typeface="Times New Roman" panose="02020603050405020304" pitchFamily="18" charset="0"/>
              <a:sym typeface="Arial"/>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3279" y="-183098"/>
            <a:ext cx="1944666" cy="1827381"/>
          </a:xfrm>
          <a:prstGeom prst="rect">
            <a:avLst/>
          </a:prstGeom>
        </p:spPr>
      </p:pic>
    </p:spTree>
    <p:extLst>
      <p:ext uri="{BB962C8B-B14F-4D97-AF65-F5344CB8AC3E}">
        <p14:creationId xmlns:p14="http://schemas.microsoft.com/office/powerpoint/2010/main" val="4246694301"/>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75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6" name="Google Shape;3151;p10">
            <a:extLst>
              <a:ext uri="{FF2B5EF4-FFF2-40B4-BE49-F238E27FC236}">
                <a16:creationId xmlns:a16="http://schemas.microsoft.com/office/drawing/2014/main" xmlns="" id="{04BB6F47-BF93-48DB-837F-A577019CFE17}"/>
              </a:ext>
            </a:extLst>
          </p:cNvPr>
          <p:cNvGrpSpPr/>
          <p:nvPr/>
        </p:nvGrpSpPr>
        <p:grpSpPr>
          <a:xfrm>
            <a:off x="3096728" y="660813"/>
            <a:ext cx="3614218" cy="570588"/>
            <a:chOff x="1296327" y="1647588"/>
            <a:chExt cx="3614218" cy="570588"/>
          </a:xfrm>
        </p:grpSpPr>
        <p:sp>
          <p:nvSpPr>
            <p:cNvPr id="7" name="Google Shape;3152;p10">
              <a:extLst>
                <a:ext uri="{FF2B5EF4-FFF2-40B4-BE49-F238E27FC236}">
                  <a16:creationId xmlns:a16="http://schemas.microsoft.com/office/drawing/2014/main" xmlns="" id="{1314A218-40BF-4003-8098-2AF8EA9A5892}"/>
                </a:ext>
              </a:extLst>
            </p:cNvPr>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8" name="Google Shape;3153;p10">
              <a:extLst>
                <a:ext uri="{FF2B5EF4-FFF2-40B4-BE49-F238E27FC236}">
                  <a16:creationId xmlns:a16="http://schemas.microsoft.com/office/drawing/2014/main" xmlns="" id="{B77072C7-4060-4060-ACF4-54FBBA7F7193}"/>
                </a:ext>
              </a:extLst>
            </p:cNvPr>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0000"/>
                  </a:solidFill>
                  <a:latin typeface="Arial"/>
                  <a:ea typeface="Arial"/>
                  <a:cs typeface="Arial"/>
                  <a:sym typeface="Arial"/>
                </a:rPr>
                <a:t>1</a:t>
              </a:r>
              <a:endParaRPr sz="3600" b="1">
                <a:solidFill>
                  <a:srgbClr val="FF0000"/>
                </a:solidFill>
                <a:latin typeface="Arial"/>
                <a:ea typeface="Arial"/>
                <a:cs typeface="Arial"/>
                <a:sym typeface="Arial"/>
              </a:endParaRPr>
            </a:p>
          </p:txBody>
        </p:sp>
      </p:grpSp>
      <p:sp>
        <p:nvSpPr>
          <p:cNvPr id="9" name="Google Shape;3154;p10">
            <a:extLst>
              <a:ext uri="{FF2B5EF4-FFF2-40B4-BE49-F238E27FC236}">
                <a16:creationId xmlns:a16="http://schemas.microsoft.com/office/drawing/2014/main" xmlns="" id="{10E4C44B-823C-4041-AA9B-60A80209CC15}"/>
              </a:ext>
            </a:extLst>
          </p:cNvPr>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10" name="Google Shape;3155;p10">
            <a:extLst>
              <a:ext uri="{FF2B5EF4-FFF2-40B4-BE49-F238E27FC236}">
                <a16:creationId xmlns:a16="http://schemas.microsoft.com/office/drawing/2014/main" xmlns="" id="{0A23A439-D68A-4674-80E7-BC308449A0AB}"/>
              </a:ext>
            </a:extLst>
          </p:cNvPr>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11" name="Google Shape;3156;p10">
            <a:extLst>
              <a:ext uri="{FF2B5EF4-FFF2-40B4-BE49-F238E27FC236}">
                <a16:creationId xmlns:a16="http://schemas.microsoft.com/office/drawing/2014/main" xmlns="" id="{C4A68BCC-A3AE-4280-9E22-9924E6B6FCAF}"/>
              </a:ext>
            </a:extLst>
          </p:cNvPr>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12" name="Google Shape;3157;p10">
            <a:extLst>
              <a:ext uri="{FF2B5EF4-FFF2-40B4-BE49-F238E27FC236}">
                <a16:creationId xmlns:a16="http://schemas.microsoft.com/office/drawing/2014/main" xmlns="" id="{FF751BD6-251F-4C4C-88FB-96562C000885}"/>
              </a:ext>
            </a:extLst>
          </p:cNvPr>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13" name="Google Shape;3158;p10">
            <a:extLst>
              <a:ext uri="{FF2B5EF4-FFF2-40B4-BE49-F238E27FC236}">
                <a16:creationId xmlns:a16="http://schemas.microsoft.com/office/drawing/2014/main" xmlns="" id="{32BC11C4-3ABE-4EBE-A386-A2A05CFCAC7B}"/>
              </a:ext>
            </a:extLst>
          </p:cNvPr>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14" name="Google Shape;3159;p10">
            <a:extLst>
              <a:ext uri="{FF2B5EF4-FFF2-40B4-BE49-F238E27FC236}">
                <a16:creationId xmlns:a16="http://schemas.microsoft.com/office/drawing/2014/main" xmlns="" id="{C1F47E94-7607-4A7D-A8AE-AD5F774A324F}"/>
              </a:ext>
            </a:extLst>
          </p:cNvPr>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15" name="Google Shape;3160;p10">
            <a:extLst>
              <a:ext uri="{FF2B5EF4-FFF2-40B4-BE49-F238E27FC236}">
                <a16:creationId xmlns:a16="http://schemas.microsoft.com/office/drawing/2014/main" xmlns="" id="{97DF109E-A88F-4A04-B27E-0D69929C92B5}"/>
              </a:ext>
            </a:extLst>
          </p:cNvPr>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16" name="Google Shape;3161;p10">
            <a:extLst>
              <a:ext uri="{FF2B5EF4-FFF2-40B4-BE49-F238E27FC236}">
                <a16:creationId xmlns:a16="http://schemas.microsoft.com/office/drawing/2014/main" xmlns="" id="{CE9D69EA-B458-4F80-B02B-CBF806B52C70}"/>
              </a:ext>
            </a:extLst>
          </p:cNvPr>
          <p:cNvGrpSpPr/>
          <p:nvPr/>
        </p:nvGrpSpPr>
        <p:grpSpPr>
          <a:xfrm>
            <a:off x="3541464" y="4026912"/>
            <a:ext cx="1147790" cy="1569660"/>
            <a:chOff x="1566470" y="2095726"/>
            <a:chExt cx="1147790" cy="1569660"/>
          </a:xfrm>
        </p:grpSpPr>
        <p:grpSp>
          <p:nvGrpSpPr>
            <p:cNvPr id="20" name="Google Shape;3162;p10">
              <a:extLst>
                <a:ext uri="{FF2B5EF4-FFF2-40B4-BE49-F238E27FC236}">
                  <a16:creationId xmlns:a16="http://schemas.microsoft.com/office/drawing/2014/main" xmlns="" id="{C3552C87-3A96-4FDF-9E39-37E8E516F937}"/>
                </a:ext>
              </a:extLst>
            </p:cNvPr>
            <p:cNvGrpSpPr/>
            <p:nvPr/>
          </p:nvGrpSpPr>
          <p:grpSpPr>
            <a:xfrm>
              <a:off x="1566470" y="2095726"/>
              <a:ext cx="1147790" cy="1569660"/>
              <a:chOff x="1697011" y="2095726"/>
              <a:chExt cx="1147790" cy="1569660"/>
            </a:xfrm>
          </p:grpSpPr>
          <p:sp>
            <p:nvSpPr>
              <p:cNvPr id="22" name="Google Shape;3163;p10">
                <a:extLst>
                  <a:ext uri="{FF2B5EF4-FFF2-40B4-BE49-F238E27FC236}">
                    <a16:creationId xmlns:a16="http://schemas.microsoft.com/office/drawing/2014/main" xmlns="" id="{810F98C0-2B41-44F6-8105-9DCB973AE60E}"/>
                  </a:ext>
                </a:extLst>
              </p:cNvPr>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23" name="Google Shape;3164;p10">
                <a:extLst>
                  <a:ext uri="{FF2B5EF4-FFF2-40B4-BE49-F238E27FC236}">
                    <a16:creationId xmlns:a16="http://schemas.microsoft.com/office/drawing/2014/main" xmlns="" id="{2F16D512-B7CA-4158-BB01-9C4C692F44FD}"/>
                  </a:ext>
                </a:extLst>
              </p:cNvPr>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21" name="Google Shape;3165;p10">
              <a:extLst>
                <a:ext uri="{FF2B5EF4-FFF2-40B4-BE49-F238E27FC236}">
                  <a16:creationId xmlns:a16="http://schemas.microsoft.com/office/drawing/2014/main" xmlns="" id="{EA349108-49DD-4631-AA8D-B0B5E5664BB9}"/>
                </a:ext>
              </a:extLst>
            </p:cNvPr>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24" name="Google Shape;3166;p10">
            <a:extLst>
              <a:ext uri="{FF2B5EF4-FFF2-40B4-BE49-F238E27FC236}">
                <a16:creationId xmlns:a16="http://schemas.microsoft.com/office/drawing/2014/main" xmlns="" id="{CF9027F5-33C4-4B8E-9918-D79D9E88C36C}"/>
              </a:ext>
            </a:extLst>
          </p:cNvPr>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25" name="Google Shape;3167;p10">
            <a:extLst>
              <a:ext uri="{FF2B5EF4-FFF2-40B4-BE49-F238E27FC236}">
                <a16:creationId xmlns:a16="http://schemas.microsoft.com/office/drawing/2014/main" xmlns="" id="{4C51312B-3C1F-4CE4-8324-06B415EC2909}"/>
              </a:ext>
            </a:extLst>
          </p:cNvPr>
          <p:cNvGrpSpPr/>
          <p:nvPr/>
        </p:nvGrpSpPr>
        <p:grpSpPr>
          <a:xfrm>
            <a:off x="6640264" y="4026912"/>
            <a:ext cx="1147790" cy="1569660"/>
            <a:chOff x="1566470" y="2095726"/>
            <a:chExt cx="1147790" cy="1569660"/>
          </a:xfrm>
        </p:grpSpPr>
        <p:grpSp>
          <p:nvGrpSpPr>
            <p:cNvPr id="26" name="Google Shape;3168;p10">
              <a:extLst>
                <a:ext uri="{FF2B5EF4-FFF2-40B4-BE49-F238E27FC236}">
                  <a16:creationId xmlns:a16="http://schemas.microsoft.com/office/drawing/2014/main" xmlns="" id="{6C8402CE-2A36-4313-8DA6-CA7359A1D58B}"/>
                </a:ext>
              </a:extLst>
            </p:cNvPr>
            <p:cNvGrpSpPr/>
            <p:nvPr/>
          </p:nvGrpSpPr>
          <p:grpSpPr>
            <a:xfrm>
              <a:off x="1566470" y="2095726"/>
              <a:ext cx="1147790" cy="1569660"/>
              <a:chOff x="1697011" y="2095726"/>
              <a:chExt cx="1147790" cy="1569660"/>
            </a:xfrm>
          </p:grpSpPr>
          <p:sp>
            <p:nvSpPr>
              <p:cNvPr id="28" name="Google Shape;3169;p10">
                <a:extLst>
                  <a:ext uri="{FF2B5EF4-FFF2-40B4-BE49-F238E27FC236}">
                    <a16:creationId xmlns:a16="http://schemas.microsoft.com/office/drawing/2014/main" xmlns="" id="{E3F2210F-7BFC-4A8A-9BD3-5EDA613C4502}"/>
                  </a:ext>
                </a:extLst>
              </p:cNvPr>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29" name="Google Shape;3170;p10">
                <a:extLst>
                  <a:ext uri="{FF2B5EF4-FFF2-40B4-BE49-F238E27FC236}">
                    <a16:creationId xmlns:a16="http://schemas.microsoft.com/office/drawing/2014/main" xmlns="" id="{2D060B0A-1DEC-4BB3-B172-0036FB55D48B}"/>
                  </a:ext>
                </a:extLst>
              </p:cNvPr>
              <p:cNvSpPr txBox="1"/>
              <p:nvPr/>
            </p:nvSpPr>
            <p:spPr>
              <a:xfrm>
                <a:off x="1697011" y="2418890"/>
                <a:ext cx="237760" cy="738623"/>
              </a:xfrm>
              <a:prstGeom prst="rect">
                <a:avLst/>
              </a:prstGeom>
              <a:noFill/>
              <a:ln>
                <a:noFill/>
              </a:ln>
            </p:spPr>
            <p:txBody>
              <a:bodyPr spcFirstLastPara="1" wrap="square" lIns="91425" tIns="45700" rIns="91425" bIns="45700" anchor="t" anchorCtr="0">
                <a:spAutoFit/>
              </a:bodyPr>
              <a:lstStyle/>
              <a:p>
                <a:pPr lvl="0">
                  <a:lnSpc>
                    <a:spcPct val="150000"/>
                  </a:lnSpc>
                </a:pPr>
                <a:r>
                  <a:rPr lang="en-US" sz="2800">
                    <a:solidFill>
                      <a:schemeClr val="dk1"/>
                    </a:solidFill>
                    <a:ea typeface="Arial"/>
                    <a:cs typeface="Arial"/>
                    <a:sym typeface="Arial"/>
                  </a:rPr>
                  <a:t>-</a:t>
                </a:r>
                <a:endParaRPr lang="en-US" sz="2800"/>
              </a:p>
            </p:txBody>
          </p:sp>
        </p:grpSp>
        <p:cxnSp>
          <p:nvCxnSpPr>
            <p:cNvPr id="27" name="Google Shape;3171;p10">
              <a:extLst>
                <a:ext uri="{FF2B5EF4-FFF2-40B4-BE49-F238E27FC236}">
                  <a16:creationId xmlns:a16="http://schemas.microsoft.com/office/drawing/2014/main" xmlns="" id="{33540330-CC34-42D7-B10E-E2A464A115FE}"/>
                </a:ext>
              </a:extLst>
            </p:cNvPr>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 name="Google Shape;3172;p10">
            <a:extLst>
              <a:ext uri="{FF2B5EF4-FFF2-40B4-BE49-F238E27FC236}">
                <a16:creationId xmlns:a16="http://schemas.microsoft.com/office/drawing/2014/main" xmlns="" id="{12F81CF9-F749-4390-ADC1-A6BF2FF27FCC}"/>
              </a:ext>
            </a:extLst>
          </p:cNvPr>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fade">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500"/>
                                        <p:tgtEl>
                                          <p:spTgt spid="1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xEl>
                                              <p:pRg st="3" end="3"/>
                                            </p:txEl>
                                          </p:spTgt>
                                        </p:tgtEl>
                                        <p:attrNameLst>
                                          <p:attrName>style.visibility</p:attrName>
                                        </p:attrNameLst>
                                      </p:cBhvr>
                                      <p:to>
                                        <p:strVal val="visible"/>
                                      </p:to>
                                    </p:set>
                                    <p:animEffect transition="in" filter="fade">
                                      <p:cBhvr>
                                        <p:cTn id="40" dur="500"/>
                                        <p:tgtEl>
                                          <p:spTgt spid="1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37" name="Google Shape;3177;p11">
            <a:extLst>
              <a:ext uri="{FF2B5EF4-FFF2-40B4-BE49-F238E27FC236}">
                <a16:creationId xmlns:a16="http://schemas.microsoft.com/office/drawing/2014/main" xmlns="" id="{094C76EA-4C95-4088-A15B-465221239FD0}"/>
              </a:ext>
            </a:extLst>
          </p:cNvPr>
          <p:cNvGrpSpPr/>
          <p:nvPr/>
        </p:nvGrpSpPr>
        <p:grpSpPr>
          <a:xfrm>
            <a:off x="1140928" y="749713"/>
            <a:ext cx="1918940" cy="570588"/>
            <a:chOff x="1001228" y="571913"/>
            <a:chExt cx="1918940" cy="570588"/>
          </a:xfrm>
        </p:grpSpPr>
        <p:grpSp>
          <p:nvGrpSpPr>
            <p:cNvPr id="38" name="Google Shape;3178;p11">
              <a:extLst>
                <a:ext uri="{FF2B5EF4-FFF2-40B4-BE49-F238E27FC236}">
                  <a16:creationId xmlns:a16="http://schemas.microsoft.com/office/drawing/2014/main" xmlns="" id="{926271FA-32AC-4C2C-B8D1-ADC61C1FBCAD}"/>
                </a:ext>
              </a:extLst>
            </p:cNvPr>
            <p:cNvGrpSpPr/>
            <p:nvPr/>
          </p:nvGrpSpPr>
          <p:grpSpPr>
            <a:xfrm>
              <a:off x="1797268" y="619281"/>
              <a:ext cx="1122900" cy="523220"/>
              <a:chOff x="1999127" y="1726873"/>
              <a:chExt cx="1122900" cy="523220"/>
            </a:xfrm>
          </p:grpSpPr>
          <p:sp>
            <p:nvSpPr>
              <p:cNvPr id="40" name="Google Shape;3179;p11">
                <a:extLst>
                  <a:ext uri="{FF2B5EF4-FFF2-40B4-BE49-F238E27FC236}">
                    <a16:creationId xmlns:a16="http://schemas.microsoft.com/office/drawing/2014/main" xmlns="" id="{17926391-261D-491F-A515-17C23431FC12}"/>
                  </a:ext>
                </a:extLst>
              </p:cNvPr>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3180;p11">
                <a:extLst>
                  <a:ext uri="{FF2B5EF4-FFF2-40B4-BE49-F238E27FC236}">
                    <a16:creationId xmlns:a16="http://schemas.microsoft.com/office/drawing/2014/main" xmlns="" id="{28047278-3BEE-42CA-85C2-55C6996A63E1}"/>
                  </a:ext>
                </a:extLst>
              </p:cNvPr>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9" name="Google Shape;3181;p11">
              <a:extLst>
                <a:ext uri="{FF2B5EF4-FFF2-40B4-BE49-F238E27FC236}">
                  <a16:creationId xmlns:a16="http://schemas.microsoft.com/office/drawing/2014/main" xmlns="" id="{41A5C842-308A-4E67-9377-81F4303AE077}"/>
                </a:ext>
              </a:extLst>
            </p:cNvPr>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0000"/>
                  </a:solidFill>
                  <a:latin typeface="Arial"/>
                  <a:ea typeface="Arial"/>
                  <a:cs typeface="Arial"/>
                  <a:sym typeface="Arial"/>
                </a:rPr>
                <a:t>2</a:t>
              </a:r>
              <a:endParaRPr sz="3600" b="1">
                <a:solidFill>
                  <a:srgbClr val="FF0000"/>
                </a:solidFill>
                <a:latin typeface="Arial"/>
                <a:ea typeface="Arial"/>
                <a:cs typeface="Arial"/>
                <a:sym typeface="Arial"/>
              </a:endParaRPr>
            </a:p>
          </p:txBody>
        </p:sp>
      </p:grpSp>
      <p:graphicFrame>
        <p:nvGraphicFramePr>
          <p:cNvPr id="43" name="Google Shape;3182;p11">
            <a:extLst>
              <a:ext uri="{FF2B5EF4-FFF2-40B4-BE49-F238E27FC236}">
                <a16:creationId xmlns:a16="http://schemas.microsoft.com/office/drawing/2014/main" xmlns="" id="{7C0E8B11-CD74-48ED-A240-492FCD5564BB}"/>
              </a:ext>
            </a:extLst>
          </p:cNvPr>
          <p:cNvGraphicFramePr/>
          <p:nvPr/>
        </p:nvGraphicFramePr>
        <p:xfrm>
          <a:off x="1320800" y="2103966"/>
          <a:ext cx="9258250" cy="2010825"/>
        </p:xfrm>
        <a:graphic>
          <a:graphicData uri="http://schemas.openxmlformats.org/drawingml/2006/table">
            <a:tbl>
              <a:tblPr firstRow="1" bandRow="1">
                <a:noFill/>
              </a:tblPr>
              <a:tblGrid>
                <a:gridCol w="1851650">
                  <a:extLst>
                    <a:ext uri="{9D8B030D-6E8A-4147-A177-3AD203B41FA5}">
                      <a16:colId xmlns:a16="http://schemas.microsoft.com/office/drawing/2014/main" xmlns="" val="20000"/>
                    </a:ext>
                  </a:extLst>
                </a:gridCol>
                <a:gridCol w="1851650">
                  <a:extLst>
                    <a:ext uri="{9D8B030D-6E8A-4147-A177-3AD203B41FA5}">
                      <a16:colId xmlns:a16="http://schemas.microsoft.com/office/drawing/2014/main" xmlns="" val="20001"/>
                    </a:ext>
                  </a:extLst>
                </a:gridCol>
                <a:gridCol w="1851650">
                  <a:extLst>
                    <a:ext uri="{9D8B030D-6E8A-4147-A177-3AD203B41FA5}">
                      <a16:colId xmlns:a16="http://schemas.microsoft.com/office/drawing/2014/main" xmlns="" val="20002"/>
                    </a:ext>
                  </a:extLst>
                </a:gridCol>
                <a:gridCol w="1851650">
                  <a:extLst>
                    <a:ext uri="{9D8B030D-6E8A-4147-A177-3AD203B41FA5}">
                      <a16:colId xmlns:a16="http://schemas.microsoft.com/office/drawing/2014/main" xmlns="" val="20003"/>
                    </a:ext>
                  </a:extLst>
                </a:gridCol>
                <a:gridCol w="1851650">
                  <a:extLst>
                    <a:ext uri="{9D8B030D-6E8A-4147-A177-3AD203B41FA5}">
                      <a16:colId xmlns:a16="http://schemas.microsoft.com/office/drawing/2014/main" xmlns=""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xmlns=""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xmlns=""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extLst>
                  <a:ext uri="{0D108BD9-81ED-4DB2-BD59-A6C34878D82A}">
                    <a16:rowId xmlns:a16="http://schemas.microsoft.com/office/drawing/2014/main" xmlns="" val="10002"/>
                  </a:ext>
                </a:extLst>
              </a:tr>
            </a:tbl>
          </a:graphicData>
        </a:graphic>
      </p:graphicFrame>
      <p:sp>
        <p:nvSpPr>
          <p:cNvPr id="44" name="Google Shape;3183;p11">
            <a:extLst>
              <a:ext uri="{FF2B5EF4-FFF2-40B4-BE49-F238E27FC236}">
                <a16:creationId xmlns:a16="http://schemas.microsoft.com/office/drawing/2014/main" xmlns="" id="{F0CCA81E-3CA6-4D49-B9C1-377CEE295549}"/>
              </a:ext>
            </a:extLst>
          </p:cNvPr>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E36C09"/>
                </a:solidFill>
                <a:latin typeface="Arial"/>
                <a:ea typeface="Arial"/>
                <a:cs typeface="Arial"/>
                <a:sym typeface="Arial"/>
              </a:rPr>
              <a:t>164</a:t>
            </a:r>
            <a:endParaRPr sz="3200" b="1" dirty="0">
              <a:solidFill>
                <a:srgbClr val="E36C09"/>
              </a:solidFill>
              <a:latin typeface="Arial"/>
              <a:ea typeface="Arial"/>
              <a:cs typeface="Arial"/>
              <a:sym typeface="Arial"/>
            </a:endParaRPr>
          </a:p>
        </p:txBody>
      </p:sp>
      <p:sp>
        <p:nvSpPr>
          <p:cNvPr id="45" name="Google Shape;3184;p11">
            <a:extLst>
              <a:ext uri="{FF2B5EF4-FFF2-40B4-BE49-F238E27FC236}">
                <a16:creationId xmlns:a16="http://schemas.microsoft.com/office/drawing/2014/main" xmlns="" id="{0BDA1114-0D63-49E0-B87B-2BBED4C0E832}"/>
              </a:ext>
            </a:extLst>
          </p:cNvPr>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46" name="Google Shape;3185;p11">
            <a:extLst>
              <a:ext uri="{FF2B5EF4-FFF2-40B4-BE49-F238E27FC236}">
                <a16:creationId xmlns:a16="http://schemas.microsoft.com/office/drawing/2014/main" xmlns="" id="{9571E3DA-CD0D-4071-854D-84A22436CA2E}"/>
              </a:ext>
            </a:extLst>
          </p:cNvPr>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extLst>
      <p:ext uri="{BB962C8B-B14F-4D97-AF65-F5344CB8AC3E}">
        <p14:creationId xmlns:p14="http://schemas.microsoft.com/office/powerpoint/2010/main" val="148180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190;p12">
            <a:extLst>
              <a:ext uri="{FF2B5EF4-FFF2-40B4-BE49-F238E27FC236}">
                <a16:creationId xmlns:a16="http://schemas.microsoft.com/office/drawing/2014/main" xmlns="" id="{C0EAD021-06B8-47D2-B8EC-CAD25FD0FB47}"/>
              </a:ext>
            </a:extLst>
          </p:cNvPr>
          <p:cNvGrpSpPr/>
          <p:nvPr/>
        </p:nvGrpSpPr>
        <p:grpSpPr>
          <a:xfrm>
            <a:off x="879671" y="437656"/>
            <a:ext cx="5259872" cy="570588"/>
            <a:chOff x="1296327" y="1647588"/>
            <a:chExt cx="5259872" cy="570588"/>
          </a:xfrm>
        </p:grpSpPr>
        <p:sp>
          <p:nvSpPr>
            <p:cNvPr id="3" name="Google Shape;3191;p12">
              <a:extLst>
                <a:ext uri="{FF2B5EF4-FFF2-40B4-BE49-F238E27FC236}">
                  <a16:creationId xmlns:a16="http://schemas.microsoft.com/office/drawing/2014/main" xmlns="" id="{E65B57FA-5098-4EF7-9CB9-246AFC12BA4F}"/>
                </a:ext>
              </a:extLst>
            </p:cNvPr>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4" name="Google Shape;3192;p12">
              <a:extLst>
                <a:ext uri="{FF2B5EF4-FFF2-40B4-BE49-F238E27FC236}">
                  <a16:creationId xmlns:a16="http://schemas.microsoft.com/office/drawing/2014/main" xmlns="" id="{5B4C641D-4E17-4BC1-B4B1-ACE806F955E4}"/>
                </a:ext>
              </a:extLst>
            </p:cNvPr>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0000"/>
                  </a:solidFill>
                  <a:latin typeface="Arial"/>
                  <a:ea typeface="Arial"/>
                  <a:cs typeface="Arial"/>
                  <a:sym typeface="Arial"/>
                </a:rPr>
                <a:t>3</a:t>
              </a:r>
              <a:endParaRPr sz="3600" b="1">
                <a:solidFill>
                  <a:srgbClr val="FF0000"/>
                </a:solidFill>
                <a:latin typeface="Arial"/>
                <a:ea typeface="Arial"/>
                <a:cs typeface="Arial"/>
                <a:sym typeface="Arial"/>
              </a:endParaRPr>
            </a:p>
          </p:txBody>
        </p:sp>
      </p:grpSp>
      <p:pic>
        <p:nvPicPr>
          <p:cNvPr id="5" name="Google Shape;3193;p12" descr="Screen Clipping">
            <a:extLst>
              <a:ext uri="{FF2B5EF4-FFF2-40B4-BE49-F238E27FC236}">
                <a16:creationId xmlns:a16="http://schemas.microsoft.com/office/drawing/2014/main" xmlns="" id="{F49DA5E7-5712-4FE6-83CE-4A824FF76043}"/>
              </a:ext>
            </a:extLst>
          </p:cNvPr>
          <p:cNvPicPr preferRelativeResize="0"/>
          <p:nvPr/>
        </p:nvPicPr>
        <p:blipFill rotWithShape="1">
          <a:blip r:embed="rId2">
            <a:alphaModFix/>
          </a:blip>
          <a:srcRect/>
          <a:stretch/>
        </p:blipFill>
        <p:spPr>
          <a:xfrm>
            <a:off x="2119331" y="1152717"/>
            <a:ext cx="7535327" cy="5048955"/>
          </a:xfrm>
          <a:prstGeom prst="rect">
            <a:avLst/>
          </a:prstGeom>
          <a:noFill/>
          <a:ln>
            <a:noFill/>
          </a:ln>
        </p:spPr>
      </p:pic>
      <p:cxnSp>
        <p:nvCxnSpPr>
          <p:cNvPr id="6" name="Google Shape;3194;p12">
            <a:extLst>
              <a:ext uri="{FF2B5EF4-FFF2-40B4-BE49-F238E27FC236}">
                <a16:creationId xmlns:a16="http://schemas.microsoft.com/office/drawing/2014/main" xmlns="" id="{31B04384-8E58-4318-B98C-62FD70D14594}"/>
              </a:ext>
            </a:extLst>
          </p:cNvPr>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7" name="Google Shape;3195;p12">
            <a:extLst>
              <a:ext uri="{FF2B5EF4-FFF2-40B4-BE49-F238E27FC236}">
                <a16:creationId xmlns:a16="http://schemas.microsoft.com/office/drawing/2014/main" xmlns="" id="{2D7D96DF-379F-4A70-8D5F-00FD7787BC17}"/>
              </a:ext>
            </a:extLst>
          </p:cNvPr>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8" name="Google Shape;3196;p12">
            <a:extLst>
              <a:ext uri="{FF2B5EF4-FFF2-40B4-BE49-F238E27FC236}">
                <a16:creationId xmlns:a16="http://schemas.microsoft.com/office/drawing/2014/main" xmlns="" id="{32E4A989-D216-4BB9-9F25-55E8686BCBA5}"/>
              </a:ext>
            </a:extLst>
          </p:cNvPr>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08108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201;p13">
            <a:extLst>
              <a:ext uri="{FF2B5EF4-FFF2-40B4-BE49-F238E27FC236}">
                <a16:creationId xmlns:a16="http://schemas.microsoft.com/office/drawing/2014/main" xmlns="" id="{8D69FFAF-2F15-47A3-B794-BE497CCABB06}"/>
              </a:ext>
            </a:extLst>
          </p:cNvPr>
          <p:cNvGrpSpPr/>
          <p:nvPr/>
        </p:nvGrpSpPr>
        <p:grpSpPr>
          <a:xfrm>
            <a:off x="662659" y="337739"/>
            <a:ext cx="10390672" cy="1432363"/>
            <a:chOff x="1296327" y="1647588"/>
            <a:chExt cx="10390672" cy="1432363"/>
          </a:xfrm>
        </p:grpSpPr>
        <p:sp>
          <p:nvSpPr>
            <p:cNvPr id="3" name="Google Shape;3202;p13">
              <a:extLst>
                <a:ext uri="{FF2B5EF4-FFF2-40B4-BE49-F238E27FC236}">
                  <a16:creationId xmlns:a16="http://schemas.microsoft.com/office/drawing/2014/main" xmlns="" id="{67073C4A-779E-4018-BD5F-7AB8264257EB}"/>
                </a:ext>
              </a:extLst>
            </p:cNvPr>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4" name="Google Shape;3203;p13">
              <a:extLst>
                <a:ext uri="{FF2B5EF4-FFF2-40B4-BE49-F238E27FC236}">
                  <a16:creationId xmlns:a16="http://schemas.microsoft.com/office/drawing/2014/main" xmlns="" id="{928B38E2-4A3E-430D-875F-EF29EFE28F69}"/>
                </a:ext>
              </a:extLst>
            </p:cNvPr>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0000"/>
                  </a:solidFill>
                  <a:latin typeface="Arial"/>
                  <a:ea typeface="Arial"/>
                  <a:cs typeface="Arial"/>
                  <a:sym typeface="Arial"/>
                </a:rPr>
                <a:t>4</a:t>
              </a:r>
              <a:endParaRPr sz="3600" b="1">
                <a:solidFill>
                  <a:srgbClr val="FF0000"/>
                </a:solidFill>
                <a:latin typeface="Arial"/>
                <a:ea typeface="Arial"/>
                <a:cs typeface="Arial"/>
                <a:sym typeface="Arial"/>
              </a:endParaRPr>
            </a:p>
          </p:txBody>
        </p:sp>
      </p:grpSp>
      <p:sp>
        <p:nvSpPr>
          <p:cNvPr id="5" name="Google Shape;3204;p13">
            <a:extLst>
              <a:ext uri="{FF2B5EF4-FFF2-40B4-BE49-F238E27FC236}">
                <a16:creationId xmlns:a16="http://schemas.microsoft.com/office/drawing/2014/main" xmlns="" id="{46E7FA7E-55A3-4A8A-A0B7-5DFC08AA363E}"/>
              </a:ext>
            </a:extLst>
          </p:cNvPr>
          <p:cNvSpPr txBox="1"/>
          <p:nvPr/>
        </p:nvSpPr>
        <p:spPr>
          <a:xfrm>
            <a:off x="1048067" y="1839143"/>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6" name="Google Shape;3205;p13">
            <a:extLst>
              <a:ext uri="{FF2B5EF4-FFF2-40B4-BE49-F238E27FC236}">
                <a16:creationId xmlns:a16="http://schemas.microsoft.com/office/drawing/2014/main" xmlns="" id="{356C9D84-9CBA-414E-A298-6F21F2B7E27B}"/>
              </a:ext>
            </a:extLst>
          </p:cNvPr>
          <p:cNvSpPr txBox="1"/>
          <p:nvPr/>
        </p:nvSpPr>
        <p:spPr>
          <a:xfrm>
            <a:off x="1529385" y="4052361"/>
            <a:ext cx="9523946" cy="255707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FF0000"/>
                </a:solidFill>
                <a:latin typeface="Arial"/>
                <a:ea typeface="Arial"/>
                <a:cs typeface="Arial"/>
                <a:sym typeface="Arial"/>
              </a:rPr>
              <a:t>Bài giải</a:t>
            </a:r>
            <a:endParaRPr sz="2800">
              <a:solidFill>
                <a:srgbClr val="FF0000"/>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FF0000"/>
                </a:solidFill>
                <a:latin typeface="Arial"/>
                <a:ea typeface="Arial"/>
                <a:cs typeface="Arial"/>
                <a:sym typeface="Arial"/>
              </a:rPr>
              <a:t>Cuối năm, công ty đó còn lại số người đang làm việc là:</a:t>
            </a:r>
            <a:endParaRPr>
              <a:solidFill>
                <a:srgbClr val="FF0000"/>
              </a:solidFill>
            </a:endParaRPr>
          </a:p>
          <a:p>
            <a:pPr marL="0" marR="0" lvl="0" indent="0" algn="l" rtl="0">
              <a:lnSpc>
                <a:spcPct val="142857"/>
              </a:lnSpc>
              <a:spcBef>
                <a:spcPts val="0"/>
              </a:spcBef>
              <a:spcAft>
                <a:spcPts val="0"/>
              </a:spcAft>
              <a:buNone/>
            </a:pPr>
            <a:r>
              <a:rPr lang="en-US" sz="2800">
                <a:solidFill>
                  <a:srgbClr val="FF0000"/>
                </a:solidFill>
                <a:latin typeface="Arial"/>
                <a:ea typeface="Arial"/>
                <a:cs typeface="Arial"/>
                <a:sym typeface="Arial"/>
              </a:rPr>
              <a:t>                  205 – 12 = 193 (người)</a:t>
            </a:r>
            <a:endParaRPr>
              <a:solidFill>
                <a:srgbClr val="FF0000"/>
              </a:solidFill>
            </a:endParaRPr>
          </a:p>
          <a:p>
            <a:pPr marL="0" marR="0" lvl="0" indent="0" algn="l" rtl="0">
              <a:lnSpc>
                <a:spcPct val="142857"/>
              </a:lnSpc>
              <a:spcBef>
                <a:spcPts val="0"/>
              </a:spcBef>
              <a:spcAft>
                <a:spcPts val="0"/>
              </a:spcAft>
              <a:buNone/>
            </a:pPr>
            <a:r>
              <a:rPr lang="en-US" sz="2800">
                <a:solidFill>
                  <a:srgbClr val="FF0000"/>
                </a:solidFill>
                <a:latin typeface="Arial"/>
                <a:ea typeface="Arial"/>
                <a:cs typeface="Arial"/>
                <a:sym typeface="Arial"/>
              </a:rPr>
              <a:t>                                 Đáp số: 193 người </a:t>
            </a:r>
            <a:endParaRPr>
              <a:solidFill>
                <a:srgbClr val="FF0000"/>
              </a:solidFill>
            </a:endParaRPr>
          </a:p>
        </p:txBody>
      </p:sp>
    </p:spTree>
    <p:extLst>
      <p:ext uri="{BB962C8B-B14F-4D97-AF65-F5344CB8AC3E}">
        <p14:creationId xmlns:p14="http://schemas.microsoft.com/office/powerpoint/2010/main" val="129794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210;p14">
            <a:extLst>
              <a:ext uri="{FF2B5EF4-FFF2-40B4-BE49-F238E27FC236}">
                <a16:creationId xmlns:a16="http://schemas.microsoft.com/office/drawing/2014/main" xmlns="" id="{18211848-28B1-470A-8D5C-F34762EBE868}"/>
              </a:ext>
            </a:extLst>
          </p:cNvPr>
          <p:cNvGrpSpPr/>
          <p:nvPr/>
        </p:nvGrpSpPr>
        <p:grpSpPr>
          <a:xfrm>
            <a:off x="-13864" y="55096"/>
            <a:ext cx="11743978" cy="2246729"/>
            <a:chOff x="1127078" y="1766360"/>
            <a:chExt cx="3333563" cy="2246729"/>
          </a:xfrm>
        </p:grpSpPr>
        <p:sp>
          <p:nvSpPr>
            <p:cNvPr id="3" name="Google Shape;3211;p14">
              <a:extLst>
                <a:ext uri="{FF2B5EF4-FFF2-40B4-BE49-F238E27FC236}">
                  <a16:creationId xmlns:a16="http://schemas.microsoft.com/office/drawing/2014/main" xmlns="" id="{31427BE0-0EAC-4630-91FF-09F515C70FB1}"/>
                </a:ext>
              </a:extLst>
            </p:cNvPr>
            <p:cNvSpPr txBox="1"/>
            <p:nvPr/>
          </p:nvSpPr>
          <p:spPr>
            <a:xfrm>
              <a:off x="1310352" y="1766360"/>
              <a:ext cx="3150289"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a:t>
              </a:r>
              <a:r>
                <a:rPr lang="en-US" sz="2800" smtClean="0">
                  <a:solidFill>
                    <a:schemeClr val="dk1"/>
                  </a:solidFill>
                  <a:latin typeface="Arial"/>
                  <a:ea typeface="Arial"/>
                  <a:cs typeface="Arial"/>
                  <a:sym typeface="Arial"/>
                </a:rPr>
                <a:t>kết quả theo thứ </a:t>
              </a:r>
              <a:r>
                <a:rPr lang="en-US" sz="2800">
                  <a:solidFill>
                    <a:schemeClr val="dk1"/>
                  </a:solidFill>
                  <a:latin typeface="Arial"/>
                  <a:ea typeface="Arial"/>
                  <a:cs typeface="Arial"/>
                  <a:sym typeface="Arial"/>
                </a:rPr>
                <a:t>tự như sau:</a:t>
              </a:r>
              <a:endParaRPr/>
            </a:p>
          </p:txBody>
        </p:sp>
        <p:sp>
          <p:nvSpPr>
            <p:cNvPr id="4" name="Google Shape;3212;p14">
              <a:extLst>
                <a:ext uri="{FF2B5EF4-FFF2-40B4-BE49-F238E27FC236}">
                  <a16:creationId xmlns:a16="http://schemas.microsoft.com/office/drawing/2014/main" xmlns="" id="{E985F804-E87D-4143-A03A-AD100649CFDE}"/>
                </a:ext>
              </a:extLst>
            </p:cNvPr>
            <p:cNvSpPr/>
            <p:nvPr/>
          </p:nvSpPr>
          <p:spPr>
            <a:xfrm>
              <a:off x="1127078" y="1778459"/>
              <a:ext cx="167281"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0000"/>
                  </a:solidFill>
                  <a:latin typeface="Arial"/>
                  <a:ea typeface="Arial"/>
                  <a:cs typeface="Arial"/>
                  <a:sym typeface="Arial"/>
                </a:rPr>
                <a:t>5</a:t>
              </a:r>
              <a:endParaRPr sz="3600" b="1">
                <a:solidFill>
                  <a:srgbClr val="FF0000"/>
                </a:solidFill>
                <a:latin typeface="Arial"/>
                <a:ea typeface="Arial"/>
                <a:cs typeface="Arial"/>
                <a:sym typeface="Arial"/>
              </a:endParaRPr>
            </a:p>
          </p:txBody>
        </p:sp>
      </p:grpSp>
      <p:grpSp>
        <p:nvGrpSpPr>
          <p:cNvPr id="5" name="Google Shape;3213;p14">
            <a:extLst>
              <a:ext uri="{FF2B5EF4-FFF2-40B4-BE49-F238E27FC236}">
                <a16:creationId xmlns:a16="http://schemas.microsoft.com/office/drawing/2014/main" xmlns="" id="{3579EB6B-85B4-4C52-916B-353F1590C45E}"/>
              </a:ext>
            </a:extLst>
          </p:cNvPr>
          <p:cNvGrpSpPr/>
          <p:nvPr/>
        </p:nvGrpSpPr>
        <p:grpSpPr>
          <a:xfrm>
            <a:off x="4397591" y="456018"/>
            <a:ext cx="5933884" cy="523220"/>
            <a:chOff x="1692122" y="1525890"/>
            <a:chExt cx="5933884" cy="523220"/>
          </a:xfrm>
        </p:grpSpPr>
        <p:sp>
          <p:nvSpPr>
            <p:cNvPr id="6" name="Google Shape;3214;p14">
              <a:extLst>
                <a:ext uri="{FF2B5EF4-FFF2-40B4-BE49-F238E27FC236}">
                  <a16:creationId xmlns:a16="http://schemas.microsoft.com/office/drawing/2014/main" xmlns="" id="{88CB937B-3D33-4057-92D6-DE4B7A96DE08}"/>
                </a:ext>
              </a:extLst>
            </p:cNvPr>
            <p:cNvSpPr txBox="1"/>
            <p:nvPr/>
          </p:nvSpPr>
          <p:spPr>
            <a:xfrm>
              <a:off x="1692122" y="1525890"/>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7" name="Google Shape;3215;p14">
              <a:extLst>
                <a:ext uri="{FF2B5EF4-FFF2-40B4-BE49-F238E27FC236}">
                  <a16:creationId xmlns:a16="http://schemas.microsoft.com/office/drawing/2014/main" xmlns="" id="{DC378859-F836-4995-871E-7929F4D5CD21}"/>
                </a:ext>
              </a:extLst>
            </p:cNvPr>
            <p:cNvSpPr/>
            <p:nvPr/>
          </p:nvSpPr>
          <p:spPr>
            <a:xfrm>
              <a:off x="2460557" y="1727302"/>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3216;p14">
              <a:extLst>
                <a:ext uri="{FF2B5EF4-FFF2-40B4-BE49-F238E27FC236}">
                  <a16:creationId xmlns:a16="http://schemas.microsoft.com/office/drawing/2014/main" xmlns="" id="{E2BEF32A-2046-47BB-8AA3-746393F0AA31}"/>
                </a:ext>
              </a:extLst>
            </p:cNvPr>
            <p:cNvSpPr/>
            <p:nvPr/>
          </p:nvSpPr>
          <p:spPr>
            <a:xfrm>
              <a:off x="3744515" y="1725940"/>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3217;p14">
              <a:extLst>
                <a:ext uri="{FF2B5EF4-FFF2-40B4-BE49-F238E27FC236}">
                  <a16:creationId xmlns:a16="http://schemas.microsoft.com/office/drawing/2014/main" xmlns="" id="{07B4EADA-86F1-4DF3-A61D-1BF0D933F64B}"/>
                </a:ext>
              </a:extLst>
            </p:cNvPr>
            <p:cNvSpPr/>
            <p:nvPr/>
          </p:nvSpPr>
          <p:spPr>
            <a:xfrm>
              <a:off x="5088260" y="1737063"/>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3218;p14">
              <a:extLst>
                <a:ext uri="{FF2B5EF4-FFF2-40B4-BE49-F238E27FC236}">
                  <a16:creationId xmlns:a16="http://schemas.microsoft.com/office/drawing/2014/main" xmlns="" id="{DF6D3A6B-D947-4016-8CEB-A9130ADA4928}"/>
                </a:ext>
              </a:extLst>
            </p:cNvPr>
            <p:cNvSpPr/>
            <p:nvPr/>
          </p:nvSpPr>
          <p:spPr>
            <a:xfrm>
              <a:off x="6162242" y="1716017"/>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1" name="Google Shape;3219;p14">
            <a:extLst>
              <a:ext uri="{FF2B5EF4-FFF2-40B4-BE49-F238E27FC236}">
                <a16:creationId xmlns:a16="http://schemas.microsoft.com/office/drawing/2014/main" xmlns="" id="{AD142DCB-A887-4FFF-BF05-4CD0EB71275F}"/>
              </a:ext>
            </a:extLst>
          </p:cNvPr>
          <p:cNvPicPr preferRelativeResize="0"/>
          <p:nvPr/>
        </p:nvPicPr>
        <p:blipFill rotWithShape="1">
          <a:blip r:embed="rId2">
            <a:alphaModFix/>
          </a:blip>
          <a:srcRect/>
          <a:stretch/>
        </p:blipFill>
        <p:spPr>
          <a:xfrm>
            <a:off x="3666752" y="1380793"/>
            <a:ext cx="7395563" cy="5002392"/>
          </a:xfrm>
          <a:prstGeom prst="rect">
            <a:avLst/>
          </a:prstGeom>
          <a:noFill/>
          <a:ln>
            <a:noFill/>
          </a:ln>
        </p:spPr>
      </p:pic>
      <p:grpSp>
        <p:nvGrpSpPr>
          <p:cNvPr id="12" name="Google Shape;3220;p14">
            <a:extLst>
              <a:ext uri="{FF2B5EF4-FFF2-40B4-BE49-F238E27FC236}">
                <a16:creationId xmlns:a16="http://schemas.microsoft.com/office/drawing/2014/main" xmlns="" id="{DB0484A7-5D06-474E-8F0E-B17530CBF797}"/>
              </a:ext>
            </a:extLst>
          </p:cNvPr>
          <p:cNvGrpSpPr/>
          <p:nvPr/>
        </p:nvGrpSpPr>
        <p:grpSpPr>
          <a:xfrm>
            <a:off x="4188517" y="3852272"/>
            <a:ext cx="699230" cy="609600"/>
            <a:chOff x="1839017" y="3577189"/>
            <a:chExt cx="699230" cy="609600"/>
          </a:xfrm>
        </p:grpSpPr>
        <p:sp>
          <p:nvSpPr>
            <p:cNvPr id="13" name="Google Shape;3221;p14">
              <a:extLst>
                <a:ext uri="{FF2B5EF4-FFF2-40B4-BE49-F238E27FC236}">
                  <a16:creationId xmlns:a16="http://schemas.microsoft.com/office/drawing/2014/main" xmlns="" id="{B136FB47-F057-4B56-A16F-0A8BF556A2F9}"/>
                </a:ext>
              </a:extLst>
            </p:cNvPr>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14" name="Google Shape;3222;p14">
              <a:extLst>
                <a:ext uri="{FF2B5EF4-FFF2-40B4-BE49-F238E27FC236}">
                  <a16:creationId xmlns:a16="http://schemas.microsoft.com/office/drawing/2014/main" xmlns="" id="{E75CAB63-EA80-4B2F-A04C-DB2DDA651769}"/>
                </a:ext>
              </a:extLst>
            </p:cNvPr>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15" name="Google Shape;3223;p14">
            <a:extLst>
              <a:ext uri="{FF2B5EF4-FFF2-40B4-BE49-F238E27FC236}">
                <a16:creationId xmlns:a16="http://schemas.microsoft.com/office/drawing/2014/main" xmlns="" id="{5978200F-03EC-47AE-883C-D39CB839F0F8}"/>
              </a:ext>
            </a:extLst>
          </p:cNvPr>
          <p:cNvGrpSpPr/>
          <p:nvPr/>
        </p:nvGrpSpPr>
        <p:grpSpPr>
          <a:xfrm>
            <a:off x="6111344" y="3179172"/>
            <a:ext cx="699230" cy="609600"/>
            <a:chOff x="1839017" y="3577189"/>
            <a:chExt cx="699230" cy="609600"/>
          </a:xfrm>
        </p:grpSpPr>
        <p:sp>
          <p:nvSpPr>
            <p:cNvPr id="16" name="Google Shape;3224;p14">
              <a:extLst>
                <a:ext uri="{FF2B5EF4-FFF2-40B4-BE49-F238E27FC236}">
                  <a16:creationId xmlns:a16="http://schemas.microsoft.com/office/drawing/2014/main" xmlns="" id="{F00D9ACA-C009-4F43-82A0-929C71CC84C4}"/>
                </a:ext>
              </a:extLst>
            </p:cNvPr>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17" name="Google Shape;3225;p14">
              <a:extLst>
                <a:ext uri="{FF2B5EF4-FFF2-40B4-BE49-F238E27FC236}">
                  <a16:creationId xmlns:a16="http://schemas.microsoft.com/office/drawing/2014/main" xmlns="" id="{011D4781-97A0-455F-B78D-4D880B0B4F4E}"/>
                </a:ext>
              </a:extLst>
            </p:cNvPr>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18" name="Google Shape;3226;p14">
            <a:extLst>
              <a:ext uri="{FF2B5EF4-FFF2-40B4-BE49-F238E27FC236}">
                <a16:creationId xmlns:a16="http://schemas.microsoft.com/office/drawing/2014/main" xmlns="" id="{5C91B1B9-4FE5-4373-B99D-0B8E799A388D}"/>
              </a:ext>
            </a:extLst>
          </p:cNvPr>
          <p:cNvGrpSpPr/>
          <p:nvPr/>
        </p:nvGrpSpPr>
        <p:grpSpPr>
          <a:xfrm>
            <a:off x="4378197" y="5309632"/>
            <a:ext cx="699230" cy="609600"/>
            <a:chOff x="1839017" y="3577189"/>
            <a:chExt cx="699230" cy="609600"/>
          </a:xfrm>
        </p:grpSpPr>
        <p:sp>
          <p:nvSpPr>
            <p:cNvPr id="19" name="Google Shape;3227;p14">
              <a:extLst>
                <a:ext uri="{FF2B5EF4-FFF2-40B4-BE49-F238E27FC236}">
                  <a16:creationId xmlns:a16="http://schemas.microsoft.com/office/drawing/2014/main" xmlns="" id="{842336F6-8213-4ADF-8AF3-768A5FADEB8E}"/>
                </a:ext>
              </a:extLst>
            </p:cNvPr>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20" name="Google Shape;3228;p14">
              <a:extLst>
                <a:ext uri="{FF2B5EF4-FFF2-40B4-BE49-F238E27FC236}">
                  <a16:creationId xmlns:a16="http://schemas.microsoft.com/office/drawing/2014/main" xmlns="" id="{B8B8B9AE-F2D2-4275-AD83-F3A9494A0C06}"/>
                </a:ext>
              </a:extLst>
            </p:cNvPr>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21" name="Google Shape;3229;p14">
            <a:extLst>
              <a:ext uri="{FF2B5EF4-FFF2-40B4-BE49-F238E27FC236}">
                <a16:creationId xmlns:a16="http://schemas.microsoft.com/office/drawing/2014/main" xmlns="" id="{E4033F3E-E002-4A71-9C47-2BEE8FB8BC0F}"/>
              </a:ext>
            </a:extLst>
          </p:cNvPr>
          <p:cNvGrpSpPr/>
          <p:nvPr/>
        </p:nvGrpSpPr>
        <p:grpSpPr>
          <a:xfrm>
            <a:off x="7286580" y="5411232"/>
            <a:ext cx="699230" cy="609600"/>
            <a:chOff x="1839017" y="3577189"/>
            <a:chExt cx="699230" cy="609600"/>
          </a:xfrm>
        </p:grpSpPr>
        <p:sp>
          <p:nvSpPr>
            <p:cNvPr id="22" name="Google Shape;3230;p14">
              <a:extLst>
                <a:ext uri="{FF2B5EF4-FFF2-40B4-BE49-F238E27FC236}">
                  <a16:creationId xmlns:a16="http://schemas.microsoft.com/office/drawing/2014/main" xmlns="" id="{BE5D07F4-F4D8-43FD-BE45-9617CE2E112D}"/>
                </a:ext>
              </a:extLst>
            </p:cNvPr>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23" name="Google Shape;3231;p14">
              <a:extLst>
                <a:ext uri="{FF2B5EF4-FFF2-40B4-BE49-F238E27FC236}">
                  <a16:creationId xmlns:a16="http://schemas.microsoft.com/office/drawing/2014/main" xmlns="" id="{1F06B214-6775-4964-A4B9-FE5894FF182A}"/>
                </a:ext>
              </a:extLst>
            </p:cNvPr>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24" name="Google Shape;3232;p14">
            <a:extLst>
              <a:ext uri="{FF2B5EF4-FFF2-40B4-BE49-F238E27FC236}">
                <a16:creationId xmlns:a16="http://schemas.microsoft.com/office/drawing/2014/main" xmlns="" id="{B8B303AB-A254-4245-9A4B-A4989C8CADB2}"/>
              </a:ext>
            </a:extLst>
          </p:cNvPr>
          <p:cNvGrpSpPr/>
          <p:nvPr/>
        </p:nvGrpSpPr>
        <p:grpSpPr>
          <a:xfrm>
            <a:off x="8219544" y="2501094"/>
            <a:ext cx="609600" cy="609600"/>
            <a:chOff x="1883832" y="3577189"/>
            <a:chExt cx="609600" cy="609600"/>
          </a:xfrm>
        </p:grpSpPr>
        <p:sp>
          <p:nvSpPr>
            <p:cNvPr id="25" name="Google Shape;3233;p14">
              <a:extLst>
                <a:ext uri="{FF2B5EF4-FFF2-40B4-BE49-F238E27FC236}">
                  <a16:creationId xmlns:a16="http://schemas.microsoft.com/office/drawing/2014/main" xmlns="" id="{A89A90A9-7E79-4F6A-A4A7-400A4FCFCB25}"/>
                </a:ext>
              </a:extLst>
            </p:cNvPr>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26" name="Google Shape;3234;p14">
              <a:extLst>
                <a:ext uri="{FF2B5EF4-FFF2-40B4-BE49-F238E27FC236}">
                  <a16:creationId xmlns:a16="http://schemas.microsoft.com/office/drawing/2014/main" xmlns="" id="{4E4F01FE-D144-4A4B-B786-7F3226C62967}"/>
                </a:ext>
              </a:extLst>
            </p:cNvPr>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27" name="Google Shape;3235;p14">
            <a:extLst>
              <a:ext uri="{FF2B5EF4-FFF2-40B4-BE49-F238E27FC236}">
                <a16:creationId xmlns:a16="http://schemas.microsoft.com/office/drawing/2014/main" xmlns="" id="{1F34CE6A-6023-4F22-8F03-BFF22336BB74}"/>
              </a:ext>
            </a:extLst>
          </p:cNvPr>
          <p:cNvGrpSpPr/>
          <p:nvPr/>
        </p:nvGrpSpPr>
        <p:grpSpPr>
          <a:xfrm>
            <a:off x="9260944" y="1602133"/>
            <a:ext cx="699230" cy="609600"/>
            <a:chOff x="1864417" y="3577189"/>
            <a:chExt cx="699230" cy="609600"/>
          </a:xfrm>
        </p:grpSpPr>
        <p:sp>
          <p:nvSpPr>
            <p:cNvPr id="28" name="Google Shape;3236;p14">
              <a:extLst>
                <a:ext uri="{FF2B5EF4-FFF2-40B4-BE49-F238E27FC236}">
                  <a16:creationId xmlns:a16="http://schemas.microsoft.com/office/drawing/2014/main" xmlns="" id="{39248B18-0F07-4D48-B048-EF5EA583D188}"/>
                </a:ext>
              </a:extLst>
            </p:cNvPr>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29" name="Google Shape;3237;p14">
              <a:extLst>
                <a:ext uri="{FF2B5EF4-FFF2-40B4-BE49-F238E27FC236}">
                  <a16:creationId xmlns:a16="http://schemas.microsoft.com/office/drawing/2014/main" xmlns="" id="{A5D70B2F-F1C1-4635-9474-13BBE595E646}"/>
                </a:ext>
              </a:extLst>
            </p:cNvPr>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0" name="Google Shape;3238;p14">
            <a:extLst>
              <a:ext uri="{FF2B5EF4-FFF2-40B4-BE49-F238E27FC236}">
                <a16:creationId xmlns:a16="http://schemas.microsoft.com/office/drawing/2014/main" xmlns="" id="{2F22AA2A-39F4-474B-B88D-A6E5D7D056C4}"/>
              </a:ext>
            </a:extLst>
          </p:cNvPr>
          <p:cNvGrpSpPr/>
          <p:nvPr/>
        </p:nvGrpSpPr>
        <p:grpSpPr>
          <a:xfrm>
            <a:off x="9585159" y="4801632"/>
            <a:ext cx="870751" cy="609600"/>
            <a:chOff x="1864417" y="3577189"/>
            <a:chExt cx="870751" cy="609600"/>
          </a:xfrm>
        </p:grpSpPr>
        <p:sp>
          <p:nvSpPr>
            <p:cNvPr id="31" name="Google Shape;3239;p14">
              <a:extLst>
                <a:ext uri="{FF2B5EF4-FFF2-40B4-BE49-F238E27FC236}">
                  <a16:creationId xmlns:a16="http://schemas.microsoft.com/office/drawing/2014/main" xmlns="" id="{004EC8C3-47B5-41DE-8E27-42050427B0C5}"/>
                </a:ext>
              </a:extLst>
            </p:cNvPr>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 name="Google Shape;3240;p14">
              <a:extLst>
                <a:ext uri="{FF2B5EF4-FFF2-40B4-BE49-F238E27FC236}">
                  <a16:creationId xmlns:a16="http://schemas.microsoft.com/office/drawing/2014/main" xmlns="" id="{0D12EC7F-5197-45E1-A3A9-134FEC4AD9C9}"/>
                </a:ext>
              </a:extLst>
            </p:cNvPr>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3" name="Google Shape;3241;p14">
            <a:extLst>
              <a:ext uri="{FF2B5EF4-FFF2-40B4-BE49-F238E27FC236}">
                <a16:creationId xmlns:a16="http://schemas.microsoft.com/office/drawing/2014/main" xmlns="" id="{C302F906-EB3F-45EA-AFCF-473BB2F00FA1}"/>
              </a:ext>
            </a:extLst>
          </p:cNvPr>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242;p14">
            <a:extLst>
              <a:ext uri="{FF2B5EF4-FFF2-40B4-BE49-F238E27FC236}">
                <a16:creationId xmlns:a16="http://schemas.microsoft.com/office/drawing/2014/main" xmlns="" id="{112E50BC-7344-4140-98F2-274AECAF0AA3}"/>
              </a:ext>
            </a:extLst>
          </p:cNvPr>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243;p14">
            <a:extLst>
              <a:ext uri="{FF2B5EF4-FFF2-40B4-BE49-F238E27FC236}">
                <a16:creationId xmlns:a16="http://schemas.microsoft.com/office/drawing/2014/main" xmlns="" id="{1C401AB5-6D87-4C1E-9544-1865F9738CE6}"/>
              </a:ext>
            </a:extLst>
          </p:cNvPr>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 name="Google Shape;3244;p14">
            <a:extLst>
              <a:ext uri="{FF2B5EF4-FFF2-40B4-BE49-F238E27FC236}">
                <a16:creationId xmlns:a16="http://schemas.microsoft.com/office/drawing/2014/main" xmlns="" id="{F62A644C-6696-4430-AF4B-19E2D4F69BD3}"/>
              </a:ext>
            </a:extLst>
          </p:cNvPr>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245;p14">
            <a:extLst>
              <a:ext uri="{FF2B5EF4-FFF2-40B4-BE49-F238E27FC236}">
                <a16:creationId xmlns:a16="http://schemas.microsoft.com/office/drawing/2014/main" xmlns="" id="{5EE8C901-A6EA-4479-8A53-93036E51F586}"/>
              </a:ext>
            </a:extLst>
          </p:cNvPr>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 name="Google Shape;3246;p14" descr="Screen Clipping">
            <a:extLst>
              <a:ext uri="{FF2B5EF4-FFF2-40B4-BE49-F238E27FC236}">
                <a16:creationId xmlns:a16="http://schemas.microsoft.com/office/drawing/2014/main" xmlns="" id="{E1EA93BB-3DD8-4212-8FDC-4538BD88C6B1}"/>
              </a:ext>
            </a:extLst>
          </p:cNvPr>
          <p:cNvPicPr preferRelativeResize="0"/>
          <p:nvPr/>
        </p:nvPicPr>
        <p:blipFill rotWithShape="1">
          <a:blip r:embed="rId3">
            <a:alphaModFix/>
          </a:blip>
          <a:srcRect l="10577" r="5864" b="3024"/>
          <a:stretch/>
        </p:blipFill>
        <p:spPr>
          <a:xfrm>
            <a:off x="4039888" y="1602133"/>
            <a:ext cx="657900" cy="1097578"/>
          </a:xfrm>
          <a:prstGeom prst="rect">
            <a:avLst/>
          </a:prstGeom>
          <a:noFill/>
          <a:ln>
            <a:noFill/>
          </a:ln>
        </p:spPr>
      </p:pic>
      <p:sp>
        <p:nvSpPr>
          <p:cNvPr id="39" name="Google Shape;3211;p14">
            <a:extLst>
              <a:ext uri="{FF2B5EF4-FFF2-40B4-BE49-F238E27FC236}">
                <a16:creationId xmlns:a16="http://schemas.microsoft.com/office/drawing/2014/main" xmlns="" id="{31427BE0-0EAC-4630-91FF-09F515C70FB1}"/>
              </a:ext>
            </a:extLst>
          </p:cNvPr>
          <p:cNvSpPr txBox="1"/>
          <p:nvPr/>
        </p:nvSpPr>
        <p:spPr>
          <a:xfrm>
            <a:off x="711992" y="1004985"/>
            <a:ext cx="1055912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smtClean="0">
                <a:solidFill>
                  <a:schemeClr val="dk1"/>
                </a:solidFill>
                <a:latin typeface="Arial"/>
                <a:ea typeface="Arial"/>
                <a:cs typeface="Arial"/>
                <a:sym typeface="Arial"/>
              </a:rPr>
              <a:t>Tìm đường Rô-bốt đã đi. Rô-bốt có đến được kho báu không?</a:t>
            </a:r>
          </a:p>
        </p:txBody>
      </p:sp>
    </p:spTree>
    <p:extLst>
      <p:ext uri="{BB962C8B-B14F-4D97-AF65-F5344CB8AC3E}">
        <p14:creationId xmlns:p14="http://schemas.microsoft.com/office/powerpoint/2010/main" val="275322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arn(inVertical)">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25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264</Words>
  <Application>Microsoft Office PowerPoint</Application>
  <PresentationFormat>Custom</PresentationFormat>
  <Paragraphs>71</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Math Subject for Middle School - 7th Grade: Ratio, Proportion and Percent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Thu Hường</dc:creator>
  <cp:lastModifiedBy>Administrator</cp:lastModifiedBy>
  <cp:revision>14</cp:revision>
  <dcterms:created xsi:type="dcterms:W3CDTF">2022-04-16T15:23:57Z</dcterms:created>
  <dcterms:modified xsi:type="dcterms:W3CDTF">2024-04-09T01:57:14Z</dcterms:modified>
</cp:coreProperties>
</file>