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2" r:id="rId5"/>
    <p:sldMasterId id="2147483746" r:id="rId6"/>
  </p:sldMasterIdLst>
  <p:notesMasterIdLst>
    <p:notesMasterId r:id="rId24"/>
  </p:notesMasterIdLst>
  <p:sldIdLst>
    <p:sldId id="257" r:id="rId7"/>
    <p:sldId id="290" r:id="rId8"/>
    <p:sldId id="267" r:id="rId9"/>
    <p:sldId id="261" r:id="rId10"/>
    <p:sldId id="325" r:id="rId11"/>
    <p:sldId id="262" r:id="rId12"/>
    <p:sldId id="258" r:id="rId13"/>
    <p:sldId id="266" r:id="rId14"/>
    <p:sldId id="285" r:id="rId15"/>
    <p:sldId id="2007577163" r:id="rId16"/>
    <p:sldId id="286" r:id="rId17"/>
    <p:sldId id="307" r:id="rId18"/>
    <p:sldId id="289" r:id="rId19"/>
    <p:sldId id="308" r:id="rId20"/>
    <p:sldId id="320" r:id="rId21"/>
    <p:sldId id="2007577166" r:id="rId22"/>
    <p:sldId id="2007577165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AEB"/>
    <a:srgbClr val="FDB653"/>
    <a:srgbClr val="FFC600"/>
    <a:srgbClr val="FEEA88"/>
    <a:srgbClr val="FB1D12"/>
    <a:srgbClr val="F1FF23"/>
    <a:srgbClr val="A4C735"/>
    <a:srgbClr val="FF0066"/>
    <a:srgbClr val="F794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84A65-50A2-495D-B95A-1D93E135BE8A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EDFF-F298-41DC-B7A2-6E275A447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2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8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5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3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2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3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8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4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9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97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25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6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69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2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08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7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5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79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4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4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8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1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5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6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8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8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7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8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846368" y="735518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 cộng, trừ nhẩm; so sánh được các số trong phạm vi 1000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4975091" y="69564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5412413" y="695644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A7ED3C-0B00-4290-9CBB-F9425D4E858A}"/>
              </a:ext>
            </a:extLst>
          </p:cNvPr>
          <p:cNvGrpSpPr/>
          <p:nvPr/>
        </p:nvGrpSpPr>
        <p:grpSpPr>
          <a:xfrm>
            <a:off x="341750" y="1150074"/>
            <a:ext cx="3228886" cy="3450600"/>
            <a:chOff x="255468" y="1308626"/>
            <a:chExt cx="3228886" cy="3450600"/>
          </a:xfrm>
        </p:grpSpPr>
        <p:pic>
          <p:nvPicPr>
            <p:cNvPr id="1028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7FEF8F85-4848-4508-A70A-61671B89D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23453" r="68299" b="23656"/>
            <a:stretch/>
          </p:blipFill>
          <p:spPr bwMode="auto">
            <a:xfrm flipH="1">
              <a:off x="255468" y="1308626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9A57E-7C50-4C06-8DB4-ED35B14B8D67}"/>
                </a:ext>
              </a:extLst>
            </p:cNvPr>
            <p:cNvSpPr txBox="1"/>
            <p:nvPr/>
          </p:nvSpPr>
          <p:spPr>
            <a:xfrm>
              <a:off x="666225" y="2410381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200 + 300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700 –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600 + 60 = ?</a:t>
              </a:r>
              <a:endParaRPr lang="vi-V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594EB0-8DC1-4899-BDE0-E4074F051939}"/>
              </a:ext>
            </a:extLst>
          </p:cNvPr>
          <p:cNvGrpSpPr/>
          <p:nvPr/>
        </p:nvGrpSpPr>
        <p:grpSpPr>
          <a:xfrm>
            <a:off x="4077063" y="1921626"/>
            <a:ext cx="3285297" cy="3510885"/>
            <a:chOff x="3983320" y="1677031"/>
            <a:chExt cx="3285297" cy="3510885"/>
          </a:xfrm>
        </p:grpSpPr>
        <p:pic>
          <p:nvPicPr>
            <p:cNvPr id="30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B44A641E-4190-46D8-894F-B29B728844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6" t="23554" r="36857" b="23554"/>
            <a:stretch/>
          </p:blipFill>
          <p:spPr bwMode="auto">
            <a:xfrm flipH="1">
              <a:off x="3983320" y="1677031"/>
              <a:ext cx="3285297" cy="351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E1674A-43F2-4FCA-91AC-959C195EF483}"/>
                </a:ext>
              </a:extLst>
            </p:cNvPr>
            <p:cNvSpPr txBox="1"/>
            <p:nvPr/>
          </p:nvSpPr>
          <p:spPr>
            <a:xfrm>
              <a:off x="4480068" y="272249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800 –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850 – 50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130AB2-7A88-46A5-AF3D-44801F08C185}"/>
              </a:ext>
            </a:extLst>
          </p:cNvPr>
          <p:cNvGrpSpPr/>
          <p:nvPr/>
        </p:nvGrpSpPr>
        <p:grpSpPr>
          <a:xfrm>
            <a:off x="7683910" y="2531787"/>
            <a:ext cx="3598045" cy="3845108"/>
            <a:chOff x="7562489" y="2471230"/>
            <a:chExt cx="3228886" cy="3450600"/>
          </a:xfrm>
        </p:grpSpPr>
        <p:pic>
          <p:nvPicPr>
            <p:cNvPr id="31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F65FFCA4-8135-4251-837B-E4DC81FC1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3" t="22314" r="6340" b="24795"/>
            <a:stretch/>
          </p:blipFill>
          <p:spPr bwMode="auto">
            <a:xfrm flipH="1">
              <a:off x="7562489" y="2471230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724C7-48F3-4E4F-870D-9FED00CD3B7C}"/>
                </a:ext>
              </a:extLst>
            </p:cNvPr>
            <p:cNvSpPr txBox="1"/>
            <p:nvPr/>
          </p:nvSpPr>
          <p:spPr>
            <a:xfrm>
              <a:off x="8037586" y="371898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600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400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C3BE04-9C0E-42CD-9FE7-24A15333E05A}"/>
              </a:ext>
            </a:extLst>
          </p:cNvPr>
          <p:cNvSpPr txBox="1"/>
          <p:nvPr/>
        </p:nvSpPr>
        <p:spPr>
          <a:xfrm>
            <a:off x="2466557" y="2369259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190C5F-22D2-43F4-9699-2753D51FC34A}"/>
              </a:ext>
            </a:extLst>
          </p:cNvPr>
          <p:cNvSpPr txBox="1"/>
          <p:nvPr/>
        </p:nvSpPr>
        <p:spPr>
          <a:xfrm>
            <a:off x="2474938" y="2913595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759251-7EB8-47A3-B24B-345AA3CF975F}"/>
              </a:ext>
            </a:extLst>
          </p:cNvPr>
          <p:cNvSpPr txBox="1"/>
          <p:nvPr/>
        </p:nvSpPr>
        <p:spPr>
          <a:xfrm>
            <a:off x="2257715" y="3460533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CBF0CD-6B9F-43F7-B6B2-E0492EF46457}"/>
              </a:ext>
            </a:extLst>
          </p:cNvPr>
          <p:cNvSpPr txBox="1"/>
          <p:nvPr/>
        </p:nvSpPr>
        <p:spPr>
          <a:xfrm>
            <a:off x="6243848" y="3072848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700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2BE280-937C-4665-9C15-85023D5E6A17}"/>
              </a:ext>
            </a:extLst>
          </p:cNvPr>
          <p:cNvSpPr txBox="1"/>
          <p:nvPr/>
        </p:nvSpPr>
        <p:spPr>
          <a:xfrm>
            <a:off x="6339165" y="3610949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6CCD3F-CDEC-4F63-B9C9-F7C8ED49E9C1}"/>
              </a:ext>
            </a:extLst>
          </p:cNvPr>
          <p:cNvSpPr txBox="1"/>
          <p:nvPr/>
        </p:nvSpPr>
        <p:spPr>
          <a:xfrm>
            <a:off x="6135973" y="4196844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800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F7BAB7-4783-45AE-9A04-87F721ADA2CC}"/>
              </a:ext>
            </a:extLst>
          </p:cNvPr>
          <p:cNvSpPr txBox="1"/>
          <p:nvPr/>
        </p:nvSpPr>
        <p:spPr>
          <a:xfrm>
            <a:off x="9953283" y="4059752"/>
            <a:ext cx="967634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1000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599712-192E-41CA-AC65-0EC1187C207C}"/>
              </a:ext>
            </a:extLst>
          </p:cNvPr>
          <p:cNvSpPr txBox="1"/>
          <p:nvPr/>
        </p:nvSpPr>
        <p:spPr>
          <a:xfrm>
            <a:off x="10175520" y="4578638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6778E9-84F4-462C-94E7-46A56034206C}"/>
              </a:ext>
            </a:extLst>
          </p:cNvPr>
          <p:cNvSpPr txBox="1"/>
          <p:nvPr/>
        </p:nvSpPr>
        <p:spPr>
          <a:xfrm>
            <a:off x="10087485" y="5136900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600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505356" cy="658837"/>
            <a:chOff x="1824226" y="3918824"/>
            <a:chExt cx="7505356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 + 352</a:t>
              </a:r>
              <a:endParaRPr lang="vi-VN" sz="280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 + 528</a:t>
              </a:r>
              <a:endParaRPr lang="vi-VN" sz="280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595309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 + 63</a:t>
              </a:r>
              <a:endParaRPr lang="vi-VN" sz="2800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352</a:t>
              </a:r>
              <a:endParaRPr lang="vi-VN" sz="28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528</a:t>
              </a:r>
              <a:endParaRPr lang="vi-VN" sz="28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63</a:t>
              </a:r>
              <a:endParaRPr lang="vi-VN" sz="28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725757" cy="658837"/>
            <a:chOff x="1824226" y="3918824"/>
            <a:chExt cx="7725757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 – 426 </a:t>
              </a:r>
              <a:endParaRPr lang="vi-VN" sz="2800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 – 236 </a:t>
              </a:r>
              <a:endParaRPr lang="vi-VN" sz="2800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685077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 – 54 </a:t>
              </a:r>
              <a:endParaRPr lang="vi-VN" sz="2800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426</a:t>
              </a:r>
              <a:endParaRPr lang="vi-VN" sz="2800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54</a:t>
              </a:r>
              <a:endParaRPr lang="vi-VN" sz="2800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826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BE1A96-EC7A-4A6D-9199-4C0CC50C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49" y="2299609"/>
            <a:ext cx="9346544" cy="40765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65375A-62EC-4AFC-BBE9-43999262B4E0}"/>
              </a:ext>
            </a:extLst>
          </p:cNvPr>
          <p:cNvSpPr/>
          <p:nvPr/>
        </p:nvSpPr>
        <p:spPr>
          <a:xfrm>
            <a:off x="670073" y="6117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C4FB-F0B8-4CE1-80F9-5D904953EFB9}"/>
              </a:ext>
            </a:extLst>
          </p:cNvPr>
          <p:cNvSpPr txBox="1"/>
          <p:nvPr/>
        </p:nvSpPr>
        <p:spPr>
          <a:xfrm>
            <a:off x="1016565" y="369332"/>
            <a:ext cx="102450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1484976" y="1567026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>
            <a:off x="8624895" y="1558527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AC429D4-4F60-41C6-8223-0F760CB33C16}"/>
              </a:ext>
            </a:extLst>
          </p:cNvPr>
          <p:cNvSpPr/>
          <p:nvPr/>
        </p:nvSpPr>
        <p:spPr>
          <a:xfrm>
            <a:off x="7862488" y="2809093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C462-EE69-4D96-83C1-5BC78742B83C}"/>
              </a:ext>
            </a:extLst>
          </p:cNvPr>
          <p:cNvSpPr txBox="1"/>
          <p:nvPr/>
        </p:nvSpPr>
        <p:spPr>
          <a:xfrm>
            <a:off x="4586510" y="1935356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4413-AAC9-4FC1-B77F-7BC95F9CFF54}"/>
              </a:ext>
            </a:extLst>
          </p:cNvPr>
          <p:cNvSpPr txBox="1"/>
          <p:nvPr/>
        </p:nvSpPr>
        <p:spPr>
          <a:xfrm>
            <a:off x="8348606" y="2022158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AC3DD-D350-498D-BEB1-B703FFF57FC8}"/>
              </a:ext>
            </a:extLst>
          </p:cNvPr>
          <p:cNvSpPr txBox="1"/>
          <p:nvPr/>
        </p:nvSpPr>
        <p:spPr>
          <a:xfrm>
            <a:off x="2140224" y="2927286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D56D2-E345-4DB0-BFB3-52F0A468B6FF}"/>
              </a:ext>
            </a:extLst>
          </p:cNvPr>
          <p:cNvSpPr txBox="1"/>
          <p:nvPr/>
        </p:nvSpPr>
        <p:spPr>
          <a:xfrm>
            <a:off x="6166508" y="3435311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3909-45F8-404B-902A-A952220102C8}"/>
              </a:ext>
            </a:extLst>
          </p:cNvPr>
          <p:cNvSpPr txBox="1"/>
          <p:nvPr/>
        </p:nvSpPr>
        <p:spPr>
          <a:xfrm>
            <a:off x="3576609" y="4469580"/>
            <a:ext cx="100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F6E3D-1DE0-4A60-840F-11C38804523E}"/>
              </a:ext>
            </a:extLst>
          </p:cNvPr>
          <p:cNvSpPr txBox="1"/>
          <p:nvPr/>
        </p:nvSpPr>
        <p:spPr>
          <a:xfrm>
            <a:off x="8658044" y="4387311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2A195-4627-4EF3-A32B-A3946DB66BFE}"/>
              </a:ext>
            </a:extLst>
          </p:cNvPr>
          <p:cNvSpPr/>
          <p:nvPr/>
        </p:nvSpPr>
        <p:spPr>
          <a:xfrm>
            <a:off x="8083606" y="5174246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09FA-A4CD-4C9E-89E0-61713F205C54}"/>
              </a:ext>
            </a:extLst>
          </p:cNvPr>
          <p:cNvSpPr/>
          <p:nvPr/>
        </p:nvSpPr>
        <p:spPr>
          <a:xfrm>
            <a:off x="4115260" y="2725806"/>
            <a:ext cx="1799731" cy="7820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E68CCF-410D-493B-846E-89D4C4CC551D}"/>
              </a:ext>
            </a:extLst>
          </p:cNvPr>
          <p:cNvSpPr/>
          <p:nvPr/>
        </p:nvSpPr>
        <p:spPr>
          <a:xfrm>
            <a:off x="5662347" y="4207842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6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8CF6E-975F-405E-B0CF-A2314EEA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29796" y="824773"/>
            <a:ext cx="5459363" cy="56058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360CFB-78A6-4639-AF94-94E4AB10EEBD}"/>
              </a:ext>
            </a:extLst>
          </p:cNvPr>
          <p:cNvSpPr/>
          <p:nvPr/>
        </p:nvSpPr>
        <p:spPr>
          <a:xfrm>
            <a:off x="666943" y="3681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CC4FB-9D2C-4CDD-AA67-E1111FD2C9F1}"/>
              </a:ext>
            </a:extLst>
          </p:cNvPr>
          <p:cNvSpPr txBox="1"/>
          <p:nvPr/>
        </p:nvSpPr>
        <p:spPr>
          <a:xfrm>
            <a:off x="1157532" y="186200"/>
            <a:ext cx="10163612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/>
              <a:t>Quan </a:t>
            </a:r>
            <a:r>
              <a:rPr lang="en-US" sz="2700" dirty="0" err="1"/>
              <a:t>sát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số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bộ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hình</a:t>
            </a:r>
            <a:r>
              <a:rPr lang="en-US" sz="2700" dirty="0"/>
              <a:t> </a:t>
            </a:r>
            <a:r>
              <a:rPr lang="en-US" sz="2700" dirty="0" err="1"/>
              <a:t>vẽ</a:t>
            </a:r>
            <a:r>
              <a:rPr lang="en-US" sz="2700" dirty="0"/>
              <a:t>.</a:t>
            </a:r>
            <a:endParaRPr lang="vi-VN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2DFCB-A8BC-4FAD-8599-B5174579C265}"/>
              </a:ext>
            </a:extLst>
          </p:cNvPr>
          <p:cNvSpPr txBox="1"/>
          <p:nvPr/>
        </p:nvSpPr>
        <p:spPr>
          <a:xfrm>
            <a:off x="666940" y="851618"/>
            <a:ext cx="49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Cao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Vinh,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033F9-CBC9-46EC-B836-9F06CCBEE0E9}"/>
              </a:ext>
            </a:extLst>
          </p:cNvPr>
          <p:cNvSpPr txBox="1"/>
          <p:nvPr/>
        </p:nvSpPr>
        <p:spPr>
          <a:xfrm>
            <a:off x="601103" y="1588461"/>
            <a:ext cx="498019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>
                <a:solidFill>
                  <a:srgbClr val="FF0000"/>
                </a:solidFill>
                <a:sym typeface="Wingdings" panose="05000000000000000000" pitchFamily="2" charset="2"/>
              </a:rPr>
              <a:t>-&gt;Vinh xa Hà Nội hơn Cao Bằng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5E1DF-5057-4E6C-B737-6C5D8034EEBB}"/>
              </a:ext>
            </a:extLst>
          </p:cNvPr>
          <p:cNvSpPr txBox="1"/>
          <p:nvPr/>
        </p:nvSpPr>
        <p:spPr>
          <a:xfrm>
            <a:off x="108141" y="2212516"/>
            <a:ext cx="60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–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(qua Vinh) </a:t>
            </a:r>
            <a:r>
              <a:rPr lang="en-US" sz="2400" dirty="0" err="1"/>
              <a:t>dài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366DF-0B02-409F-8187-F8FDCCF9CDD7}"/>
              </a:ext>
            </a:extLst>
          </p:cNvPr>
          <p:cNvSpPr txBox="1"/>
          <p:nvPr/>
        </p:nvSpPr>
        <p:spPr>
          <a:xfrm>
            <a:off x="666943" y="3006683"/>
            <a:ext cx="420095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</a:rPr>
              <a:t>Quãng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đường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dài</a:t>
            </a:r>
            <a:r>
              <a:rPr lang="en-US" sz="2400" i="1" dirty="0">
                <a:solidFill>
                  <a:srgbClr val="FF0000"/>
                </a:solidFill>
              </a:rPr>
              <a:t> 771 km.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D3091-9D99-411B-A436-C94A8E8F669D}"/>
              </a:ext>
            </a:extLst>
          </p:cNvPr>
          <p:cNvSpPr txBox="1"/>
          <p:nvPr/>
        </p:nvSpPr>
        <p:spPr>
          <a:xfrm>
            <a:off x="279113" y="3573414"/>
            <a:ext cx="60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–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–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3D9D3-D8D1-42F0-899C-CA20E12FBC3A}"/>
              </a:ext>
            </a:extLst>
          </p:cNvPr>
          <p:cNvSpPr txBox="1"/>
          <p:nvPr/>
        </p:nvSpPr>
        <p:spPr>
          <a:xfrm>
            <a:off x="666942" y="4858060"/>
            <a:ext cx="526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B1D12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Đà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Nẵng</a:t>
            </a:r>
            <a:r>
              <a:rPr lang="en-US" sz="2400" i="1" dirty="0">
                <a:solidFill>
                  <a:srgbClr val="FB1D12"/>
                </a:solidFill>
              </a:rPr>
              <a:t> –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</a:t>
            </a:r>
            <a:r>
              <a:rPr lang="en-US" sz="2400" i="1" dirty="0" err="1">
                <a:solidFill>
                  <a:srgbClr val="FB1D12"/>
                </a:solidFill>
              </a:rPr>
              <a:t>dài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hơn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– </a:t>
            </a:r>
            <a:r>
              <a:rPr lang="en-US" sz="2400" i="1" dirty="0" err="1">
                <a:solidFill>
                  <a:srgbClr val="FB1D12"/>
                </a:solidFill>
              </a:rPr>
              <a:t>Cần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Thơ</a:t>
            </a:r>
            <a:r>
              <a:rPr lang="en-US" sz="2400" i="1" dirty="0">
                <a:solidFill>
                  <a:srgbClr val="FB1D12"/>
                </a:solidFill>
              </a:rPr>
              <a:t> 684 km.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0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build="p"/>
      <p:bldP spid="10" grpId="0"/>
      <p:bldP spid="11" grpId="0" build="p"/>
      <p:bldP spid="12" grpId="0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846368" y="735518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cộng, trừ nhẩm; so sánh được các số trong phạm vi 1000.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057401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457200"/>
            <a:ext cx="38100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 PHỤC CÚP C1 THÔI NÀO !! ^^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38100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 BÓNG ĐỈNH CAO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52436" y="831272"/>
            <a:ext cx="6772564" cy="19881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+ 404 = ?</a:t>
            </a:r>
          </a:p>
        </p:txBody>
      </p:sp>
      <p:pic>
        <p:nvPicPr>
          <p:cNvPr id="9" name="Picture 8" descr="bong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936" y="-667368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236220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5486400"/>
            <a:ext cx="152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5300" y="5496951"/>
            <a:ext cx="1600200" cy="1132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999" y="5486400"/>
            <a:ext cx="1523999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5476671"/>
            <a:ext cx="1600200" cy="11527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576864"/>
            <a:ext cx="609600" cy="599871"/>
          </a:xfrm>
          <a:prstGeom prst="rect">
            <a:avLst/>
          </a:prstGeom>
        </p:spPr>
      </p:pic>
      <p:pic>
        <p:nvPicPr>
          <p:cNvPr id="12" name="Picture 11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457686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5954" y="4541695"/>
            <a:ext cx="609600" cy="599871"/>
          </a:xfrm>
          <a:prstGeom prst="rect">
            <a:avLst/>
          </a:prstGeom>
        </p:spPr>
      </p:pic>
      <p:pic>
        <p:nvPicPr>
          <p:cNvPr id="14" name="Picture 13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6977" y="4576863"/>
            <a:ext cx="609600" cy="599871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Vàooooo</a:t>
            </a:r>
            <a:endParaRPr 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677400" y="6248400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87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1.11111E-6 C 0.01563 -0.00301 0.03143 -0.00579 0.05313 -0.01667 C 0.07483 -0.02731 0.1125 -0.04282 0.13039 -0.06412 C 0.14827 -0.08542 0.15677 -0.11829 0.16059 -0.14467 C 0.16441 -0.17106 0.16111 -0.19653 0.15313 -0.22176 C 0.14514 -0.24722 0.12379 -0.27315 0.11216 -0.29722 C 0.10052 -0.3213 0.08855 -0.35463 0.08334 -0.3659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917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27778E-6 2.59259E-6 C -0.0276 -0.03681 -0.05503 -0.07338 -0.06353 -0.10926 C -0.07204 -0.14514 -0.06753 -0.18519 -0.05138 -0.21621 C -0.03523 -0.24722 0.00539 -0.27292 0.03334 -0.29514 C 0.06129 -0.31736 0.0889 -0.33357 0.11667 -0.34954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7.5E-6 3.33333E-6 C 0.00244 -0.02662 0.00504 -0.05324 0.02275 -0.09306 C 0.04046 -0.13287 0.09028 -0.19445 0.10608 -0.23843 C 0.12188 -0.28241 0.11615 -0.3375 0.11806 -0.35764 " pathEditMode="relative" ptsTypes="aa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375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2.59259E-6 C -0.04739 -0.0132 -0.09496 -0.02639 -0.14392 -0.03843 C -0.19305 -0.05046 -0.25069 -0.06227 -0.29531 -0.07292 C -0.33993 -0.08357 -0.38298 -0.09329 -0.41197 -0.10301 C -0.44097 -0.11273 -0.45468 -0.11597 -0.46961 -0.13148 C -0.48454 -0.14699 -0.49652 -0.1632 -0.50138 -0.19607 C -0.50625 -0.22894 -0.50069 -0.28171 -0.49843 -0.3294 C -0.49618 -0.37708 -0.50121 -0.43681 -0.48784 -0.48287 C -0.47447 -0.52894 -0.44635 -0.56759 -0.41805 -0.60625 " pathEditMode="relative" ptsTypes="aaaaaaa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00" y="0"/>
            <a:ext cx="70866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3576" y="82073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 – 164 = 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ong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5518" y="4475105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660" y="-7620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560" y="1219200"/>
            <a:ext cx="23622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45387" y="4475105"/>
            <a:ext cx="1265894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1612" y="4483479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160"/>
              </a:lnSpc>
            </a:pP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6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9293" y="4491853"/>
            <a:ext cx="1265895" cy="1054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666" y="3779446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596" y="3815782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9760" y="3779446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91600" y="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2100" y="3779445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991600" y="0"/>
            <a:ext cx="16764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sz="21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2.59259E-6 C 0.04011 -0.05903 0.08039 -0.11783 0.13039 -0.14144 C 0.18039 -0.16505 0.2698 -0.10903 0.30001 -0.14144 C 0.33021 -0.17385 0.32119 -0.25463 0.31216 -0.335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875 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1.48148E-6 C -0.01788 -0.03889 -0.03577 -0.07754 -0.05452 -0.10717 C -0.07327 -0.1368 -0.09774 -0.15301 -0.11215 -0.17778 C -0.12656 -0.20254 -0.14097 -0.22454 -0.14097 -0.25648 C -0.14097 -0.28842 -0.12552 -0.33333 -0.11215 -0.36967 C -0.09879 -0.40602 -0.07622 -0.44282 -0.06059 -0.47477 C -0.04497 -0.50671 -0.02726 -0.54444 -0.01823 -0.56157 C -0.0092 -0.5787 -0.00764 -0.57824 -0.00608 -0.5777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22083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69 C 0.02361 0.00209 0.07222 0.0051 0.11024 -0.01643 C 0.14827 -0.03773 0.19202 -0.08194 0.2033 -0.12824 C 0.21458 -0.1743 0.19722 -0.24699 0.17778 -0.29398 C 0.15851 -0.34097 0.1224 -0.37592 0.08663 -0.4104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20417 -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927 -0.03982 C 0.10138 -0.03426 0.11006 -0.02847 0.08055 -0.03982 C 0.05104 -0.05116 -0.04115 -0.09676 -0.08455 -0.10857 C -0.12796 -0.12037 -0.15174 -0.10533 -0.18004 -0.11042 C -0.20834 -0.11551 -0.22987 -0.1257 -0.25434 -0.13889 C -0.27882 -0.15209 -0.30747 -0.17222 -0.32709 -0.18935 C -0.34671 -0.20648 -0.35955 -0.2176 -0.3724 -0.2419 C -0.38525 -0.26621 -0.40938 -0.30741 -0.40434 -0.33472 C -0.39931 -0.36204 -0.37084 -0.3838 -0.34219 -0.40556 " pathEditMode="relative" rAng="0" ptsTypes="AAAAAAA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75905" y="442748"/>
            <a:ext cx="517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NĂM</a:t>
            </a:r>
            <a:endParaRPr lang="vi-VN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43757" y="1738264"/>
            <a:ext cx="903545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en-US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CỘNG, PHÉP TRỪ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PHẠM VI </a:t>
            </a:r>
            <a:r>
              <a:rPr lang="vi-VN" sz="44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44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>
              <a:lnSpc>
                <a:spcPct val="120000"/>
              </a:lnSpc>
            </a:pPr>
            <a:r>
              <a:rPr lang="en-US" sz="44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 – Luyện tập, tr 117)</a:t>
            </a:r>
            <a:endParaRPr lang="vi-VN" sz="4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0.Ontapphepcongpheptrutrongphamvi1000[20210616164816684].mdb"/>
  <p:tag name="INKNOELEADERBOARD" val="9442539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466</Words>
  <Application>Microsoft Office PowerPoint</Application>
  <PresentationFormat>Widescreen</PresentationFormat>
  <Paragraphs>112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Cookies</vt:lpstr>
      <vt:lpstr>Wingdings</vt:lpstr>
      <vt:lpstr>字魂17号-萌趣果冻体</vt:lpstr>
      <vt:lpstr>Office Theme</vt:lpstr>
      <vt:lpstr>1_Office Theme</vt:lpstr>
      <vt:lpstr>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264</cp:revision>
  <dcterms:created xsi:type="dcterms:W3CDTF">2021-06-02T01:34:28Z</dcterms:created>
  <dcterms:modified xsi:type="dcterms:W3CDTF">2023-05-03T09:06:07Z</dcterms:modified>
</cp:coreProperties>
</file>