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6E77A-E403-4C0C-A058-9847FA10F30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5A6A-DD2A-4343-9963-7D8A74524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77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72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00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74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67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6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3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409561" y="555387"/>
            <a:ext cx="7143149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94356" y="555375"/>
            <a:ext cx="683505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798507" y="1143525"/>
            <a:ext cx="1978070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704813" y="5320875"/>
            <a:ext cx="1964306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6798507" y="4501725"/>
            <a:ext cx="1978070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6798506" y="2822625"/>
            <a:ext cx="2035215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6704813" y="1962675"/>
            <a:ext cx="2021456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6704813" y="3641775"/>
            <a:ext cx="2078606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640861" y="778478"/>
            <a:ext cx="6665495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618910" y="737098"/>
            <a:ext cx="6665495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574249" y="792608"/>
            <a:ext cx="6665495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575006" y="739117"/>
            <a:ext cx="6665495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848194" y="1509651"/>
            <a:ext cx="6164643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1680900" y="4209427"/>
            <a:ext cx="5233144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017916" y="2152562"/>
            <a:ext cx="865227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618905" y="737100"/>
            <a:ext cx="6665495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994605" y="278555"/>
            <a:ext cx="5863082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7328644" y="12849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7328644" y="21231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7328644" y="29613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7328644" y="37995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7328644" y="47139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7328644" y="55521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47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59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2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165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9E5B-E430-4BB3-9D8D-9236DC9507E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D116-A4B6-4756-861E-F34CD177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048781" y="524375"/>
            <a:ext cx="1401075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7328644" y="12849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7328644" y="21231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7328644" y="29613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7328644" y="37995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7328644" y="47139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7328644" y="5552150"/>
            <a:ext cx="145665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12F200-52AC-47C4-80BE-EB7DF61F285F}"/>
              </a:ext>
            </a:extLst>
          </p:cNvPr>
          <p:cNvSpPr/>
          <p:nvPr/>
        </p:nvSpPr>
        <p:spPr>
          <a:xfrm>
            <a:off x="7375" y="68827"/>
            <a:ext cx="206477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E96226-C7E8-4983-938C-D1334D15C65F}"/>
              </a:ext>
            </a:extLst>
          </p:cNvPr>
          <p:cNvSpPr txBox="1"/>
          <p:nvPr/>
        </p:nvSpPr>
        <p:spPr>
          <a:xfrm>
            <a:off x="1454398" y="2144050"/>
            <a:ext cx="6003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 EM ĐẾN VỚI TIẾT 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40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628980" y="563825"/>
            <a:ext cx="7002510" cy="523220"/>
            <a:chOff x="4975091" y="695644"/>
            <a:chExt cx="9336680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2" y="695644"/>
              <a:ext cx="8899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278078" y="2679301"/>
            <a:ext cx="1949477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2188810" y="5170831"/>
            <a:ext cx="4076025" cy="1083290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C97A785-58EC-48E2-99E6-2A888E13D758}"/>
              </a:ext>
            </a:extLst>
          </p:cNvPr>
          <p:cNvGrpSpPr/>
          <p:nvPr/>
        </p:nvGrpSpPr>
        <p:grpSpPr>
          <a:xfrm>
            <a:off x="824957" y="1484601"/>
            <a:ext cx="5273829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70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F407F17-B1FF-4756-A1DC-0429AC5FC587}"/>
              </a:ext>
            </a:extLst>
          </p:cNvPr>
          <p:cNvGrpSpPr/>
          <p:nvPr/>
        </p:nvGrpSpPr>
        <p:grpSpPr>
          <a:xfrm>
            <a:off x="1295400" y="1074094"/>
            <a:ext cx="2481943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xmlns="" id="{445B8F09-54E1-49F1-B58F-EB95E3005964}"/>
              </a:ext>
            </a:extLst>
          </p:cNvPr>
          <p:cNvSpPr/>
          <p:nvPr/>
        </p:nvSpPr>
        <p:spPr>
          <a:xfrm>
            <a:off x="1295400" y="2104359"/>
            <a:ext cx="2481943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4F363D7-DCD1-488C-8B0B-74678334E604}"/>
              </a:ext>
            </a:extLst>
          </p:cNvPr>
          <p:cNvSpPr/>
          <p:nvPr/>
        </p:nvSpPr>
        <p:spPr>
          <a:xfrm>
            <a:off x="1291658" y="2087197"/>
            <a:ext cx="1525973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5231C65-EA97-413F-990C-179FE574AA22}"/>
              </a:ext>
            </a:extLst>
          </p:cNvPr>
          <p:cNvGrpSpPr/>
          <p:nvPr/>
        </p:nvGrpSpPr>
        <p:grpSpPr>
          <a:xfrm>
            <a:off x="628980" y="316175"/>
            <a:ext cx="6587078" cy="523220"/>
            <a:chOff x="4975091" y="695644"/>
            <a:chExt cx="8782771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341F9C8-D45E-4E73-8408-10FD2696F812}"/>
                </a:ext>
              </a:extLst>
            </p:cNvPr>
            <p:cNvSpPr txBox="1"/>
            <p:nvPr/>
          </p:nvSpPr>
          <p:spPr>
            <a:xfrm>
              <a:off x="5412414" y="695644"/>
              <a:ext cx="83454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xmlns="" id="{BCFFB043-8B7A-41F6-B845-F9B66E9135AD}"/>
              </a:ext>
            </a:extLst>
          </p:cNvPr>
          <p:cNvSpPr/>
          <p:nvPr/>
        </p:nvSpPr>
        <p:spPr>
          <a:xfrm rot="6664295">
            <a:off x="1124656" y="1727230"/>
            <a:ext cx="2200459" cy="139193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D5C7BA8-D421-4A60-9537-80A6CC79F726}"/>
              </a:ext>
            </a:extLst>
          </p:cNvPr>
          <p:cNvSpPr/>
          <p:nvPr/>
        </p:nvSpPr>
        <p:spPr>
          <a:xfrm>
            <a:off x="4072890" y="1664052"/>
            <a:ext cx="4076025" cy="1083290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3BCD5C1-F4F8-485B-940E-F39073DA2BCD}"/>
              </a:ext>
            </a:extLst>
          </p:cNvPr>
          <p:cNvGrpSpPr/>
          <p:nvPr/>
        </p:nvGrpSpPr>
        <p:grpSpPr>
          <a:xfrm>
            <a:off x="628981" y="3454955"/>
            <a:ext cx="6748595" cy="523220"/>
            <a:chOff x="4975091" y="695644"/>
            <a:chExt cx="8998127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8636150-E909-48D0-A9CA-B6B92D9A95B8}"/>
                </a:ext>
              </a:extLst>
            </p:cNvPr>
            <p:cNvSpPr txBox="1"/>
            <p:nvPr/>
          </p:nvSpPr>
          <p:spPr>
            <a:xfrm>
              <a:off x="5412412" y="695644"/>
              <a:ext cx="8560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628980" y="4316115"/>
            <a:ext cx="7350919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41BB8-9140-485A-BDF5-B75DA9C8DCCD}"/>
              </a:ext>
            </a:extLst>
          </p:cNvPr>
          <p:cNvGrpSpPr/>
          <p:nvPr/>
        </p:nvGrpSpPr>
        <p:grpSpPr>
          <a:xfrm>
            <a:off x="2454257" y="3892277"/>
            <a:ext cx="95127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87776B5-DA05-4ED5-A834-8C0633D1DC5E}"/>
              </a:ext>
            </a:extLst>
          </p:cNvPr>
          <p:cNvGrpSpPr/>
          <p:nvPr/>
        </p:nvGrpSpPr>
        <p:grpSpPr>
          <a:xfrm>
            <a:off x="5001168" y="3896676"/>
            <a:ext cx="2183404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68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F3284B69-B012-4E6A-A049-731DADCF3C95}"/>
              </a:ext>
            </a:extLst>
          </p:cNvPr>
          <p:cNvSpPr/>
          <p:nvPr/>
        </p:nvSpPr>
        <p:spPr>
          <a:xfrm>
            <a:off x="742159" y="741415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5854EA-0DDE-4057-A60B-BCE3DDFECA2B}"/>
              </a:ext>
            </a:extLst>
          </p:cNvPr>
          <p:cNvSpPr txBox="1"/>
          <p:nvPr/>
        </p:nvSpPr>
        <p:spPr>
          <a:xfrm>
            <a:off x="1155876" y="590964"/>
            <a:ext cx="25398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err="1"/>
              <a:t>hình</a:t>
            </a:r>
            <a:r>
              <a:rPr lang="en-US" sz="2700"/>
              <a:t> </a:t>
            </a:r>
            <a:r>
              <a:rPr lang="en-US" sz="2700" smtClean="0"/>
              <a:t>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159" y="1490586"/>
            <a:ext cx="572352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xmlns="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30" y="3117134"/>
            <a:ext cx="2805650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99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1B55B1C-6B98-4633-910F-F9793CAC2563}"/>
              </a:ext>
            </a:extLst>
          </p:cNvPr>
          <p:cNvSpPr/>
          <p:nvPr/>
        </p:nvSpPr>
        <p:spPr>
          <a:xfrm>
            <a:off x="742159" y="741415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D5C945-9A70-4F2E-8317-E1955D27E501}"/>
              </a:ext>
            </a:extLst>
          </p:cNvPr>
          <p:cNvSpPr txBox="1"/>
          <p:nvPr/>
        </p:nvSpPr>
        <p:spPr>
          <a:xfrm>
            <a:off x="1159692" y="640790"/>
            <a:ext cx="60743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6000D67-69D5-4B03-8529-4EF108A23AF0}"/>
              </a:ext>
            </a:extLst>
          </p:cNvPr>
          <p:cNvGrpSpPr/>
          <p:nvPr/>
        </p:nvGrpSpPr>
        <p:grpSpPr>
          <a:xfrm>
            <a:off x="822485" y="1377855"/>
            <a:ext cx="3287053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83411" cy="2985602"/>
              <a:chOff x="448279" y="1256522"/>
              <a:chExt cx="4183411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6" y="1256522"/>
                <a:ext cx="5240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83411" cy="2531311"/>
                <a:chOff x="448279" y="1710813"/>
                <a:chExt cx="4183411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xmlns="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xmlns="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xmlns="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xmlns="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xmlns="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2" y="2633224"/>
                  <a:ext cx="4791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50697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5454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5005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5" y="2313034"/>
                  <a:ext cx="5475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3EB243E-9F05-43DD-BE5C-1CDA58C1FE8C}"/>
              </a:ext>
            </a:extLst>
          </p:cNvPr>
          <p:cNvGrpSpPr/>
          <p:nvPr/>
        </p:nvGrpSpPr>
        <p:grpSpPr>
          <a:xfrm>
            <a:off x="4612245" y="1377855"/>
            <a:ext cx="3475850" cy="3253140"/>
            <a:chOff x="6376944" y="1554833"/>
            <a:chExt cx="4634466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448414" cy="3031174"/>
              <a:chOff x="5965732" y="1626664"/>
              <a:chExt cx="4448414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xmlns="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xmlns="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556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656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568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4" y="2791461"/>
                <a:ext cx="4941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0" y="3167390"/>
                <a:ext cx="562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59E5393-C26B-42C5-840E-F40B4C275B2D}"/>
              </a:ext>
            </a:extLst>
          </p:cNvPr>
          <p:cNvGrpSpPr/>
          <p:nvPr/>
        </p:nvGrpSpPr>
        <p:grpSpPr>
          <a:xfrm>
            <a:off x="1572217" y="4808137"/>
            <a:ext cx="1682658" cy="1575203"/>
            <a:chOff x="1508519" y="4738253"/>
            <a:chExt cx="3882540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57EAE05-8269-4771-88AE-BAE23BADB890}"/>
                </a:ext>
              </a:extLst>
            </p:cNvPr>
            <p:cNvSpPr txBox="1"/>
            <p:nvPr/>
          </p:nvSpPr>
          <p:spPr>
            <a:xfrm>
              <a:off x="1659616" y="4819544"/>
              <a:ext cx="3731443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393EF72-ACD0-4CEB-B7FA-B9579E6173A2}"/>
              </a:ext>
            </a:extLst>
          </p:cNvPr>
          <p:cNvGrpSpPr/>
          <p:nvPr/>
        </p:nvGrpSpPr>
        <p:grpSpPr>
          <a:xfrm>
            <a:off x="5802243" y="4808137"/>
            <a:ext cx="1767376" cy="1575203"/>
            <a:chOff x="1508519" y="4738253"/>
            <a:chExt cx="4078017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8C4C522-6CD5-4D54-926B-1C2713153643}"/>
                </a:ext>
              </a:extLst>
            </p:cNvPr>
            <p:cNvSpPr txBox="1"/>
            <p:nvPr/>
          </p:nvSpPr>
          <p:spPr>
            <a:xfrm>
              <a:off x="1636422" y="5034987"/>
              <a:ext cx="3950114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08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FF90D620-C64D-453F-BCDD-813AE705C339}"/>
              </a:ext>
            </a:extLst>
          </p:cNvPr>
          <p:cNvSpPr/>
          <p:nvPr/>
        </p:nvSpPr>
        <p:spPr>
          <a:xfrm>
            <a:off x="357212" y="297105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46B80B-EA3E-4A8B-842A-CAD427395D45}"/>
              </a:ext>
            </a:extLst>
          </p:cNvPr>
          <p:cNvSpPr txBox="1"/>
          <p:nvPr/>
        </p:nvSpPr>
        <p:spPr>
          <a:xfrm>
            <a:off x="685204" y="258039"/>
            <a:ext cx="77415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</a:t>
            </a:r>
            <a:r>
              <a:rPr lang="en-US" sz="2700"/>
              <a:t>) </a:t>
            </a:r>
            <a:r>
              <a:rPr lang="en-US" sz="2700" smtClean="0"/>
              <a:t>Rô</a:t>
            </a:r>
            <a:r>
              <a:rPr lang="en-US" sz="2700"/>
              <a:t>-</a:t>
            </a:r>
            <a:r>
              <a:rPr lang="en-US" sz="2700" smtClean="0"/>
              <a:t>bốt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040106" y="1758294"/>
            <a:ext cx="6694993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5113C2-F4EA-4EDE-80CC-95D20728B940}"/>
              </a:ext>
            </a:extLst>
          </p:cNvPr>
          <p:cNvSpPr txBox="1"/>
          <p:nvPr/>
        </p:nvSpPr>
        <p:spPr>
          <a:xfrm>
            <a:off x="357213" y="5152318"/>
            <a:ext cx="82304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7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9BB9830-9CB8-450A-9FD2-84999F356C40}"/>
              </a:ext>
            </a:extLst>
          </p:cNvPr>
          <p:cNvGrpSpPr/>
          <p:nvPr/>
        </p:nvGrpSpPr>
        <p:grpSpPr>
          <a:xfrm>
            <a:off x="767104" y="1181673"/>
            <a:ext cx="2924515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1D9058-8F5B-4FC3-9CDB-C1343A9931F0}"/>
              </a:ext>
            </a:extLst>
          </p:cNvPr>
          <p:cNvSpPr txBox="1"/>
          <p:nvPr/>
        </p:nvSpPr>
        <p:spPr>
          <a:xfrm>
            <a:off x="1593579" y="349485"/>
            <a:ext cx="1271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0A13C4-8CD5-496B-B24A-00F357C4C2D4}"/>
              </a:ext>
            </a:extLst>
          </p:cNvPr>
          <p:cNvSpPr txBox="1"/>
          <p:nvPr/>
        </p:nvSpPr>
        <p:spPr>
          <a:xfrm>
            <a:off x="6278858" y="349484"/>
            <a:ext cx="1271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1AACCA0-29A5-49C4-84B4-ABD2E5E9C2B5}"/>
              </a:ext>
            </a:extLst>
          </p:cNvPr>
          <p:cNvGrpSpPr/>
          <p:nvPr/>
        </p:nvGrpSpPr>
        <p:grpSpPr>
          <a:xfrm>
            <a:off x="4591051" y="1742770"/>
            <a:ext cx="3785846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84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78748" y="-32312"/>
            <a:ext cx="106737144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521398" y="70427"/>
            <a:ext cx="5642488" cy="760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1567152" y="761882"/>
            <a:ext cx="712009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8397257" y="3167529"/>
            <a:ext cx="779908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279135" y="5496328"/>
            <a:ext cx="1415297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FFD5A6-A8AB-45A9-9DC4-3E0B315D94CB}"/>
              </a:ext>
            </a:extLst>
          </p:cNvPr>
          <p:cNvSpPr txBox="1"/>
          <p:nvPr/>
        </p:nvSpPr>
        <p:spPr>
          <a:xfrm>
            <a:off x="3043483" y="1289663"/>
            <a:ext cx="3692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>
                <a:solidFill>
                  <a:srgbClr val="FF0000"/>
                </a:solidFill>
                <a:ea typeface="微软雅黑"/>
                <a:cs typeface="Arial" panose="020B0604020202020204" pitchFamily="34" charset="0"/>
              </a:rPr>
              <a:t>YÊU CẦU CẦN ĐẠT</a:t>
            </a:r>
            <a:endParaRPr lang="en-US" sz="3200">
              <a:solidFill>
                <a:srgbClr val="FF0000"/>
              </a:solidFill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8115" y="2720057"/>
            <a:ext cx="386506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9E71A6-C233-4129-AB64-F6FB7744F6A1}"/>
              </a:ext>
            </a:extLst>
          </p:cNvPr>
          <p:cNvSpPr txBox="1"/>
          <p:nvPr/>
        </p:nvSpPr>
        <p:spPr>
          <a:xfrm>
            <a:off x="2206881" y="2385676"/>
            <a:ext cx="6508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45" y="513740"/>
            <a:ext cx="8251724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7598553" y="4577824"/>
            <a:ext cx="187056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13979" y="-295906"/>
            <a:ext cx="1467745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7118" y="239123"/>
            <a:ext cx="1820064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9442" y="1"/>
            <a:ext cx="553014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35483" y="5384689"/>
            <a:ext cx="1423072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614A93-D4FE-4FBA-80B2-80861E4D515F}"/>
              </a:ext>
            </a:extLst>
          </p:cNvPr>
          <p:cNvSpPr txBox="1"/>
          <p:nvPr/>
        </p:nvSpPr>
        <p:spPr>
          <a:xfrm>
            <a:off x="1614422" y="2157397"/>
            <a:ext cx="6407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0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78748" y="-32312"/>
            <a:ext cx="106737144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50213" y="591777"/>
            <a:ext cx="5551877" cy="594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2371689" y="2892152"/>
            <a:ext cx="437413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KHỞI ĐỘNG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6377145" y="1163222"/>
            <a:ext cx="1864819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924487" y="3926128"/>
            <a:ext cx="132755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2604789" y="545724"/>
            <a:ext cx="1583692" cy="70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37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0"/>
            <a:ext cx="382905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3030847" y="2095799"/>
            <a:ext cx="2970605" cy="38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007345" y="3057611"/>
            <a:ext cx="20574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62865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6635" y="3124200"/>
            <a:ext cx="905606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25" y="4809022"/>
            <a:ext cx="62865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4991" y="5723555"/>
            <a:ext cx="823046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4535" y="4694722"/>
            <a:ext cx="62865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16518" y="5723555"/>
            <a:ext cx="888737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9450" y="2286000"/>
            <a:ext cx="62865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34844" y="3429001"/>
            <a:ext cx="989213" cy="1168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0"/>
            <a:ext cx="640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60468" y="695845"/>
            <a:ext cx="5543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nào dưới đây là hình trụ?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2026893" y="3668270"/>
            <a:ext cx="959812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026016" y="3653857"/>
            <a:ext cx="9144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026017" y="3653855"/>
            <a:ext cx="9144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57450" y="5867400"/>
            <a:ext cx="9144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34818" y="2590800"/>
            <a:ext cx="9144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71752" y="4640711"/>
            <a:ext cx="8001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026017" y="3653857"/>
            <a:ext cx="9144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818067" y="2517431"/>
            <a:ext cx="800100" cy="6669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D2682A-74CA-4710-BEA6-F540D3110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15" y="3010033"/>
            <a:ext cx="950978" cy="12679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4C981CC-8838-4D69-920F-E2131F5F48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44" y="3455315"/>
            <a:ext cx="989213" cy="1142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675D469-6F3B-49E9-8E07-461FC8C179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04" y="5765902"/>
            <a:ext cx="823046" cy="10973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F5A104C-25CA-4047-BF02-15D266E464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31" y="5638754"/>
            <a:ext cx="989213" cy="13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007345" y="3057612"/>
            <a:ext cx="20574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2093"/>
            <a:ext cx="5743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6845" y="622898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dưới đây là đường cong?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9344" y="4480879"/>
            <a:ext cx="62865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1628" y="5626276"/>
            <a:ext cx="1000562" cy="123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2142001" y="3562824"/>
            <a:ext cx="1117110" cy="837833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2142001" y="3562825"/>
            <a:ext cx="1117110" cy="837833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2142001" y="3562825"/>
            <a:ext cx="1117110" cy="837833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2196620" y="3605609"/>
            <a:ext cx="1014112" cy="76058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86050" y="6096000"/>
            <a:ext cx="9144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9814" y="4511842"/>
            <a:ext cx="62865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34158" y="5626276"/>
            <a:ext cx="1580993" cy="850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6800850" y="4848234"/>
            <a:ext cx="74295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350" y="1828800"/>
            <a:ext cx="62865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71901" y="3019864"/>
            <a:ext cx="1157441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14650" y="3124200"/>
            <a:ext cx="74295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50" y="2362200"/>
            <a:ext cx="748094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000750" y="3733800"/>
            <a:ext cx="1319219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08322" y="3810000"/>
            <a:ext cx="8001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0695A4-FA84-42A2-91B3-417AE1C529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 r="17217" b="62244"/>
          <a:stretch/>
        </p:blipFill>
        <p:spPr>
          <a:xfrm>
            <a:off x="3871628" y="3035906"/>
            <a:ext cx="1000562" cy="545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EF02756-31DA-4400-9C78-F90150FDB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64" y="3778769"/>
            <a:ext cx="1133609" cy="503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121051C-DC87-4D01-B3FC-2AAB48DD7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32793" r="31964" b="8691"/>
          <a:stretch/>
        </p:blipFill>
        <p:spPr>
          <a:xfrm>
            <a:off x="5543551" y="5719071"/>
            <a:ext cx="1169123" cy="6710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C80A520-011D-4A2F-AD9E-E85468B25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37756" r="72947" b="6613"/>
          <a:stretch/>
        </p:blipFill>
        <p:spPr>
          <a:xfrm>
            <a:off x="4080929" y="5721001"/>
            <a:ext cx="628650" cy="10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745433" y="106017"/>
            <a:ext cx="1656709" cy="1160987"/>
            <a:chOff x="1523998" y="0"/>
            <a:chExt cx="2208945" cy="11609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3" y="206880"/>
              <a:ext cx="21907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</a:rPr>
                <a:t>14</a:t>
              </a:r>
              <a:endParaRPr lang="vi-VN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2456929" y="682174"/>
            <a:ext cx="394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29517" y="1569646"/>
            <a:ext cx="6776594" cy="27145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72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TẬP </a:t>
            </a:r>
            <a:r>
              <a:rPr lang="en-US" sz="48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HÌNH </a:t>
            </a:r>
            <a:r>
              <a:rPr lang="en-US" sz="48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HỌC</a:t>
            </a:r>
          </a:p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(Tiết 1 – Luyện tập, tr 127)</a:t>
            </a:r>
            <a:endParaRPr lang="vi-VN" sz="4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3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78748" y="-32312"/>
            <a:ext cx="106737144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521398" y="70427"/>
            <a:ext cx="5642488" cy="760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1567152" y="761882"/>
            <a:ext cx="712009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8397257" y="3167529"/>
            <a:ext cx="779908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279135" y="5496328"/>
            <a:ext cx="1415297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FFD5A6-A8AB-45A9-9DC4-3E0B315D94CB}"/>
              </a:ext>
            </a:extLst>
          </p:cNvPr>
          <p:cNvSpPr txBox="1"/>
          <p:nvPr/>
        </p:nvSpPr>
        <p:spPr>
          <a:xfrm>
            <a:off x="3043483" y="1289663"/>
            <a:ext cx="3692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8115" y="2720057"/>
            <a:ext cx="386506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9E71A6-C233-4129-AB64-F6FB7744F6A1}"/>
              </a:ext>
            </a:extLst>
          </p:cNvPr>
          <p:cNvSpPr txBox="1"/>
          <p:nvPr/>
        </p:nvSpPr>
        <p:spPr>
          <a:xfrm>
            <a:off x="2206881" y="2385676"/>
            <a:ext cx="6508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7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128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628981" y="563825"/>
            <a:ext cx="6894852" cy="523220"/>
            <a:chOff x="4975091" y="695644"/>
            <a:chExt cx="9193137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2" y="695644"/>
              <a:ext cx="8755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xmlns="" id="{450D1739-2440-448C-AB5E-A44E0927A123}"/>
              </a:ext>
            </a:extLst>
          </p:cNvPr>
          <p:cNvGrpSpPr/>
          <p:nvPr/>
        </p:nvGrpSpPr>
        <p:grpSpPr>
          <a:xfrm>
            <a:off x="1011400" y="1473968"/>
            <a:ext cx="3697517" cy="3357158"/>
            <a:chOff x="925019" y="1469389"/>
            <a:chExt cx="4930022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xmlns="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xmlns="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52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506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500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541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4572000" y="4347298"/>
            <a:ext cx="1494978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xmlns="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1953715" y="1947163"/>
            <a:ext cx="2373847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1966746" y="1953513"/>
            <a:ext cx="864518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330204" y="1993689"/>
            <a:ext cx="636542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329035" y="4347297"/>
            <a:ext cx="1508079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2836026" y="4354125"/>
            <a:ext cx="1508079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329036" y="4347297"/>
            <a:ext cx="3004457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4142513" y="1975265"/>
            <a:ext cx="4076025" cy="2306360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2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On-screen Show (4:3)</PresentationFormat>
  <Paragraphs>65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2024-05-06T10:49:39Z</dcterms:created>
  <dcterms:modified xsi:type="dcterms:W3CDTF">2024-05-06T10:50:16Z</dcterms:modified>
</cp:coreProperties>
</file>