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0AF93-15CE-4052-8C6D-B0925EA8A24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6E1E9-F05F-4AFA-A2CA-FE08C581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1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30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04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6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81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16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51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6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7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28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409561" y="555387"/>
            <a:ext cx="7143149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594356" y="555375"/>
            <a:ext cx="683505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6798507" y="1143525"/>
            <a:ext cx="1978070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i="0" u="none" strike="noStrike" cap="none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MONDAY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704813" y="5320875"/>
            <a:ext cx="1964306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6798507" y="4501725"/>
            <a:ext cx="1978070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FRIDAY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6798506" y="2822625"/>
            <a:ext cx="2035215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WEDNESDAY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6704813" y="1962675"/>
            <a:ext cx="2021456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6704813" y="3641775"/>
            <a:ext cx="2078606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2"/>
                  </a:solidFill>
                  <a:latin typeface="Ranchers"/>
                  <a:ea typeface="Ranchers"/>
                  <a:cs typeface="Ranchers"/>
                  <a:sym typeface="Ranchers"/>
                </a:rPr>
                <a:t>THURSDAY</a:t>
              </a:r>
              <a:endParaRPr sz="23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640861" y="778478"/>
            <a:ext cx="66654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618910" y="737098"/>
            <a:ext cx="66654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574249" y="792608"/>
            <a:ext cx="66654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575006" y="739117"/>
            <a:ext cx="66654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848194" y="1509651"/>
            <a:ext cx="6164643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1680900" y="4209427"/>
            <a:ext cx="5233144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017916" y="2152562"/>
            <a:ext cx="865227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618905" y="737100"/>
            <a:ext cx="6665495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994605" y="278555"/>
            <a:ext cx="5863082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" action="ppaction://noaction"/>
          </p:cNvPr>
          <p:cNvSpPr/>
          <p:nvPr/>
        </p:nvSpPr>
        <p:spPr>
          <a:xfrm>
            <a:off x="7328644" y="12849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>
            <a:hlinkClick r:id="" action="ppaction://noaction"/>
          </p:cNvPr>
          <p:cNvSpPr/>
          <p:nvPr/>
        </p:nvSpPr>
        <p:spPr>
          <a:xfrm>
            <a:off x="7328644" y="21231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>
            <a:hlinkClick r:id="" action="ppaction://noaction"/>
          </p:cNvPr>
          <p:cNvSpPr/>
          <p:nvPr/>
        </p:nvSpPr>
        <p:spPr>
          <a:xfrm>
            <a:off x="7328644" y="29613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" action="ppaction://noaction"/>
          </p:cNvPr>
          <p:cNvSpPr/>
          <p:nvPr/>
        </p:nvSpPr>
        <p:spPr>
          <a:xfrm>
            <a:off x="7328644" y="37995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" action="ppaction://noaction"/>
          </p:cNvPr>
          <p:cNvSpPr/>
          <p:nvPr/>
        </p:nvSpPr>
        <p:spPr>
          <a:xfrm>
            <a:off x="7328644" y="47139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" action="ppaction://noaction"/>
          </p:cNvPr>
          <p:cNvSpPr/>
          <p:nvPr/>
        </p:nvSpPr>
        <p:spPr>
          <a:xfrm>
            <a:off x="7328644" y="55521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96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90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424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4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3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6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4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6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1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8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5DA0C-B8D5-49BF-8D43-CB36E7994FB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13BDB-3655-4020-A730-FADA20701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048781" y="524375"/>
            <a:ext cx="1401075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2" name="Google Shape;792;p10">
            <a:hlinkClick r:id="" action="ppaction://noaction"/>
          </p:cNvPr>
          <p:cNvSpPr/>
          <p:nvPr/>
        </p:nvSpPr>
        <p:spPr>
          <a:xfrm>
            <a:off x="7328644" y="12849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0">
            <a:hlinkClick r:id="" action="ppaction://noaction"/>
          </p:cNvPr>
          <p:cNvSpPr/>
          <p:nvPr/>
        </p:nvSpPr>
        <p:spPr>
          <a:xfrm>
            <a:off x="7328644" y="21231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0">
            <a:hlinkClick r:id="" action="ppaction://noaction"/>
          </p:cNvPr>
          <p:cNvSpPr/>
          <p:nvPr/>
        </p:nvSpPr>
        <p:spPr>
          <a:xfrm>
            <a:off x="7328644" y="29613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0">
            <a:hlinkClick r:id="" action="ppaction://noaction"/>
          </p:cNvPr>
          <p:cNvSpPr/>
          <p:nvPr/>
        </p:nvSpPr>
        <p:spPr>
          <a:xfrm>
            <a:off x="7328644" y="37995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0">
            <a:hlinkClick r:id="" action="ppaction://noaction"/>
          </p:cNvPr>
          <p:cNvSpPr/>
          <p:nvPr/>
        </p:nvSpPr>
        <p:spPr>
          <a:xfrm>
            <a:off x="7328644" y="47139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0">
            <a:hlinkClick r:id="" action="ppaction://noaction"/>
          </p:cNvPr>
          <p:cNvSpPr/>
          <p:nvPr/>
        </p:nvSpPr>
        <p:spPr>
          <a:xfrm>
            <a:off x="7328644" y="5552150"/>
            <a:ext cx="145665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12F200-52AC-47C4-80BE-EB7DF61F285F}"/>
              </a:ext>
            </a:extLst>
          </p:cNvPr>
          <p:cNvSpPr/>
          <p:nvPr/>
        </p:nvSpPr>
        <p:spPr>
          <a:xfrm>
            <a:off x="7375" y="68827"/>
            <a:ext cx="206477" cy="1284950"/>
          </a:xfrm>
          <a:prstGeom prst="rect">
            <a:avLst/>
          </a:prstGeom>
          <a:solidFill>
            <a:srgbClr val="FCF3BA"/>
          </a:solidFill>
          <a:ln>
            <a:solidFill>
              <a:srgbClr val="FCF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E691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E96226-C7E8-4983-938C-D1334D15C65F}"/>
              </a:ext>
            </a:extLst>
          </p:cNvPr>
          <p:cNvSpPr txBox="1"/>
          <p:nvPr/>
        </p:nvSpPr>
        <p:spPr>
          <a:xfrm>
            <a:off x="1454398" y="2144050"/>
            <a:ext cx="6003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 EM ĐẾN VỚI TIẾT 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83351C9-E10F-48BE-B1C6-6E6445ED14F6}"/>
              </a:ext>
            </a:extLst>
          </p:cNvPr>
          <p:cNvSpPr/>
          <p:nvPr/>
        </p:nvSpPr>
        <p:spPr>
          <a:xfrm>
            <a:off x="364747" y="565287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526F1E-3C73-4296-837D-2ABE66F85628}"/>
              </a:ext>
            </a:extLst>
          </p:cNvPr>
          <p:cNvSpPr txBox="1"/>
          <p:nvPr/>
        </p:nvSpPr>
        <p:spPr>
          <a:xfrm>
            <a:off x="692739" y="275006"/>
            <a:ext cx="77941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MNPQO,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kẹo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ABCDEGHO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892E0D1-4210-45E7-8901-1CE5529F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816" y="2068309"/>
            <a:ext cx="5958666" cy="440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732F92B-1453-4E81-B485-625D03BAB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580" r="85638" b="16589"/>
          <a:stretch/>
        </p:blipFill>
        <p:spPr>
          <a:xfrm>
            <a:off x="6352573" y="2130580"/>
            <a:ext cx="855793" cy="5649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1BA2AC-D99F-4543-BB76-5B0EAC03EF5C}"/>
              </a:ext>
            </a:extLst>
          </p:cNvPr>
          <p:cNvSpPr txBox="1"/>
          <p:nvPr/>
        </p:nvSpPr>
        <p:spPr>
          <a:xfrm>
            <a:off x="7208366" y="217230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9536FD-2B04-4732-962D-B4ED5D1D23C3}"/>
              </a:ext>
            </a:extLst>
          </p:cNvPr>
          <p:cNvSpPr txBox="1"/>
          <p:nvPr/>
        </p:nvSpPr>
        <p:spPr>
          <a:xfrm>
            <a:off x="7197867" y="2934668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873D0AC-34CB-477C-A89D-8FA98D185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6342074" y="2960797"/>
            <a:ext cx="855793" cy="5649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D5168A-6894-4BB2-B9D2-2F47FDDB30A3}"/>
              </a:ext>
            </a:extLst>
          </p:cNvPr>
          <p:cNvSpPr txBox="1"/>
          <p:nvPr/>
        </p:nvSpPr>
        <p:spPr>
          <a:xfrm>
            <a:off x="5552028" y="4808278"/>
            <a:ext cx="22402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B05D6A5-C7F1-42AC-8342-8AD63F339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0" t="88171" r="85528" b="-1002"/>
          <a:stretch/>
        </p:blipFill>
        <p:spPr>
          <a:xfrm>
            <a:off x="7509748" y="4895911"/>
            <a:ext cx="855793" cy="564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0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E7FD36-01CE-46C7-999F-C2ED7C595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" t="45313"/>
          <a:stretch/>
        </p:blipFill>
        <p:spPr>
          <a:xfrm>
            <a:off x="1802991" y="1493544"/>
            <a:ext cx="5479832" cy="23231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B20AA72A-2646-44E5-A734-67B81EAD6123}"/>
              </a:ext>
            </a:extLst>
          </p:cNvPr>
          <p:cNvSpPr/>
          <p:nvPr/>
        </p:nvSpPr>
        <p:spPr>
          <a:xfrm>
            <a:off x="364747" y="565287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5A77EF-3625-447D-AE45-04E1A4F19A88}"/>
              </a:ext>
            </a:extLst>
          </p:cNvPr>
          <p:cNvSpPr txBox="1"/>
          <p:nvPr/>
        </p:nvSpPr>
        <p:spPr>
          <a:xfrm>
            <a:off x="692739" y="275005"/>
            <a:ext cx="77941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110m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E81BA2-3731-434C-846A-B76E0E7F2D75}"/>
              </a:ext>
            </a:extLst>
          </p:cNvPr>
          <p:cNvSpPr txBox="1"/>
          <p:nvPr/>
        </p:nvSpPr>
        <p:spPr>
          <a:xfrm>
            <a:off x="990551" y="3736347"/>
            <a:ext cx="63504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– 110 = 50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74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78748" y="-32312"/>
            <a:ext cx="106737144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521398" y="70427"/>
            <a:ext cx="5642488" cy="760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1567152" y="761882"/>
            <a:ext cx="712009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8397257" y="3167529"/>
            <a:ext cx="779908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279135" y="5496328"/>
            <a:ext cx="1415297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FFD5A6-A8AB-45A9-9DC4-3E0B315D94CB}"/>
              </a:ext>
            </a:extLst>
          </p:cNvPr>
          <p:cNvSpPr txBox="1"/>
          <p:nvPr/>
        </p:nvSpPr>
        <p:spPr>
          <a:xfrm>
            <a:off x="3142501" y="1610577"/>
            <a:ext cx="3692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115" y="2720057"/>
            <a:ext cx="386506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E71A6-C233-4129-AB64-F6FB7744F6A1}"/>
              </a:ext>
            </a:extLst>
          </p:cNvPr>
          <p:cNvSpPr txBox="1"/>
          <p:nvPr/>
        </p:nvSpPr>
        <p:spPr>
          <a:xfrm>
            <a:off x="2161453" y="2646696"/>
            <a:ext cx="6508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Củng </a:t>
            </a: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</a:rPr>
              <a:t>cố 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</a:rPr>
              <a:t>kĩ năng tính độ dài đoạn thẳng, tính độ dài đường gấp khúc.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545" y="513740"/>
            <a:ext cx="8251724" cy="57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28968">
            <a:off x="7598553" y="4577824"/>
            <a:ext cx="1870561" cy="25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3979" y="-295906"/>
            <a:ext cx="1467745" cy="2114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7118" y="239123"/>
            <a:ext cx="1820064" cy="133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9442" y="1"/>
            <a:ext cx="553014" cy="99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615954">
            <a:off x="-35483" y="5384689"/>
            <a:ext cx="1423072" cy="6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614A93-D4FE-4FBA-80B2-80861E4D515F}"/>
              </a:ext>
            </a:extLst>
          </p:cNvPr>
          <p:cNvSpPr txBox="1"/>
          <p:nvPr/>
        </p:nvSpPr>
        <p:spPr>
          <a:xfrm>
            <a:off x="1614422" y="2157397"/>
            <a:ext cx="6407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  <a:sym typeface="Arial"/>
              </a:rPr>
              <a:t>CHÀO TẠM BIỆT VÀ HẸN GẶP LẠI!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49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-78748" y="-32312"/>
            <a:ext cx="106737144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9803"/>
            </a:srgbClr>
          </a:solidFill>
          <a:ln>
            <a:noFill/>
          </a:ln>
        </p:spPr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950213" y="591777"/>
            <a:ext cx="5551877" cy="5948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/>
        </p:nvSpPr>
        <p:spPr>
          <a:xfrm>
            <a:off x="2371689" y="2892152"/>
            <a:ext cx="437413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KHỞI ĐỘNG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75018">
            <a:off x="6377145" y="1163222"/>
            <a:ext cx="1864819" cy="111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336">
            <a:off x="924487" y="3926128"/>
            <a:ext cx="1327559" cy="17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7042">
            <a:off x="2604789" y="545724"/>
            <a:ext cx="1583692" cy="70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7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xmlns="" id="{3D17FBFF-FDB5-4067-8076-3FFC48A7B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61109"/>
            <a:ext cx="7626927" cy="57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6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138C25-CF3A-465B-B7E6-42C30821173C}"/>
              </a:ext>
            </a:extLst>
          </p:cNvPr>
          <p:cNvGrpSpPr/>
          <p:nvPr/>
        </p:nvGrpSpPr>
        <p:grpSpPr>
          <a:xfrm>
            <a:off x="745433" y="106017"/>
            <a:ext cx="1656709" cy="1160987"/>
            <a:chOff x="1523998" y="0"/>
            <a:chExt cx="2208945" cy="11609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xmlns="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E7F5520-C5D5-4F4E-96E0-A72DCF2CB46C}"/>
                </a:ext>
              </a:extLst>
            </p:cNvPr>
            <p:cNvSpPr txBox="1"/>
            <p:nvPr/>
          </p:nvSpPr>
          <p:spPr>
            <a:xfrm>
              <a:off x="1542193" y="206880"/>
              <a:ext cx="2190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D5657-02F9-4206-8D9F-84DE1BC35A4E}"/>
              </a:ext>
            </a:extLst>
          </p:cNvPr>
          <p:cNvSpPr txBox="1"/>
          <p:nvPr/>
        </p:nvSpPr>
        <p:spPr>
          <a:xfrm>
            <a:off x="2379551" y="317238"/>
            <a:ext cx="3659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A2A65E-4925-443C-973E-2B692A7DB1DB}"/>
              </a:ext>
            </a:extLst>
          </p:cNvPr>
          <p:cNvSpPr txBox="1"/>
          <p:nvPr/>
        </p:nvSpPr>
        <p:spPr>
          <a:xfrm>
            <a:off x="1013223" y="1712250"/>
            <a:ext cx="6776594" cy="27145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72</a:t>
            </a:r>
            <a:endParaRPr kumimoji="0" lang="vi-VN" sz="54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HÌNH </a:t>
            </a:r>
            <a:r>
              <a:rPr kumimoji="0" lang="en-US" sz="4800" b="1" i="0" u="none" strike="noStrike" kern="1200" cap="none" spc="0" normalizeH="0" baseline="0" noProof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HỌC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UTM Cookies"/>
              </a:rPr>
              <a:t>(Tiết 2 – Luyện tập, tr 129)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9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/>
          <p:nvPr/>
        </p:nvSpPr>
        <p:spPr>
          <a:xfrm>
            <a:off x="-78748" y="-32312"/>
            <a:ext cx="106737144" cy="44341758"/>
          </a:xfrm>
          <a:custGeom>
            <a:avLst/>
            <a:gdLst/>
            <a:ahLst/>
            <a:cxnLst/>
            <a:rect l="l" t="t" r="r" b="b"/>
            <a:pathLst>
              <a:path w="13189097" h="7361975" extrusionOk="0">
                <a:moveTo>
                  <a:pt x="13189097" y="81348"/>
                </a:moveTo>
                <a:lnTo>
                  <a:pt x="13189097" y="0"/>
                </a:lnTo>
                <a:lnTo>
                  <a:pt x="72868" y="0"/>
                </a:lnTo>
                <a:lnTo>
                  <a:pt x="72868" y="40674"/>
                </a:lnTo>
                <a:lnTo>
                  <a:pt x="0" y="40674"/>
                </a:lnTo>
                <a:lnTo>
                  <a:pt x="0" y="7361975"/>
                </a:lnTo>
                <a:lnTo>
                  <a:pt x="145736" y="7361975"/>
                </a:lnTo>
                <a:lnTo>
                  <a:pt x="145736" y="5938389"/>
                </a:lnTo>
                <a:lnTo>
                  <a:pt x="2623246" y="5938389"/>
                </a:lnTo>
                <a:lnTo>
                  <a:pt x="2623246" y="7361975"/>
                </a:lnTo>
                <a:lnTo>
                  <a:pt x="2768982" y="7361975"/>
                </a:lnTo>
                <a:lnTo>
                  <a:pt x="2768982" y="5938389"/>
                </a:lnTo>
                <a:lnTo>
                  <a:pt x="5246492" y="5938389"/>
                </a:lnTo>
                <a:lnTo>
                  <a:pt x="5246492" y="7361975"/>
                </a:lnTo>
                <a:lnTo>
                  <a:pt x="5392227" y="7361975"/>
                </a:lnTo>
                <a:lnTo>
                  <a:pt x="5392227" y="5938389"/>
                </a:lnTo>
                <a:lnTo>
                  <a:pt x="7869737" y="5938389"/>
                </a:lnTo>
                <a:lnTo>
                  <a:pt x="7869737" y="7361975"/>
                </a:lnTo>
                <a:lnTo>
                  <a:pt x="8015474" y="7361975"/>
                </a:lnTo>
                <a:lnTo>
                  <a:pt x="8015474" y="5938389"/>
                </a:lnTo>
                <a:lnTo>
                  <a:pt x="10492984" y="5938389"/>
                </a:lnTo>
                <a:lnTo>
                  <a:pt x="10492984" y="7361975"/>
                </a:lnTo>
                <a:lnTo>
                  <a:pt x="10638719" y="7361975"/>
                </a:lnTo>
                <a:lnTo>
                  <a:pt x="10638719" y="5938389"/>
                </a:lnTo>
                <a:lnTo>
                  <a:pt x="13189097" y="5938389"/>
                </a:lnTo>
                <a:lnTo>
                  <a:pt x="13189097" y="5857041"/>
                </a:lnTo>
                <a:lnTo>
                  <a:pt x="10638719" y="5857041"/>
                </a:lnTo>
                <a:lnTo>
                  <a:pt x="10638719" y="4474129"/>
                </a:lnTo>
                <a:lnTo>
                  <a:pt x="13189097" y="4474129"/>
                </a:lnTo>
                <a:lnTo>
                  <a:pt x="13189097" y="4392781"/>
                </a:lnTo>
                <a:lnTo>
                  <a:pt x="10638719" y="4392781"/>
                </a:lnTo>
                <a:lnTo>
                  <a:pt x="10638719" y="3009869"/>
                </a:lnTo>
                <a:lnTo>
                  <a:pt x="13189097" y="3009869"/>
                </a:lnTo>
                <a:lnTo>
                  <a:pt x="13189097" y="2928521"/>
                </a:lnTo>
                <a:lnTo>
                  <a:pt x="10638719" y="2928521"/>
                </a:lnTo>
                <a:lnTo>
                  <a:pt x="10638719" y="1545608"/>
                </a:lnTo>
                <a:lnTo>
                  <a:pt x="13189097" y="1545608"/>
                </a:lnTo>
                <a:lnTo>
                  <a:pt x="13189097" y="1464260"/>
                </a:lnTo>
                <a:lnTo>
                  <a:pt x="10638719" y="1464260"/>
                </a:lnTo>
                <a:lnTo>
                  <a:pt x="10638719" y="81348"/>
                </a:lnTo>
                <a:lnTo>
                  <a:pt x="13189097" y="81348"/>
                </a:lnTo>
                <a:close/>
                <a:moveTo>
                  <a:pt x="2768982" y="1464260"/>
                </a:moveTo>
                <a:lnTo>
                  <a:pt x="2768982" y="81348"/>
                </a:lnTo>
                <a:lnTo>
                  <a:pt x="5246492" y="81348"/>
                </a:lnTo>
                <a:lnTo>
                  <a:pt x="5246492" y="1464260"/>
                </a:lnTo>
                <a:lnTo>
                  <a:pt x="2768982" y="1464260"/>
                </a:lnTo>
                <a:close/>
                <a:moveTo>
                  <a:pt x="5246492" y="1545608"/>
                </a:moveTo>
                <a:lnTo>
                  <a:pt x="5246492" y="2928521"/>
                </a:lnTo>
                <a:lnTo>
                  <a:pt x="2768982" y="2928521"/>
                </a:lnTo>
                <a:lnTo>
                  <a:pt x="2768982" y="1545608"/>
                </a:lnTo>
                <a:lnTo>
                  <a:pt x="5246492" y="1545608"/>
                </a:lnTo>
                <a:close/>
                <a:moveTo>
                  <a:pt x="2623246" y="1464260"/>
                </a:moveTo>
                <a:lnTo>
                  <a:pt x="145736" y="1464260"/>
                </a:lnTo>
                <a:lnTo>
                  <a:pt x="145736" y="81348"/>
                </a:lnTo>
                <a:lnTo>
                  <a:pt x="2623246" y="81348"/>
                </a:lnTo>
                <a:lnTo>
                  <a:pt x="2623246" y="1464260"/>
                </a:lnTo>
                <a:close/>
                <a:moveTo>
                  <a:pt x="2623246" y="1545608"/>
                </a:moveTo>
                <a:lnTo>
                  <a:pt x="2623246" y="2928521"/>
                </a:lnTo>
                <a:lnTo>
                  <a:pt x="145736" y="2928521"/>
                </a:lnTo>
                <a:lnTo>
                  <a:pt x="145736" y="1545608"/>
                </a:lnTo>
                <a:lnTo>
                  <a:pt x="2623246" y="1545608"/>
                </a:lnTo>
                <a:close/>
                <a:moveTo>
                  <a:pt x="2623246" y="3009869"/>
                </a:moveTo>
                <a:lnTo>
                  <a:pt x="2623246" y="4392781"/>
                </a:lnTo>
                <a:lnTo>
                  <a:pt x="145736" y="4392781"/>
                </a:lnTo>
                <a:lnTo>
                  <a:pt x="145736" y="3009869"/>
                </a:lnTo>
                <a:lnTo>
                  <a:pt x="2623246" y="3009869"/>
                </a:lnTo>
                <a:close/>
                <a:moveTo>
                  <a:pt x="2768982" y="3009869"/>
                </a:moveTo>
                <a:lnTo>
                  <a:pt x="5246492" y="3009869"/>
                </a:lnTo>
                <a:lnTo>
                  <a:pt x="5246492" y="4392781"/>
                </a:lnTo>
                <a:lnTo>
                  <a:pt x="2768982" y="4392781"/>
                </a:lnTo>
                <a:lnTo>
                  <a:pt x="2768982" y="3009869"/>
                </a:lnTo>
                <a:close/>
                <a:moveTo>
                  <a:pt x="5392227" y="3009869"/>
                </a:moveTo>
                <a:lnTo>
                  <a:pt x="7869737" y="3009869"/>
                </a:lnTo>
                <a:lnTo>
                  <a:pt x="7869737" y="4392781"/>
                </a:lnTo>
                <a:lnTo>
                  <a:pt x="5392227" y="4392781"/>
                </a:lnTo>
                <a:lnTo>
                  <a:pt x="5392227" y="3009869"/>
                </a:lnTo>
                <a:close/>
                <a:moveTo>
                  <a:pt x="5392227" y="2928521"/>
                </a:moveTo>
                <a:lnTo>
                  <a:pt x="5392227" y="1545608"/>
                </a:lnTo>
                <a:lnTo>
                  <a:pt x="7869737" y="1545608"/>
                </a:lnTo>
                <a:lnTo>
                  <a:pt x="7869737" y="2928521"/>
                </a:lnTo>
                <a:lnTo>
                  <a:pt x="5392227" y="2928521"/>
                </a:lnTo>
                <a:close/>
                <a:moveTo>
                  <a:pt x="5392227" y="1464260"/>
                </a:moveTo>
                <a:lnTo>
                  <a:pt x="5392227" y="81348"/>
                </a:lnTo>
                <a:lnTo>
                  <a:pt x="7869737" y="81348"/>
                </a:lnTo>
                <a:lnTo>
                  <a:pt x="7869737" y="1464260"/>
                </a:lnTo>
                <a:lnTo>
                  <a:pt x="5392227" y="1464260"/>
                </a:lnTo>
                <a:close/>
                <a:moveTo>
                  <a:pt x="145736" y="5857041"/>
                </a:moveTo>
                <a:lnTo>
                  <a:pt x="145736" y="4474129"/>
                </a:lnTo>
                <a:lnTo>
                  <a:pt x="2623246" y="4474129"/>
                </a:lnTo>
                <a:lnTo>
                  <a:pt x="2623246" y="5857041"/>
                </a:lnTo>
                <a:lnTo>
                  <a:pt x="145736" y="5857041"/>
                </a:lnTo>
                <a:close/>
                <a:moveTo>
                  <a:pt x="2768982" y="5857041"/>
                </a:moveTo>
                <a:lnTo>
                  <a:pt x="2768982" y="4474129"/>
                </a:lnTo>
                <a:lnTo>
                  <a:pt x="5246492" y="4474129"/>
                </a:lnTo>
                <a:lnTo>
                  <a:pt x="5246492" y="5857041"/>
                </a:lnTo>
                <a:lnTo>
                  <a:pt x="2768982" y="5857041"/>
                </a:lnTo>
                <a:close/>
                <a:moveTo>
                  <a:pt x="5392227" y="5857041"/>
                </a:moveTo>
                <a:lnTo>
                  <a:pt x="5392227" y="4474129"/>
                </a:lnTo>
                <a:lnTo>
                  <a:pt x="7869737" y="4474129"/>
                </a:lnTo>
                <a:lnTo>
                  <a:pt x="7869737" y="5857041"/>
                </a:lnTo>
                <a:lnTo>
                  <a:pt x="5392227" y="5857041"/>
                </a:lnTo>
                <a:close/>
                <a:moveTo>
                  <a:pt x="10492984" y="5857041"/>
                </a:moveTo>
                <a:lnTo>
                  <a:pt x="8015474" y="5857041"/>
                </a:lnTo>
                <a:lnTo>
                  <a:pt x="8015474" y="4474129"/>
                </a:lnTo>
                <a:lnTo>
                  <a:pt x="10492984" y="4474129"/>
                </a:lnTo>
                <a:lnTo>
                  <a:pt x="10492984" y="5857041"/>
                </a:lnTo>
                <a:close/>
                <a:moveTo>
                  <a:pt x="10492984" y="4392781"/>
                </a:moveTo>
                <a:lnTo>
                  <a:pt x="8015474" y="4392781"/>
                </a:lnTo>
                <a:lnTo>
                  <a:pt x="8015474" y="3009869"/>
                </a:lnTo>
                <a:lnTo>
                  <a:pt x="10492984" y="3009869"/>
                </a:lnTo>
                <a:lnTo>
                  <a:pt x="10492984" y="4392781"/>
                </a:lnTo>
                <a:close/>
                <a:moveTo>
                  <a:pt x="10492984" y="2928521"/>
                </a:moveTo>
                <a:lnTo>
                  <a:pt x="8015474" y="2928521"/>
                </a:lnTo>
                <a:lnTo>
                  <a:pt x="8015474" y="1545608"/>
                </a:lnTo>
                <a:lnTo>
                  <a:pt x="10492984" y="1545608"/>
                </a:lnTo>
                <a:lnTo>
                  <a:pt x="10492984" y="2928521"/>
                </a:lnTo>
                <a:close/>
                <a:moveTo>
                  <a:pt x="10492984" y="1464260"/>
                </a:moveTo>
                <a:lnTo>
                  <a:pt x="8015474" y="1464260"/>
                </a:lnTo>
                <a:lnTo>
                  <a:pt x="8015474" y="81348"/>
                </a:lnTo>
                <a:lnTo>
                  <a:pt x="10492984" y="81348"/>
                </a:lnTo>
                <a:lnTo>
                  <a:pt x="10492984" y="1464260"/>
                </a:lnTo>
                <a:close/>
              </a:path>
            </a:pathLst>
          </a:custGeom>
          <a:solidFill>
            <a:srgbClr val="FAC370">
              <a:alpha val="44705"/>
            </a:srgbClr>
          </a:solid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521398" y="70427"/>
            <a:ext cx="5642488" cy="760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630" flipH="1">
            <a:off x="1567152" y="761882"/>
            <a:ext cx="712009" cy="12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2758">
            <a:off x="8397257" y="3167529"/>
            <a:ext cx="779908" cy="130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43760">
            <a:off x="1279135" y="5496328"/>
            <a:ext cx="1415297" cy="8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FFD5A6-A8AB-45A9-9DC4-3E0B315D94CB}"/>
              </a:ext>
            </a:extLst>
          </p:cNvPr>
          <p:cNvSpPr txBox="1"/>
          <p:nvPr/>
        </p:nvSpPr>
        <p:spPr>
          <a:xfrm>
            <a:off x="3142501" y="1610577"/>
            <a:ext cx="3692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93AE908E-3421-4B3B-8BB1-E4EC942DE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115" y="2720057"/>
            <a:ext cx="386506" cy="850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9E71A6-C233-4129-AB64-F6FB7744F6A1}"/>
              </a:ext>
            </a:extLst>
          </p:cNvPr>
          <p:cNvSpPr txBox="1"/>
          <p:nvPr/>
        </p:nvSpPr>
        <p:spPr>
          <a:xfrm>
            <a:off x="2161453" y="2646696"/>
            <a:ext cx="6508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Củng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cố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kĩ năng tính độ dài đoạn thẳng, tính độ dài đường gấp khúc.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C62337-43E1-49DB-BA49-761CEAAFFCC4}"/>
              </a:ext>
            </a:extLst>
          </p:cNvPr>
          <p:cNvSpPr/>
          <p:nvPr/>
        </p:nvSpPr>
        <p:spPr>
          <a:xfrm>
            <a:off x="602097" y="732051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475B27-F46A-47E7-AF5B-8AF78548EE0D}"/>
              </a:ext>
            </a:extLst>
          </p:cNvPr>
          <p:cNvSpPr txBox="1"/>
          <p:nvPr/>
        </p:nvSpPr>
        <p:spPr>
          <a:xfrm>
            <a:off x="930088" y="478761"/>
            <a:ext cx="75170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8DC88CE-F037-4A35-BD9B-1F51BB68C107}"/>
              </a:ext>
            </a:extLst>
          </p:cNvPr>
          <p:cNvGrpSpPr/>
          <p:nvPr/>
        </p:nvGrpSpPr>
        <p:grpSpPr>
          <a:xfrm>
            <a:off x="1478253" y="2728590"/>
            <a:ext cx="6099193" cy="2380027"/>
            <a:chOff x="1971004" y="2728589"/>
            <a:chExt cx="8132257" cy="238002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628DC61-DADA-4355-AF5F-E1698CE56D6F}"/>
                </a:ext>
              </a:extLst>
            </p:cNvPr>
            <p:cNvSpPr txBox="1"/>
            <p:nvPr/>
          </p:nvSpPr>
          <p:spPr>
            <a:xfrm>
              <a:off x="7251663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0A69A9A-A351-45EB-8F08-5F097DB0BBA3}"/>
                </a:ext>
              </a:extLst>
            </p:cNvPr>
            <p:cNvSpPr txBox="1"/>
            <p:nvPr/>
          </p:nvSpPr>
          <p:spPr>
            <a:xfrm>
              <a:off x="9679747" y="2728589"/>
              <a:ext cx="423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C412A449-07F4-46C0-BE8D-65258F6EF80E}"/>
                </a:ext>
              </a:extLst>
            </p:cNvPr>
            <p:cNvCxnSpPr/>
            <p:nvPr/>
          </p:nvCxnSpPr>
          <p:spPr>
            <a:xfrm>
              <a:off x="2182761" y="3200400"/>
              <a:ext cx="761016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9485835-467B-4309-A075-799AD0506F4E}"/>
                </a:ext>
              </a:extLst>
            </p:cNvPr>
            <p:cNvSpPr txBox="1"/>
            <p:nvPr/>
          </p:nvSpPr>
          <p:spPr>
            <a:xfrm>
              <a:off x="1971004" y="2728589"/>
              <a:ext cx="5646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xmlns="" id="{BE94416F-D83F-4B61-9AB3-4B0828B8A171}"/>
                </a:ext>
              </a:extLst>
            </p:cNvPr>
            <p:cNvSpPr/>
            <p:nvPr/>
          </p:nvSpPr>
          <p:spPr>
            <a:xfrm>
              <a:off x="2136133" y="3168569"/>
              <a:ext cx="93255" cy="73226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xmlns="" id="{D19368FD-3A56-4475-A353-766EA60BA500}"/>
                </a:ext>
              </a:extLst>
            </p:cNvPr>
            <p:cNvSpPr/>
            <p:nvPr/>
          </p:nvSpPr>
          <p:spPr>
            <a:xfrm>
              <a:off x="7416793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xmlns="" id="{52F03657-C2FF-4AF3-8B87-EBBD4BB31D6D}"/>
                </a:ext>
              </a:extLst>
            </p:cNvPr>
            <p:cNvSpPr/>
            <p:nvPr/>
          </p:nvSpPr>
          <p:spPr>
            <a:xfrm>
              <a:off x="9746301" y="3153772"/>
              <a:ext cx="93255" cy="93255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xmlns="" id="{4242F0D8-B91F-4F3A-88E9-605FC7DFC205}"/>
                </a:ext>
              </a:extLst>
            </p:cNvPr>
            <p:cNvSpPr/>
            <p:nvPr/>
          </p:nvSpPr>
          <p:spPr>
            <a:xfrm rot="5400000">
              <a:off x="5769951" y="-299359"/>
              <a:ext cx="435790" cy="7610169"/>
            </a:xfrm>
            <a:prstGeom prst="rightBrace">
              <a:avLst>
                <a:gd name="adj1" fmla="val 87018"/>
                <a:gd name="adj2" fmla="val 50000"/>
              </a:avLst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3B24832F-0074-494F-835B-69EE431D8328}"/>
                </a:ext>
              </a:extLst>
            </p:cNvPr>
            <p:cNvGrpSpPr/>
            <p:nvPr/>
          </p:nvGrpSpPr>
          <p:grpSpPr>
            <a:xfrm>
              <a:off x="5602656" y="3723621"/>
              <a:ext cx="1297657" cy="1384995"/>
              <a:chOff x="1480998" y="4066745"/>
              <a:chExt cx="1297657" cy="1384995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DF064F44-8BB7-4FF7-ADE8-8744E92FA6B6}"/>
                  </a:ext>
                </a:extLst>
              </p:cNvPr>
              <p:cNvSpPr/>
              <p:nvPr/>
            </p:nvSpPr>
            <p:spPr>
              <a:xfrm>
                <a:off x="1480998" y="4251216"/>
                <a:ext cx="490006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AE78E4D-6E7D-41FD-9D37-6A540D6706F8}"/>
                  </a:ext>
                </a:extLst>
              </p:cNvPr>
              <p:cNvSpPr txBox="1"/>
              <p:nvPr/>
            </p:nvSpPr>
            <p:spPr>
              <a:xfrm>
                <a:off x="1967197" y="4066745"/>
                <a:ext cx="81145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F8970DE-1E53-4134-B530-977649D123D4}"/>
              </a:ext>
            </a:extLst>
          </p:cNvPr>
          <p:cNvSpPr txBox="1"/>
          <p:nvPr/>
        </p:nvSpPr>
        <p:spPr>
          <a:xfrm>
            <a:off x="2089255" y="4427744"/>
            <a:ext cx="6340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…… cm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             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8970DE-1E53-4134-B530-977649D123D4}"/>
              </a:ext>
            </a:extLst>
          </p:cNvPr>
          <p:cNvSpPr txBox="1"/>
          <p:nvPr/>
        </p:nvSpPr>
        <p:spPr>
          <a:xfrm>
            <a:off x="5260020" y="4250763"/>
            <a:ext cx="394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8970DE-1E53-4134-B530-977649D123D4}"/>
              </a:ext>
            </a:extLst>
          </p:cNvPr>
          <p:cNvSpPr txBox="1"/>
          <p:nvPr/>
        </p:nvSpPr>
        <p:spPr>
          <a:xfrm>
            <a:off x="5280345" y="4816581"/>
            <a:ext cx="394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8970DE-1E53-4134-B530-977649D123D4}"/>
              </a:ext>
            </a:extLst>
          </p:cNvPr>
          <p:cNvSpPr txBox="1"/>
          <p:nvPr/>
        </p:nvSpPr>
        <p:spPr>
          <a:xfrm>
            <a:off x="5067582" y="5554351"/>
            <a:ext cx="3279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smtClean="0">
                <a:solidFill>
                  <a:srgbClr val="FF0000"/>
                </a:solidFill>
                <a:latin typeface="Arial"/>
              </a:rPr>
              <a:t>8 + 5 = 13 (cm)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8970DE-1E53-4134-B530-977649D123D4}"/>
              </a:ext>
            </a:extLst>
          </p:cNvPr>
          <p:cNvSpPr txBox="1"/>
          <p:nvPr/>
        </p:nvSpPr>
        <p:spPr>
          <a:xfrm>
            <a:off x="3640313" y="3567852"/>
            <a:ext cx="920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FF0000"/>
                </a:solidFill>
                <a:latin typeface="Arial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0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43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83061886-40E0-4459-B8DF-A658915E5A5B}"/>
              </a:ext>
            </a:extLst>
          </p:cNvPr>
          <p:cNvSpPr/>
          <p:nvPr/>
        </p:nvSpPr>
        <p:spPr>
          <a:xfrm>
            <a:off x="656380" y="521747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329786-AE1A-4D98-955C-9ACF017E96AC}"/>
              </a:ext>
            </a:extLst>
          </p:cNvPr>
          <p:cNvSpPr txBox="1"/>
          <p:nvPr/>
        </p:nvSpPr>
        <p:spPr>
          <a:xfrm>
            <a:off x="984372" y="521747"/>
            <a:ext cx="6588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ABC,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5ED58EE-1A2A-43EB-87D3-5BF88EFDA7A9}"/>
              </a:ext>
            </a:extLst>
          </p:cNvPr>
          <p:cNvGrpSpPr/>
          <p:nvPr/>
        </p:nvGrpSpPr>
        <p:grpSpPr>
          <a:xfrm>
            <a:off x="1597262" y="1222777"/>
            <a:ext cx="5711928" cy="1529620"/>
            <a:chOff x="1665225" y="2075795"/>
            <a:chExt cx="7615905" cy="15296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A4BF781-1B69-420F-8A3A-D146D8AE9394}"/>
                </a:ext>
              </a:extLst>
            </p:cNvPr>
            <p:cNvGrpSpPr/>
            <p:nvPr/>
          </p:nvGrpSpPr>
          <p:grpSpPr>
            <a:xfrm>
              <a:off x="1665225" y="2075795"/>
              <a:ext cx="7490507" cy="1399832"/>
              <a:chOff x="1665225" y="2075795"/>
              <a:chExt cx="7490507" cy="139983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C45E9A39-6054-4DEC-B4C7-E51E262C97DA}"/>
                  </a:ext>
                </a:extLst>
              </p:cNvPr>
              <p:cNvGrpSpPr/>
              <p:nvPr/>
            </p:nvGrpSpPr>
            <p:grpSpPr>
              <a:xfrm>
                <a:off x="2057400" y="2590800"/>
                <a:ext cx="6886575" cy="838200"/>
                <a:chOff x="2057400" y="2590800"/>
                <a:chExt cx="6886575" cy="838200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xmlns="" id="{B0FFB30A-8087-4E1A-A84A-0D4FC7A38F92}"/>
                    </a:ext>
                  </a:extLst>
                </p:cNvPr>
                <p:cNvCxnSpPr/>
                <p:nvPr/>
              </p:nvCxnSpPr>
              <p:spPr>
                <a:xfrm flipV="1">
                  <a:off x="2057400" y="2590800"/>
                  <a:ext cx="2933700" cy="838200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xmlns="" id="{352CF716-38FF-4497-8D30-4B3DFF452C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7261" y="2797629"/>
                  <a:ext cx="2376714" cy="631371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xmlns="" id="{73E42C39-4B50-4D5A-83ED-57F0FC7A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91100" y="2590801"/>
                  <a:ext cx="1569357" cy="838199"/>
                </a:xfrm>
                <a:prstGeom prst="line">
                  <a:avLst/>
                </a:prstGeom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873CBD5-9C7D-4104-B79B-6E4CB90A59E2}"/>
                  </a:ext>
                </a:extLst>
              </p:cNvPr>
              <p:cNvSpPr txBox="1"/>
              <p:nvPr/>
            </p:nvSpPr>
            <p:spPr>
              <a:xfrm>
                <a:off x="4772539" y="2075795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BF3768C-2B7B-4386-BC9B-4E9D9871B524}"/>
                  </a:ext>
                </a:extLst>
              </p:cNvPr>
              <p:cNvSpPr txBox="1"/>
              <p:nvPr/>
            </p:nvSpPr>
            <p:spPr>
              <a:xfrm>
                <a:off x="6364802" y="2905780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D0F530A-D945-4721-8595-D42200F35A88}"/>
                  </a:ext>
                </a:extLst>
              </p:cNvPr>
              <p:cNvSpPr txBox="1"/>
              <p:nvPr/>
            </p:nvSpPr>
            <p:spPr>
              <a:xfrm>
                <a:off x="1665225" y="2905780"/>
                <a:ext cx="5646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FD5060B-166B-46F2-B9B2-397A0A49E2D2}"/>
                  </a:ext>
                </a:extLst>
              </p:cNvPr>
              <p:cNvSpPr txBox="1"/>
              <p:nvPr/>
            </p:nvSpPr>
            <p:spPr>
              <a:xfrm>
                <a:off x="8732218" y="2274409"/>
                <a:ext cx="423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xmlns="" id="{773C6FDD-FCE6-455B-BD8F-DBFE83E4F16C}"/>
                  </a:ext>
                </a:extLst>
              </p:cNvPr>
              <p:cNvSpPr/>
              <p:nvPr/>
            </p:nvSpPr>
            <p:spPr>
              <a:xfrm>
                <a:off x="8897347" y="275100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xmlns="" id="{A10D706F-B15A-4DEB-B53C-A2219934BFB0}"/>
                  </a:ext>
                </a:extLst>
              </p:cNvPr>
              <p:cNvSpPr/>
              <p:nvPr/>
            </p:nvSpPr>
            <p:spPr>
              <a:xfrm>
                <a:off x="651382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xmlns="" id="{888513EB-9626-4ECA-A870-D2EFECA85569}"/>
                  </a:ext>
                </a:extLst>
              </p:cNvPr>
              <p:cNvSpPr/>
              <p:nvPr/>
            </p:nvSpPr>
            <p:spPr>
              <a:xfrm>
                <a:off x="4944472" y="2567031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xmlns="" id="{08E40A07-A5EE-4DEF-942E-19319FDFF21E}"/>
                  </a:ext>
                </a:extLst>
              </p:cNvPr>
              <p:cNvSpPr/>
              <p:nvPr/>
            </p:nvSpPr>
            <p:spPr>
              <a:xfrm>
                <a:off x="1987459" y="3382372"/>
                <a:ext cx="93255" cy="93255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2D2D851-5531-496C-B783-2D1A26962981}"/>
                </a:ext>
              </a:extLst>
            </p:cNvPr>
            <p:cNvSpPr txBox="1"/>
            <p:nvPr/>
          </p:nvSpPr>
          <p:spPr>
            <a:xfrm>
              <a:off x="2525958" y="2476339"/>
              <a:ext cx="1552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 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233B7CC-DDE7-47E6-A8BE-3BADE72B2A4B}"/>
                </a:ext>
              </a:extLst>
            </p:cNvPr>
            <p:cNvSpPr txBox="1"/>
            <p:nvPr/>
          </p:nvSpPr>
          <p:spPr>
            <a:xfrm>
              <a:off x="5587067" y="2511884"/>
              <a:ext cx="12849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98186D9-3666-4E0D-A0FF-9C2D51594B70}"/>
                </a:ext>
              </a:extLst>
            </p:cNvPr>
            <p:cNvSpPr txBox="1"/>
            <p:nvPr/>
          </p:nvSpPr>
          <p:spPr>
            <a:xfrm>
              <a:off x="7728995" y="3082195"/>
              <a:ext cx="1552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cm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49C4F0A-2537-4719-A7A1-EB662515565F}"/>
              </a:ext>
            </a:extLst>
          </p:cNvPr>
          <p:cNvSpPr/>
          <p:nvPr/>
        </p:nvSpPr>
        <p:spPr>
          <a:xfrm>
            <a:off x="820376" y="2952406"/>
            <a:ext cx="7254759" cy="3253140"/>
          </a:xfrm>
          <a:prstGeom prst="roundRect">
            <a:avLst/>
          </a:prstGeom>
          <a:solidFill>
            <a:srgbClr val="C4EBF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00DF47D-C7BD-4708-A38A-C6EF9F23DC14}"/>
              </a:ext>
            </a:extLst>
          </p:cNvPr>
          <p:cNvSpPr txBox="1"/>
          <p:nvPr/>
        </p:nvSpPr>
        <p:spPr>
          <a:xfrm>
            <a:off x="1175443" y="3228989"/>
            <a:ext cx="67931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18 + 9 = 27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9 + 14 = 23 (cm)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18 + 9 +14 = 41 (cm)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8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6" grpId="0" animBg="1"/>
      <p:bldP spid="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DCA4DAC5-BA0F-4123-B418-5F006B166263}"/>
              </a:ext>
            </a:extLst>
          </p:cNvPr>
          <p:cNvSpPr/>
          <p:nvPr/>
        </p:nvSpPr>
        <p:spPr>
          <a:xfrm>
            <a:off x="595723" y="521746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49FA1-F82C-4A61-8F53-651266312436}"/>
              </a:ext>
            </a:extLst>
          </p:cNvPr>
          <p:cNvSpPr txBox="1"/>
          <p:nvPr/>
        </p:nvSpPr>
        <p:spPr>
          <a:xfrm>
            <a:off x="972776" y="266572"/>
            <a:ext cx="7503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759720" y="1944913"/>
            <a:ext cx="6953207" cy="3657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2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DCA4DAC5-BA0F-4123-B418-5F006B166263}"/>
              </a:ext>
            </a:extLst>
          </p:cNvPr>
          <p:cNvSpPr/>
          <p:nvPr/>
        </p:nvSpPr>
        <p:spPr>
          <a:xfrm>
            <a:off x="595723" y="521746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549FA1-F82C-4A61-8F53-651266312436}"/>
              </a:ext>
            </a:extLst>
          </p:cNvPr>
          <p:cNvSpPr txBox="1"/>
          <p:nvPr/>
        </p:nvSpPr>
        <p:spPr>
          <a:xfrm>
            <a:off x="972776" y="266572"/>
            <a:ext cx="7503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0FA95E-8348-4AFA-8F68-0561C69E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2476"/>
          <a:stretch/>
        </p:blipFill>
        <p:spPr>
          <a:xfrm>
            <a:off x="237207" y="1897742"/>
            <a:ext cx="3474823" cy="3062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10ADAE-0BC5-4247-87AF-9AEEADDD0699}"/>
              </a:ext>
            </a:extLst>
          </p:cNvPr>
          <p:cNvSpPr txBox="1"/>
          <p:nvPr/>
        </p:nvSpPr>
        <p:spPr>
          <a:xfrm>
            <a:off x="3445254" y="1651566"/>
            <a:ext cx="50307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10ADAE-0BC5-4247-87AF-9AEEADDD0699}"/>
              </a:ext>
            </a:extLst>
          </p:cNvPr>
          <p:cNvSpPr txBox="1"/>
          <p:nvPr/>
        </p:nvSpPr>
        <p:spPr>
          <a:xfrm>
            <a:off x="3445254" y="1651566"/>
            <a:ext cx="50307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+ 27 = 39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MBN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+ 27 = 36 (cm)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MBN ngắn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– 36 = 3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65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491</Words>
  <Application>Microsoft Office PowerPoint</Application>
  <PresentationFormat>On-screen Show (4:3)</PresentationFormat>
  <Paragraphs>65</Paragraphs>
  <Slides>13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2024-05-06T10:52:23Z</dcterms:created>
  <dcterms:modified xsi:type="dcterms:W3CDTF">2024-05-06T10:55:25Z</dcterms:modified>
</cp:coreProperties>
</file>