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5" r:id="rId3"/>
    <p:sldId id="273" r:id="rId4"/>
    <p:sldId id="290" r:id="rId5"/>
    <p:sldId id="258" r:id="rId6"/>
    <p:sldId id="266" r:id="rId7"/>
    <p:sldId id="291" r:id="rId8"/>
    <p:sldId id="270" r:id="rId9"/>
    <p:sldId id="306" r:id="rId10"/>
    <p:sldId id="297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0" d="100"/>
          <a:sy n="80" d="100"/>
        </p:scale>
        <p:origin x="3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80010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  <a:endParaRPr lang="en-US" sz="3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06201" y="307396"/>
            <a:ext cx="7329842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11958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êm tối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ǟừng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15369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ìn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ǟõ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jĊ vật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sắc. Đuċ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dài và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sắt. Hổ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dữ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332</Words>
  <Application>Microsoft Office PowerPoint</Application>
  <PresentationFormat>On-screen Show (16:9)</PresentationFormat>
  <Paragraphs>59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317</cp:revision>
  <dcterms:created xsi:type="dcterms:W3CDTF">2020-12-08T15:48:47Z</dcterms:created>
  <dcterms:modified xsi:type="dcterms:W3CDTF">2024-03-27T04:58:06Z</dcterms:modified>
</cp:coreProperties>
</file>