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5" r:id="rId3"/>
    <p:sldId id="283" r:id="rId4"/>
    <p:sldId id="267" r:id="rId5"/>
    <p:sldId id="286" r:id="rId6"/>
    <p:sldId id="268" r:id="rId7"/>
    <p:sldId id="281" r:id="rId8"/>
    <p:sldId id="273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62D0-53A0-42B5-9FA1-7ED46D87B15C}" type="datetimeFigureOut">
              <a:rPr lang="en-US" smtClean="0"/>
              <a:t>29/4/2021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C7BB-1C4B-43FC-8A88-AB9A85C5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880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107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815378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2600" y="4058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32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32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n-US" sz="3200" i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uyền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uyển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…..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: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800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2800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2800" dirty="0" err="1" smtClean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vác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Arial-SGK-TV" pitchFamily="2" charset="0"/>
                <a:cs typeface="Arial-SGK-TV" pitchFamily="2" charset="0"/>
              </a:rPr>
              <a:t>uôm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: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800" dirty="0" err="1" smtClean="0">
                <a:solidFill>
                  <a:schemeClr val="accent4"/>
                </a:solidFill>
                <a:latin typeface="Arial-SGK-TV" pitchFamily="2" charset="0"/>
                <a:cs typeface="Arial-SGK-TV" pitchFamily="2" charset="0"/>
              </a:rPr>
              <a:t>uồm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2800" dirty="0" err="1" smtClean="0">
                <a:solidFill>
                  <a:schemeClr val="accent4"/>
                </a:solidFill>
                <a:latin typeface="Arial-SGK-TV" pitchFamily="2" charset="0"/>
                <a:cs typeface="Arial-SGK-TV" pitchFamily="2" charset="0"/>
              </a:rPr>
              <a:t>uộm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vải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,….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2800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800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ược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vết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2800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…..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ươm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: con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ướm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ươm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5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399"/>
            <a:ext cx="8001000" cy="57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11683"/>
              </p:ext>
            </p:extLst>
          </p:nvPr>
        </p:nvGraphicFramePr>
        <p:xfrm>
          <a:off x="381000" y="457200"/>
          <a:ext cx="83820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322430554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76826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523009995"/>
                    </a:ext>
                  </a:extLst>
                </a:gridCol>
              </a:tblGrid>
              <a:tr h="10901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-SGK-TV" pitchFamily="2" charset="0"/>
                          <a:cs typeface="Arial-SGK-TV" pitchFamily="2" charset="0"/>
                        </a:rPr>
                        <a:t>NHÌN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THẤY</a:t>
                      </a:r>
                      <a:endParaRPr lang="en-US" sz="2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-SGK-TV" pitchFamily="2" charset="0"/>
                          <a:cs typeface="Arial-SGK-TV" pitchFamily="2" charset="0"/>
                        </a:rPr>
                        <a:t>NGHE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THẤY</a:t>
                      </a:r>
                      <a:endParaRPr lang="en-US" sz="2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-SGK-TV" pitchFamily="2" charset="0"/>
                          <a:cs typeface="Arial-SGK-TV" pitchFamily="2" charset="0"/>
                        </a:rPr>
                        <a:t>NGỬI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THẤY</a:t>
                      </a:r>
                      <a:endParaRPr lang="en-US" sz="2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59836"/>
                  </a:ext>
                </a:extLst>
              </a:tr>
              <a:tr h="208487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Tia </a:t>
                      </a:r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nắng</a:t>
                      </a:r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ông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mặt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trời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ông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sao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bầu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trời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trăng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rằm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đàn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cò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phượng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đỏ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Tiếng</a:t>
                      </a:r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chim</a:t>
                      </a:r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hót</a:t>
                      </a:r>
                      <a:r>
                        <a:rPr lang="en-US" sz="2400" dirty="0" smtClean="0">
                          <a:latin typeface="Arial-SGK-TV" pitchFamily="2" charset="0"/>
                          <a:cs typeface="Arial-SGK-TV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ồn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ào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-SGK-TV" pitchFamily="2" charset="0"/>
                          <a:cs typeface="Arial-SGK-TV" pitchFamily="2" charset="0"/>
                        </a:rPr>
                        <a:t>Hương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thơm</a:t>
                      </a:r>
                      <a:r>
                        <a:rPr lang="en-US" sz="24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ngát</a:t>
                      </a:r>
                      <a:endParaRPr lang="en-US" sz="24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2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8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8153400" cy="3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2133600" y="2667000"/>
            <a:ext cx="9906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5867400" y="2667000"/>
            <a:ext cx="8382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>
            <a:off x="5791200" y="3581400"/>
            <a:ext cx="9144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ame Side Corner Rectangle 9"/>
          <p:cNvSpPr/>
          <p:nvPr/>
        </p:nvSpPr>
        <p:spPr>
          <a:xfrm>
            <a:off x="2209800" y="2667000"/>
            <a:ext cx="9144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ame Side Corner Rectangle 10"/>
          <p:cNvSpPr/>
          <p:nvPr/>
        </p:nvSpPr>
        <p:spPr>
          <a:xfrm>
            <a:off x="5867400" y="2667000"/>
            <a:ext cx="8382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/>
          <p:cNvSpPr/>
          <p:nvPr/>
        </p:nvSpPr>
        <p:spPr>
          <a:xfrm>
            <a:off x="5791200" y="3581400"/>
            <a:ext cx="914400" cy="304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82119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7696200" cy="42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86&quot;&gt;&lt;property id=&quot;20148&quot; value=&quot;5&quot;/&gt;&lt;property id=&quot;20300&quot; value=&quot;Slide 6&quot;/&gt;&lt;property id=&quot;20307&quot; value=&quot;261&quot;/&gt;&lt;/object&gt;&lt;object type=&quot;3&quot; unique_id=&quot;10087&quot;&gt;&lt;property id=&quot;20148&quot; value=&quot;5&quot;/&gt;&lt;property id=&quot;20300&quot; value=&quot;Slide 7&quot;/&gt;&lt;property id=&quot;20307&quot; value=&quot;262&quot;/&gt;&lt;/object&gt;&lt;object type=&quot;3&quot; unique_id=&quot;10088&quot;&gt;&lt;property id=&quot;20148&quot; value=&quot;5&quot;/&gt;&lt;property id=&quot;20300&quot; value=&quot;Slide 8&quot;/&gt;&lt;property id=&quot;20307&quot; value=&quot;264&quot;/&gt;&lt;/object&gt;&lt;object type=&quot;3&quot; unique_id=&quot;10089&quot;&gt;&lt;property id=&quot;20148&quot; value=&quot;5&quot;/&gt;&lt;property id=&quot;20300&quot; value=&quot;Slide 9&quot;/&gt;&lt;property id=&quot;20307&quot; value=&quot;265&quot;/&gt;&lt;/object&gt;&lt;object type=&quot;3&quot; unique_id=&quot;10090&quot;&gt;&lt;property id=&quot;20148&quot; value=&quot;5&quot;/&gt;&lt;property id=&quot;20300&quot; value=&quot;Slide 10&quot;/&gt;&lt;property id=&quot;20307&quot; value=&quot;266&quot;/&gt;&lt;/object&gt;&lt;object type=&quot;3&quot; unique_id=&quot;10091&quot;&gt;&lt;property id=&quot;20148&quot; value=&quot;5&quot;/&gt;&lt;property id=&quot;20300&quot; value=&quot;Slide 11&quot;/&gt;&lt;property id=&quot;20307&quot; value=&quot;267&quot;/&gt;&lt;/object&gt;&lt;object type=&quot;3&quot; unique_id=&quot;10092&quot;&gt;&lt;property id=&quot;20148&quot; value=&quot;5&quot;/&gt;&lt;property id=&quot;20300&quot; value=&quot;Slide 12&quot;/&gt;&lt;property id=&quot;20307&quot; value=&quot;268&quot;/&gt;&lt;/object&gt;&lt;object type=&quot;3&quot; unique_id=&quot;10145&quot;&gt;&lt;property id=&quot;20148&quot; value=&quot;5&quot;/&gt;&lt;property id=&quot;20300&quot; value=&quot;Slide 13&quot;/&gt;&lt;property id=&quot;20307&quot; value=&quot;269&quot;/&gt;&lt;/object&gt;&lt;object type=&quot;3&quot; unique_id=&quot;10146&quot;&gt;&lt;property id=&quot;20148&quot; value=&quot;5&quot;/&gt;&lt;property id=&quot;20300&quot; value=&quot;Slide 14&quot;/&gt;&lt;property id=&quot;20307&quot; value=&quot;270&quot;/&gt;&lt;/object&gt;&lt;object type=&quot;3&quot; unique_id=&quot;10222&quot;&gt;&lt;property id=&quot;20148&quot; value=&quot;5&quot;/&gt;&lt;property id=&quot;20300&quot; value=&quot;Slide 15&quot;/&gt;&lt;property id=&quot;20307&quot; value=&quot;271&quot;/&gt;&lt;/object&gt;&lt;object type=&quot;3&quot; unique_id=&quot;10383&quot;&gt;&lt;property id=&quot;20148&quot; value=&quot;5&quot;/&gt;&lt;property id=&quot;20300&quot; value=&quot;Slide 3&quot;/&gt;&lt;property id=&quot;20307&quot; value=&quot;280&quot;/&gt;&lt;/object&gt;&lt;object type=&quot;3&quot; unique_id=&quot;10384&quot;&gt;&lt;property id=&quot;20148&quot; value=&quot;5&quot;/&gt;&lt;property id=&quot;20300&quot; value=&quot;Slide 16&quot;/&gt;&lt;property id=&quot;20307&quot; value=&quot;273&quot;/&gt;&lt;/object&gt;&lt;object type=&quot;3&quot; unique_id=&quot;10385&quot;&gt;&lt;property id=&quot;20148&quot; value=&quot;5&quot;/&gt;&lt;property id=&quot;20300&quot; value=&quot;Slide 17&quot;/&gt;&lt;property id=&quot;20307&quot; value=&quot;278&quot;/&gt;&lt;/object&gt;&lt;object type=&quot;3&quot; unique_id=&quot;10386&quot;&gt;&lt;property id=&quot;20148&quot; value=&quot;5&quot;/&gt;&lt;property id=&quot;20300&quot; value=&quot;Slide 18&quot;/&gt;&lt;property id=&quot;20307&quot; value=&quot;275&quot;/&gt;&lt;/object&gt;&lt;object type=&quot;3&quot; unique_id=&quot;10387&quot;&gt;&lt;property id=&quot;20148&quot; value=&quot;5&quot;/&gt;&lt;property id=&quot;20300&quot; value=&quot;Slide 19&quot;/&gt;&lt;property id=&quot;20307&quot; value=&quot;281&quot;/&gt;&lt;/object&gt;&lt;object type=&quot;3&quot; unique_id=&quot;10388&quot;&gt;&lt;property id=&quot;20148&quot; value=&quot;5&quot;/&gt;&lt;property id=&quot;20300&quot; value=&quot;Slide 20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133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2006-08-16T00:00:00Z</dcterms:created>
  <dcterms:modified xsi:type="dcterms:W3CDTF">2021-04-29T02:19:03Z</dcterms:modified>
</cp:coreProperties>
</file>