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56" r:id="rId4"/>
    <p:sldId id="257" r:id="rId5"/>
    <p:sldId id="265" r:id="rId6"/>
    <p:sldId id="258" r:id="rId7"/>
    <p:sldId id="259" r:id="rId8"/>
    <p:sldId id="260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4" d="100"/>
          <a:sy n="64" d="100"/>
        </p:scale>
        <p:origin x="90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01E9B-C684-49DF-AEF8-62F729FE5C4C}" type="datetimeFigureOut">
              <a:rPr lang="vi-VN" smtClean="0"/>
              <a:t>25/10/2024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DA083-AF0A-408C-B428-64D435CEF990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81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Ề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160" y="0"/>
            <a:ext cx="9277841" cy="6760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600200"/>
            <a:ext cx="7467600" cy="1238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CHỦ ĐỀ 1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TIẾT 4 – TRANG 44</a:t>
            </a: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4600" y="2667000"/>
            <a:ext cx="74676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BÀI 6: LUYỆN TẬP CHUNG</a:t>
            </a:r>
            <a:endParaRPr lang="vi-VN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18" y="373462"/>
            <a:ext cx="1127522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13" y="1680312"/>
            <a:ext cx="1419380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43" y="2913487"/>
            <a:ext cx="9144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1567443" y="-10429"/>
            <a:ext cx="9144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0408" y="4276684"/>
            <a:ext cx="4625593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24" y="4255974"/>
            <a:ext cx="4625593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01" y="318624"/>
            <a:ext cx="1391723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443" y="355755"/>
            <a:ext cx="1257566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783" y="3339019"/>
            <a:ext cx="667496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62" y="2956868"/>
            <a:ext cx="966515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62200" y="24384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Hẹn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gặp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lại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con ở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tiết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học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sau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18" y="373462"/>
            <a:ext cx="1127522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13" y="1680312"/>
            <a:ext cx="1419380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43" y="2913487"/>
            <a:ext cx="9144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1524000" y="0"/>
            <a:ext cx="9144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0408" y="4276684"/>
            <a:ext cx="4625593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24" y="4255974"/>
            <a:ext cx="4625593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01" y="318624"/>
            <a:ext cx="1391723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443" y="355755"/>
            <a:ext cx="1257566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783" y="3339019"/>
            <a:ext cx="667496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62" y="2956868"/>
            <a:ext cx="966515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1524000" y="25146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con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Toán</a:t>
            </a:r>
            <a:endParaRPr lang="en-US" sz="540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ài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667000"/>
            <a:ext cx="9144000" cy="34150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81200" y="36576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1"/>
            <a:ext cx="3276601" cy="145645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85900" y="39243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HP001 4 hàng" panose="020B0603050302020204" pitchFamily="34" charset="-93"/>
              </a:rPr>
              <a:t>đ</a:t>
            </a:r>
            <a:endParaRPr lang="vi-VN" sz="4800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ài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1" y="1"/>
            <a:ext cx="7354327" cy="5287113"/>
          </a:xfrm>
          <a:prstGeom prst="rect">
            <a:avLst/>
          </a:prstGeom>
        </p:spPr>
      </p:pic>
      <p:pic>
        <p:nvPicPr>
          <p:cNvPr id="5" name="Picture 4" descr="Bài 2 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1" y="5067050"/>
            <a:ext cx="5268061" cy="1790950"/>
          </a:xfrm>
          <a:prstGeom prst="rect">
            <a:avLst/>
          </a:prstGeom>
        </p:spPr>
      </p:pic>
      <p:pic>
        <p:nvPicPr>
          <p:cNvPr id="6" name="Picture 5" descr="B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-1"/>
            <a:ext cx="3581400" cy="70715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57600" y="5181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18" y="373462"/>
            <a:ext cx="1127522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13" y="1680312"/>
            <a:ext cx="1419380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43" y="2913487"/>
            <a:ext cx="9144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1524000" y="0"/>
            <a:ext cx="9144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0408" y="4276684"/>
            <a:ext cx="4625593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24" y="4255974"/>
            <a:ext cx="4625593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01" y="318624"/>
            <a:ext cx="1391723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443" y="355755"/>
            <a:ext cx="1257566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783" y="3339019"/>
            <a:ext cx="667496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62" y="2956868"/>
            <a:ext cx="966515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1524000" y="25146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GIẢI LAO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50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0046" y="1056944"/>
            <a:ext cx="9011908" cy="474411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40580" y="2133600"/>
            <a:ext cx="6096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10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23220" y="2133600"/>
            <a:ext cx="6096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8725" y="4191000"/>
            <a:ext cx="6096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61365" y="4184070"/>
            <a:ext cx="6096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30145" y="4191000"/>
            <a:ext cx="6096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99802"/>
            <a:ext cx="8001000" cy="6722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4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9572" y="1628524"/>
            <a:ext cx="8992856" cy="360095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677400" y="289560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677400" y="352598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77400" y="419100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2441" y="1742840"/>
            <a:ext cx="8907119" cy="337232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677400" y="3020295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8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677400" y="363682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7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77400" y="424642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49</Words>
  <Application>Microsoft Office PowerPoint</Application>
  <PresentationFormat>Widescreen</PresentationFormat>
  <Paragraphs>21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宋体</vt:lpstr>
      <vt:lpstr>Arial</vt:lpstr>
      <vt:lpstr>Calibri</vt:lpstr>
      <vt:lpstr>等线</vt:lpstr>
      <vt:lpstr>HP001 4 hàng</vt:lpstr>
      <vt:lpstr>Times New Roman</vt:lpstr>
      <vt:lpstr>Office Theme</vt:lpstr>
      <vt:lpstr>CHỦ ĐỀ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6: LUYỆN TẬP CHUNG</dc:title>
  <dc:creator>ADMIN</dc:creator>
  <cp:lastModifiedBy>Admin</cp:lastModifiedBy>
  <cp:revision>10</cp:revision>
  <dcterms:created xsi:type="dcterms:W3CDTF">2006-08-16T00:00:00Z</dcterms:created>
  <dcterms:modified xsi:type="dcterms:W3CDTF">2024-10-25T02:20:36Z</dcterms:modified>
</cp:coreProperties>
</file>