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0"/>
  </p:notesMasterIdLst>
  <p:sldIdLst>
    <p:sldId id="256" r:id="rId3"/>
    <p:sldId id="278" r:id="rId4"/>
    <p:sldId id="258" r:id="rId5"/>
    <p:sldId id="259" r:id="rId6"/>
    <p:sldId id="261" r:id="rId7"/>
    <p:sldId id="262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FF"/>
    <a:srgbClr val="FFCC99"/>
    <a:srgbClr val="FF6600"/>
    <a:srgbClr val="0066FF"/>
    <a:srgbClr val="FFFF99"/>
    <a:srgbClr val="FF3399"/>
    <a:srgbClr val="FF66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7015" autoAdjust="0"/>
  </p:normalViewPr>
  <p:slideViewPr>
    <p:cSldViewPr>
      <p:cViewPr varScale="1">
        <p:scale>
          <a:sx n="69" d="100"/>
          <a:sy n="69" d="100"/>
        </p:scale>
        <p:origin x="6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EEC9-C64A-42BA-A76A-5D33210D748B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9A759-9895-4A19-8805-B19015765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7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96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37FF0D-3108-4406-A6C2-4DB64F8245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15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55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3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5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5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4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42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57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71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80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25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634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40664" y="44438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352640" y="-84845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79" name="Google Shape;179;p15"/>
          <p:cNvSpPr/>
          <p:nvPr/>
        </p:nvSpPr>
        <p:spPr>
          <a:xfrm>
            <a:off x="8771376" y="5867452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180" name="Google Shape;180;p15"/>
          <p:cNvSpPr/>
          <p:nvPr/>
        </p:nvSpPr>
        <p:spPr>
          <a:xfrm>
            <a:off x="8399900" y="6366233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7967102" y="6602151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243293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4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70392"/>
            <a:ext cx="8809703" cy="294920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62873" y="83169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2" y="317671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978809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597099" y="963903"/>
            <a:ext cx="6377067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000" b="0" i="0" u="none" strike="noStrike" kern="1200" cap="none" spc="0" normalizeH="0" baseline="0" noProof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uLnTx/>
                <a:uFillTx/>
                <a:latin typeface="iCiel Nabila" pitchFamily="2" charset="0"/>
                <a:ea typeface="字魂36号-正文宋楷" panose="02000000000000000000" pitchFamily="2" charset="-122"/>
                <a:cs typeface="+mn-cs"/>
              </a:rPr>
              <a:t>PHÒNG GD &amp; ĐT QUẬN LONG BIÊN</a:t>
            </a:r>
            <a:endParaRPr kumimoji="0" lang="zh-CN" altLang="en-US" sz="3000" b="0" i="0" u="none" strike="noStrike" kern="1200" cap="none" spc="0" normalizeH="0" baseline="0" noProof="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uLnTx/>
              <a:uFillTx/>
              <a:latin typeface="iCiel Nabila" pitchFamily="2" charset="0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86088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62036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90" y="3281362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597098" y="959315"/>
            <a:ext cx="637706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Nabila" pitchFamily="2" charset="0"/>
                <a:ea typeface="字魂36号-正文宋楷" panose="02000000000000000000" pitchFamily="2" charset="-122"/>
                <a:cs typeface="+mn-cs"/>
              </a:rPr>
              <a:t>PHÒNG GD &amp; ĐT QUẬN LONG BIÊN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Nabila" pitchFamily="2" charset="0"/>
              <a:ea typeface="字魂36号-正文宋楷" panose="02000000000000000000" pitchFamily="2" charset="-122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338139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362200"/>
            <a:ext cx="8077200" cy="4343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83068"/>
            <a:ext cx="2416722" cy="202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343399" y="2542278"/>
            <a:ext cx="2896915" cy="1011443"/>
          </a:xfrm>
          <a:prstGeom prst="wedgeRoundRectCallout">
            <a:avLst>
              <a:gd name="adj1" fmla="val -71885"/>
              <a:gd name="adj2" fmla="val 36002"/>
              <a:gd name="adj3" fmla="val 16667"/>
            </a:avLst>
          </a:prstGeom>
          <a:noFill/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47800" y="4600546"/>
            <a:ext cx="6400800" cy="2015714"/>
            <a:chOff x="1143000" y="4600546"/>
            <a:chExt cx="7238999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1143000" y="4600546"/>
              <a:ext cx="7238999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52600" y="4752946"/>
              <a:ext cx="6019801" cy="111445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59" y="5310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854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7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846" y="5310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Bracket 7"/>
          <p:cNvSpPr/>
          <p:nvPr/>
        </p:nvSpPr>
        <p:spPr>
          <a:xfrm rot="16200000">
            <a:off x="3621092" y="4179342"/>
            <a:ext cx="280970" cy="2045598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362324" y="4597878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5308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ight Bracket 25"/>
          <p:cNvSpPr/>
          <p:nvPr/>
        </p:nvSpPr>
        <p:spPr>
          <a:xfrm rot="16200000">
            <a:off x="5068375" y="4785786"/>
            <a:ext cx="280970" cy="831303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440629" y="4835929"/>
            <a:ext cx="421006" cy="453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326" y="5287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ight Bracket 28"/>
          <p:cNvSpPr/>
          <p:nvPr/>
        </p:nvSpPr>
        <p:spPr>
          <a:xfrm rot="16200000">
            <a:off x="5772879" y="4891321"/>
            <a:ext cx="280970" cy="577701"/>
          </a:xfrm>
          <a:prstGeom prst="rightBracket">
            <a:avLst>
              <a:gd name="adj" fmla="val 335566"/>
            </a:avLst>
          </a:prstGeom>
          <a:ln w="12700">
            <a:solidFill>
              <a:srgbClr val="0000F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027139" y="4825102"/>
            <a:ext cx="417962" cy="462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68622" y="6019800"/>
            <a:ext cx="2328859" cy="484878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thêm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6200602" y="5946254"/>
            <a:ext cx="1108985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5, 6, 7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91177" y="5946254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+ 2 = 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5" grpId="0"/>
      <p:bldP spid="26" grpId="0" animBg="1"/>
      <p:bldP spid="27" grpId="0"/>
      <p:bldP spid="29" grpId="0" animBg="1"/>
      <p:bldP spid="31" grpId="0"/>
      <p:bldP spid="9" grpId="0" animBg="1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46" y="3287270"/>
            <a:ext cx="4205554" cy="221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6383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3715" y="29718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2982036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5693392"/>
            <a:ext cx="1923063" cy="553998"/>
            <a:chOff x="433712" y="5693392"/>
            <a:chExt cx="1923063" cy="553998"/>
          </a:xfrm>
        </p:grpSpPr>
        <p:sp>
          <p:nvSpPr>
            <p:cNvPr id="23" name="TextBox 22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6 + 1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15000" y="5700365"/>
            <a:ext cx="1923063" cy="553998"/>
            <a:chOff x="433712" y="5693392"/>
            <a:chExt cx="1923063" cy="553998"/>
          </a:xfrm>
        </p:grpSpPr>
        <p:sp>
          <p:nvSpPr>
            <p:cNvPr id="26" name="TextBox 25"/>
            <p:cNvSpPr txBox="1"/>
            <p:nvPr/>
          </p:nvSpPr>
          <p:spPr>
            <a:xfrm>
              <a:off x="433712" y="5693392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+ 3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809750" y="5700365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0823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5677" y="571310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9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43237"/>
            <a:ext cx="6000569" cy="165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val 20"/>
          <p:cNvSpPr/>
          <p:nvPr/>
        </p:nvSpPr>
        <p:spPr>
          <a:xfrm>
            <a:off x="403715" y="228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3563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3683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0752"/>
            <a:ext cx="4495800" cy="236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38200" y="1371600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115439" y="3429000"/>
            <a:ext cx="2833025" cy="560673"/>
            <a:chOff x="2881975" y="4343400"/>
            <a:chExt cx="2833025" cy="560673"/>
          </a:xfrm>
        </p:grpSpPr>
        <p:sp>
          <p:nvSpPr>
            <p:cNvPr id="45" name="TextBox 44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1609" y="4550658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3118848" y="6068727"/>
            <a:ext cx="2833025" cy="560673"/>
            <a:chOff x="2881975" y="4343400"/>
            <a:chExt cx="2833025" cy="560673"/>
          </a:xfrm>
        </p:grpSpPr>
        <p:sp>
          <p:nvSpPr>
            <p:cNvPr id="56" name="TextBox 55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306122" y="34391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06230" y="34528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19698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19806" y="6092532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03715" y="5334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6611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6731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0" y="1676400"/>
            <a:ext cx="8229600" cy="48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65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>
                <a:ln w="0"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kumimoji="0" lang="zh-CN" altLang="en-US" sz="4950" b="0" i="0" u="none" strike="noStrike" kern="1200" cap="none" spc="0" normalizeH="0" baseline="0" noProof="0" dirty="0">
              <a:ln w="0"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kumimoji="0" lang="en-US" altLang="zh-CN" sz="4950" b="0" i="0" u="none" strike="noStrike" kern="1200" cap="none" spc="0" normalizeH="0" baseline="0" noProof="0" dirty="0">
              <a:ln w="0"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95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950" b="0" i="0" u="none" strike="noStrike" kern="1200" cap="none" spc="0" normalizeH="0" baseline="0" noProof="0" dirty="0">
                <a:ln w="0"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kumimoji="0" lang="zh-CN" altLang="en-US" sz="4950" b="0" i="0" u="none" strike="noStrike" kern="1200" cap="none" spc="0" normalizeH="0" baseline="0" noProof="0" dirty="0">
              <a:ln w="0">
                <a:noFill/>
              </a:ln>
              <a:solidFill>
                <a:srgbClr val="ED5565"/>
              </a:solidFill>
              <a:effectLst/>
              <a:uLnTx/>
              <a:uFillTx/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114</Words>
  <Application>Microsoft Office PowerPoint</Application>
  <PresentationFormat>On-screen Show (4:3)</PresentationFormat>
  <Paragraphs>51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Microsoft YaHei</vt:lpstr>
      <vt:lpstr>宋体</vt:lpstr>
      <vt:lpstr>.VnAvant</vt:lpstr>
      <vt:lpstr>.VnAvantH</vt:lpstr>
      <vt:lpstr>A3.BoosterNextFYBlackRegular-San</vt:lpstr>
      <vt:lpstr>Arial</vt:lpstr>
      <vt:lpstr>Calibri</vt:lpstr>
      <vt:lpstr>HP-087</vt:lpstr>
      <vt:lpstr>iCiel Nabila</vt:lpstr>
      <vt:lpstr>Quicksand</vt:lpstr>
      <vt:lpstr>Times New Roman</vt:lpstr>
      <vt:lpstr>字魂36号-正文宋楷</vt:lpstr>
      <vt:lpstr>Office Theme</vt:lpstr>
      <vt:lpstr>2_Office Theme</vt:lpstr>
      <vt:lpstr>PowerPoint Presentation</vt:lpstr>
      <vt:lpstr>CHÀO MỪNG CÁC CON ĐẾN VỚI GIỜ HỌC MÔN TOÁN</vt:lpstr>
      <vt:lpstr>Thêm vào thì bằng mấy?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64</cp:revision>
  <dcterms:created xsi:type="dcterms:W3CDTF">2006-08-16T00:00:00Z</dcterms:created>
  <dcterms:modified xsi:type="dcterms:W3CDTF">2024-11-15T05:29:18Z</dcterms:modified>
</cp:coreProperties>
</file>