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63" r:id="rId4"/>
    <p:sldId id="264" r:id="rId5"/>
    <p:sldId id="265" r:id="rId6"/>
    <p:sldId id="266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8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3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82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03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580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29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9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8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16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086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7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30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1286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16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14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4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2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89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63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5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8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53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6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514A-4128-4BA6-9904-602923891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22/11/2024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6AB4-F776-4346-9DBA-6BB7CBA5724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83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prstClr val="black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prstClr val="black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9933"/>
                </a:solidFill>
                <a:latin typeface="HP-087" pitchFamily="34" charset="0"/>
              </a:rPr>
              <a:t>TIẾT</a:t>
            </a:r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840574" cy="364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685800"/>
            <a:ext cx="5334000" cy="11430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19050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57401" y="2286000"/>
            <a:ext cx="2819399" cy="1061197"/>
          </a:xfrm>
          <a:prstGeom prst="wedgeRoundRectCallout">
            <a:avLst>
              <a:gd name="adj1" fmla="val 60571"/>
              <a:gd name="adj2" fmla="val 28257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vi-VN" sz="2000" b="1" dirty="0">
              <a:solidFill>
                <a:srgbClr val="002060"/>
              </a:solidFill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5298" y="5083033"/>
            <a:ext cx="8222075" cy="1523331"/>
            <a:chOff x="495298" y="5083033"/>
            <a:chExt cx="8222075" cy="1523331"/>
          </a:xfrm>
        </p:grpSpPr>
        <p:grpSp>
          <p:nvGrpSpPr>
            <p:cNvPr id="11" name="Group 10"/>
            <p:cNvGrpSpPr/>
            <p:nvPr/>
          </p:nvGrpSpPr>
          <p:grpSpPr>
            <a:xfrm>
              <a:off x="495298" y="5083033"/>
              <a:ext cx="8222075" cy="1523331"/>
              <a:chOff x="495298" y="5083033"/>
              <a:chExt cx="8222075" cy="1523331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495298" y="5083033"/>
                <a:ext cx="8222075" cy="152333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742950" y="5483940"/>
                <a:ext cx="4591050" cy="76446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993923" y="5579190"/>
              <a:ext cx="4046663" cy="590550"/>
              <a:chOff x="993924" y="5579190"/>
              <a:chExt cx="3395332" cy="495498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3924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71625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4866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2539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0240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3481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cxnSp>
        <p:nvCxnSpPr>
          <p:cNvPr id="20" name="Straight Connector 19"/>
          <p:cNvCxnSpPr/>
          <p:nvPr/>
        </p:nvCxnSpPr>
        <p:spPr>
          <a:xfrm>
            <a:off x="4502568" y="5538482"/>
            <a:ext cx="526632" cy="6689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6073187" y="5016119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– 1 = 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584208" y="5465885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vi-VN" sz="2000" b="1" dirty="0">
              <a:solidFill>
                <a:prstClr val="black">
                  <a:lumMod val="95000"/>
                  <a:lumOff val="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597856" y="591630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b="1" dirty="0">
              <a:solidFill>
                <a:prstClr val="black">
                  <a:lumMod val="95000"/>
                  <a:lumOff val="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" y="1676400"/>
            <a:ext cx="618957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5036023" y="3088900"/>
            <a:ext cx="2819399" cy="1061197"/>
          </a:xfrm>
          <a:prstGeom prst="wedgeRoundRectCallout">
            <a:avLst>
              <a:gd name="adj1" fmla="val -64318"/>
              <a:gd name="adj2" fmla="val 26970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3000" y="4439503"/>
            <a:ext cx="3581400" cy="1393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prstClr val="white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91200" y="4483244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– 2 = 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334000" y="501664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 3</a:t>
            </a:r>
            <a:endParaRPr lang="vi-VN" sz="2000" b="1" dirty="0">
              <a:solidFill>
                <a:prstClr val="black">
                  <a:lumMod val="95000"/>
                  <a:lumOff val="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38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1</a:t>
            </a:r>
            <a:endParaRPr lang="vi-VN" sz="5400" b="1" dirty="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44391" y="18803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prstClr val="black">
                  <a:lumMod val="95000"/>
                  <a:lumOff val="5000"/>
                </a:prstClr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7391" y="18923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47721"/>
            <a:ext cx="3575713" cy="3017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" y="25908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94665" y="3449472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472364" y="361210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5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37799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35191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44196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trứng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nở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94665" y="5280288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381269" y="5442924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7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37799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035191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621" y="4495800"/>
            <a:ext cx="3067050" cy="2247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39"/>
          <p:cNvSpPr txBox="1"/>
          <p:nvPr/>
        </p:nvSpPr>
        <p:spPr>
          <a:xfrm>
            <a:off x="2825088" y="365077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9" name="TextBox 39"/>
          <p:cNvSpPr txBox="1"/>
          <p:nvPr/>
        </p:nvSpPr>
        <p:spPr>
          <a:xfrm>
            <a:off x="4120238" y="366385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0" name="TextBox 39"/>
          <p:cNvSpPr txBox="1"/>
          <p:nvPr/>
        </p:nvSpPr>
        <p:spPr>
          <a:xfrm>
            <a:off x="2829432" y="550749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6" name="TextBox 39"/>
          <p:cNvSpPr txBox="1"/>
          <p:nvPr/>
        </p:nvSpPr>
        <p:spPr>
          <a:xfrm>
            <a:off x="4141160" y="5511136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78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  <p:bldP spid="13" grpId="0" animBg="1"/>
      <p:bldP spid="14" grpId="0" animBg="1"/>
      <p:bldP spid="15" grpId="0" animBg="1"/>
      <p:bldP spid="16" grpId="0" animBg="1"/>
      <p:bldP spid="21" grpId="0"/>
      <p:bldP spid="22" grpId="0" animBg="1"/>
      <p:bldP spid="23" grpId="0" animBg="1"/>
      <p:bldP spid="24" grpId="0" animBg="1"/>
      <p:bldP spid="25" grpId="0" animBg="1"/>
      <p:bldP spid="18" grpId="0" animBg="1"/>
      <p:bldP spid="19" grpId="0" animBg="1"/>
      <p:bldP spid="20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4572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prstClr val="white"/>
                </a:solidFill>
              </a:rPr>
              <a:t>2</a:t>
            </a:r>
            <a:endParaRPr lang="vi-VN" sz="54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44391" y="5849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prstClr val="black">
                  <a:lumMod val="95000"/>
                  <a:lumOff val="5000"/>
                </a:prstClr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5969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prstClr val="black"/>
              </a:solidFill>
            </a:endParaRPr>
          </a:p>
        </p:txBody>
      </p:sp>
      <p:grpSp>
        <p:nvGrpSpPr>
          <p:cNvPr id="2048" name="Group 2047"/>
          <p:cNvGrpSpPr/>
          <p:nvPr/>
        </p:nvGrpSpPr>
        <p:grpSpPr>
          <a:xfrm>
            <a:off x="762000" y="3728682"/>
            <a:ext cx="4572000" cy="685800"/>
            <a:chOff x="762000" y="3728682"/>
            <a:chExt cx="4572000" cy="685800"/>
          </a:xfrm>
        </p:grpSpPr>
        <p:sp>
          <p:nvSpPr>
            <p:cNvPr id="15" name="Rounded Rectangle 14"/>
            <p:cNvSpPr/>
            <p:nvPr/>
          </p:nvSpPr>
          <p:spPr>
            <a:xfrm>
              <a:off x="762000" y="3728682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92492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371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18288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22860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27432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2004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3657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4114800" y="3874091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62000" y="1761699"/>
            <a:ext cx="4572000" cy="685800"/>
            <a:chOff x="762000" y="1761699"/>
            <a:chExt cx="4572000" cy="685800"/>
          </a:xfrm>
        </p:grpSpPr>
        <p:sp>
          <p:nvSpPr>
            <p:cNvPr id="7" name="Rounded Rectangle 6"/>
            <p:cNvSpPr/>
            <p:nvPr/>
          </p:nvSpPr>
          <p:spPr>
            <a:xfrm>
              <a:off x="762000" y="1761699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892492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1371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18288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22860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27432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32004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657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762000" y="2743200"/>
            <a:ext cx="4572000" cy="685800"/>
            <a:chOff x="762000" y="2743200"/>
            <a:chExt cx="4572000" cy="685800"/>
          </a:xfrm>
        </p:grpSpPr>
        <p:sp>
          <p:nvSpPr>
            <p:cNvPr id="11" name="Rounded Rectangle 10"/>
            <p:cNvSpPr/>
            <p:nvPr/>
          </p:nvSpPr>
          <p:spPr>
            <a:xfrm>
              <a:off x="762000" y="2743200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892492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1371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18288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22860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27432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32004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657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</p:grpSp>
      <p:grpSp>
        <p:nvGrpSpPr>
          <p:cNvPr id="2052" name="Group 2051"/>
          <p:cNvGrpSpPr/>
          <p:nvPr/>
        </p:nvGrpSpPr>
        <p:grpSpPr>
          <a:xfrm>
            <a:off x="762000" y="4710183"/>
            <a:ext cx="4572000" cy="685800"/>
            <a:chOff x="762000" y="4710183"/>
            <a:chExt cx="4572000" cy="685800"/>
          </a:xfrm>
        </p:grpSpPr>
        <p:sp>
          <p:nvSpPr>
            <p:cNvPr id="19" name="Rounded Rectangle 18"/>
            <p:cNvSpPr/>
            <p:nvPr/>
          </p:nvSpPr>
          <p:spPr>
            <a:xfrm>
              <a:off x="762000" y="4710183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892492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13716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22860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27432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32004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</p:grpSp>
      <p:grpSp>
        <p:nvGrpSpPr>
          <p:cNvPr id="2053" name="Group 2052"/>
          <p:cNvGrpSpPr/>
          <p:nvPr/>
        </p:nvGrpSpPr>
        <p:grpSpPr>
          <a:xfrm>
            <a:off x="762000" y="5695665"/>
            <a:ext cx="4572000" cy="685800"/>
            <a:chOff x="762000" y="5695665"/>
            <a:chExt cx="4572000" cy="685800"/>
          </a:xfrm>
        </p:grpSpPr>
        <p:sp>
          <p:nvSpPr>
            <p:cNvPr id="21" name="Rounded Rectangle 20"/>
            <p:cNvSpPr/>
            <p:nvPr/>
          </p:nvSpPr>
          <p:spPr>
            <a:xfrm>
              <a:off x="762000" y="5695665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black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892492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1371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18288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22860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27432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32004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3657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41148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45720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prstClr val="white"/>
                </a:solidFill>
              </a:endParaRPr>
            </a:p>
          </p:txBody>
        </p:sp>
      </p:grpSp>
      <p:cxnSp>
        <p:nvCxnSpPr>
          <p:cNvPr id="2055" name="Straight Connector 2054"/>
          <p:cNvCxnSpPr/>
          <p:nvPr/>
        </p:nvCxnSpPr>
        <p:spPr>
          <a:xfrm>
            <a:off x="3175916" y="18337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649509" y="18201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2056"/>
          <p:cNvGrpSpPr/>
          <p:nvPr/>
        </p:nvGrpSpPr>
        <p:grpSpPr>
          <a:xfrm>
            <a:off x="6248400" y="1761699"/>
            <a:ext cx="2209800" cy="685800"/>
            <a:chOff x="6248400" y="1761699"/>
            <a:chExt cx="22098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6248400" y="1761699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7 – 2 = </a:t>
              </a:r>
              <a:endParaRPr lang="vi-VN" sz="30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7826992" y="1801247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6248400" y="2743200"/>
            <a:ext cx="2209800" cy="685800"/>
            <a:chOff x="6248400" y="2743200"/>
            <a:chExt cx="2209800" cy="685800"/>
          </a:xfrm>
        </p:grpSpPr>
        <p:sp>
          <p:nvSpPr>
            <p:cNvPr id="12" name="Rounded Rectangle 11"/>
            <p:cNvSpPr/>
            <p:nvPr/>
          </p:nvSpPr>
          <p:spPr>
            <a:xfrm>
              <a:off x="6248400" y="2743200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7 –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7826992" y="2781352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grpSp>
        <p:nvGrpSpPr>
          <p:cNvPr id="2059" name="Group 2058"/>
          <p:cNvGrpSpPr/>
          <p:nvPr/>
        </p:nvGrpSpPr>
        <p:grpSpPr>
          <a:xfrm>
            <a:off x="6248400" y="3728682"/>
            <a:ext cx="2209800" cy="685800"/>
            <a:chOff x="6248400" y="3728682"/>
            <a:chExt cx="2209800" cy="685800"/>
          </a:xfrm>
        </p:grpSpPr>
        <p:sp>
          <p:nvSpPr>
            <p:cNvPr id="16" name="Rounded Rectangle 15"/>
            <p:cNvSpPr/>
            <p:nvPr/>
          </p:nvSpPr>
          <p:spPr>
            <a:xfrm>
              <a:off x="6248400" y="3728682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8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7848600" y="3769056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6248400" y="4710183"/>
            <a:ext cx="2209800" cy="685800"/>
            <a:chOff x="6248400" y="4710183"/>
            <a:chExt cx="2209800" cy="685800"/>
          </a:xfrm>
        </p:grpSpPr>
        <p:sp>
          <p:nvSpPr>
            <p:cNvPr id="20" name="Rounded Rectangle 19"/>
            <p:cNvSpPr/>
            <p:nvPr/>
          </p:nvSpPr>
          <p:spPr>
            <a:xfrm>
              <a:off x="6248400" y="4710183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6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848600" y="4749161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6248400" y="5695665"/>
            <a:ext cx="2209800" cy="685800"/>
            <a:chOff x="6248400" y="5695665"/>
            <a:chExt cx="2209800" cy="685800"/>
          </a:xfrm>
        </p:grpSpPr>
        <p:sp>
          <p:nvSpPr>
            <p:cNvPr id="22" name="Rounded Rectangle 21"/>
            <p:cNvSpPr/>
            <p:nvPr/>
          </p:nvSpPr>
          <p:spPr>
            <a:xfrm>
              <a:off x="6248400" y="5695665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849170" y="5730450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  <p:cxnSp>
        <p:nvCxnSpPr>
          <p:cNvPr id="93" name="Straight Connector 92"/>
          <p:cNvCxnSpPr/>
          <p:nvPr/>
        </p:nvCxnSpPr>
        <p:spPr>
          <a:xfrm>
            <a:off x="2743200" y="28189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175849" y="28053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649509" y="27931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743200" y="38095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175849" y="37959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649509" y="37837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106709" y="3810000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828800" y="4799712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2275097" y="47860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735109" y="4773921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192309" y="48001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200400" y="57766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46697" y="57630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106709" y="5750873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563909" y="57771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858908" y="284669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2291557" y="283304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307608" y="38316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39"/>
          <p:cNvSpPr txBox="1"/>
          <p:nvPr/>
        </p:nvSpPr>
        <p:spPr>
          <a:xfrm>
            <a:off x="7902257" y="183877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2" name="TextBox 39"/>
          <p:cNvSpPr txBox="1"/>
          <p:nvPr/>
        </p:nvSpPr>
        <p:spPr>
          <a:xfrm>
            <a:off x="7911152" y="28295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7" name="TextBox 39"/>
          <p:cNvSpPr txBox="1"/>
          <p:nvPr/>
        </p:nvSpPr>
        <p:spPr>
          <a:xfrm>
            <a:off x="7924800" y="38201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8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8" name="TextBox 39"/>
          <p:cNvSpPr txBox="1"/>
          <p:nvPr/>
        </p:nvSpPr>
        <p:spPr>
          <a:xfrm>
            <a:off x="7934406" y="479668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9" name="TextBox 39"/>
          <p:cNvSpPr txBox="1"/>
          <p:nvPr/>
        </p:nvSpPr>
        <p:spPr>
          <a:xfrm>
            <a:off x="7933585" y="577796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70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90" grpId="0" animBg="1"/>
      <p:bldP spid="92" grpId="0" animBg="1"/>
      <p:bldP spid="97" grpId="0" animBg="1"/>
      <p:bldP spid="98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8619023" y="981409"/>
            <a:ext cx="281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b="1" kern="0" dirty="0" smtClean="0">
                <a:solidFill>
                  <a:srgbClr val="99B2C8"/>
                </a:solidFill>
              </a:rPr>
              <a:t>3</a:t>
            </a:r>
            <a:endParaRPr lang="en-US" sz="1000" b="1" kern="0" dirty="0">
              <a:solidFill>
                <a:srgbClr val="99B2C8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366436" y="1235056"/>
            <a:ext cx="3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b="1" kern="0" dirty="0" smtClean="0">
                <a:solidFill>
                  <a:srgbClr val="99B2C8"/>
                </a:solidFill>
              </a:rPr>
              <a:t>6</a:t>
            </a:r>
            <a:endParaRPr lang="en-US" sz="1000" b="1" kern="0" dirty="0">
              <a:solidFill>
                <a:srgbClr val="99B2C8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20711" y="1018979"/>
            <a:ext cx="308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b="1" kern="0" dirty="0" smtClean="0">
                <a:solidFill>
                  <a:srgbClr val="99B2C8"/>
                </a:solidFill>
              </a:rPr>
              <a:t>9</a:t>
            </a:r>
            <a:endParaRPr lang="en-US" sz="1000" b="1" kern="0" dirty="0">
              <a:solidFill>
                <a:srgbClr val="99B2C8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04609" y="735188"/>
            <a:ext cx="3714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000" b="1" kern="0" dirty="0" smtClean="0">
                <a:solidFill>
                  <a:srgbClr val="99B2C8"/>
                </a:solidFill>
              </a:rPr>
              <a:t>12</a:t>
            </a:r>
            <a:endParaRPr lang="en-US" sz="1000" b="1" kern="0" dirty="0">
              <a:solidFill>
                <a:srgbClr val="99B2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1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142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.VnAvant</vt:lpstr>
      <vt:lpstr>.VnAvantH</vt:lpstr>
      <vt:lpstr>Arial</vt:lpstr>
      <vt:lpstr>Calibri</vt:lpstr>
      <vt:lpstr>HP-087</vt:lpstr>
      <vt:lpstr>Times New Roman</vt:lpstr>
      <vt:lpstr>1_Office Theme</vt:lpstr>
      <vt:lpstr>2_Office Theme</vt:lpstr>
      <vt:lpstr>PowerPoint Presentation</vt:lpstr>
      <vt:lpstr>Bớt đi còn lại mấy?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29</cp:revision>
  <dcterms:created xsi:type="dcterms:W3CDTF">2020-07-27T00:59:22Z</dcterms:created>
  <dcterms:modified xsi:type="dcterms:W3CDTF">2024-11-22T01:57:09Z</dcterms:modified>
</cp:coreProperties>
</file>