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2" r:id="rId3"/>
    <p:sldId id="263" r:id="rId4"/>
    <p:sldId id="264" r:id="rId5"/>
    <p:sldId id="265" r:id="rId6"/>
    <p:sldId id="266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78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31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7827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8032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58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1292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093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84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716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0861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27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4302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128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1166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143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2649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2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89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637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55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8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3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26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3514A-4128-4BA6-9904-602923891FA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22/11/2024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96AB4-F776-4346-9DBA-6BB7CBA5724F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36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en-US" sz="4800" dirty="0" err="1" smtClean="0">
                  <a:solidFill>
                    <a:prstClr val="black"/>
                  </a:solidFill>
                  <a:latin typeface=".VnAvant" pitchFamily="34" charset="0"/>
                </a:rPr>
                <a:t>Bµi</a:t>
              </a:r>
              <a:r>
                <a:rPr lang="en-US" sz="4800" dirty="0" smtClean="0">
                  <a:solidFill>
                    <a:prstClr val="black"/>
                  </a:solidFill>
                  <a:latin typeface=".VnAvant" pitchFamily="34" charset="0"/>
                </a:rPr>
                <a:t> 11</a:t>
              </a:r>
            </a:p>
            <a:p>
              <a:pPr algn="ctr">
                <a:lnSpc>
                  <a:spcPct val="150000"/>
                </a:lnSpc>
              </a:pP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PHÐP </a:t>
              </a:r>
              <a:r>
                <a:rPr lang="en-US" sz="4000" b="1" dirty="0" err="1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TRõ</a:t>
              </a:r>
              <a:r>
                <a:rPr lang="en-US" sz="4000" b="1" dirty="0" smtClean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.VnAvantH" pitchFamily="34" charset="0"/>
                </a:rPr>
                <a:t> TRONG PH¹M VI 10</a:t>
              </a:r>
              <a:endParaRPr lang="vi-VN" sz="4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7526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9933"/>
                </a:solidFill>
                <a:latin typeface="HP-087" pitchFamily="34" charset="0"/>
              </a:rPr>
              <a:t>TIẾT</a:t>
            </a:r>
            <a:r>
              <a:rPr lang="en-US" sz="13800" dirty="0" smtClean="0">
                <a:solidFill>
                  <a:srgbClr val="FF9933"/>
                </a:solidFill>
                <a:latin typeface="HP-087" pitchFamily="34" charset="0"/>
              </a:rPr>
              <a:t> 1</a:t>
            </a:r>
            <a:endParaRPr lang="vi-VN" sz="13800" dirty="0">
              <a:solidFill>
                <a:srgbClr val="FF99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70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83" t="31458" r="57130" b="51667"/>
          <a:stretch/>
        </p:blipFill>
        <p:spPr bwMode="auto">
          <a:xfrm>
            <a:off x="-2" y="0"/>
            <a:ext cx="4343401" cy="1891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371600"/>
            <a:ext cx="3840574" cy="364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685800"/>
            <a:ext cx="5334000" cy="1143000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Bớt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1905000"/>
            <a:ext cx="1028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a)</a:t>
            </a:r>
            <a:endParaRPr lang="vi-VN" sz="40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057401" y="2286000"/>
            <a:ext cx="2819399" cy="1061197"/>
          </a:xfrm>
          <a:prstGeom prst="wedgeRoundRectCallout">
            <a:avLst>
              <a:gd name="adj1" fmla="val 60571"/>
              <a:gd name="adj2" fmla="val 28257"/>
              <a:gd name="adj3" fmla="val 16667"/>
            </a:avLst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Bớt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algn="ctr"/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vi-VN" sz="2000" b="1" dirty="0">
              <a:solidFill>
                <a:srgbClr val="002060"/>
              </a:solidFill>
              <a:cs typeface="Arial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95298" y="5083033"/>
            <a:ext cx="8222075" cy="1523331"/>
            <a:chOff x="495298" y="5083033"/>
            <a:chExt cx="8222075" cy="1523331"/>
          </a:xfrm>
        </p:grpSpPr>
        <p:grpSp>
          <p:nvGrpSpPr>
            <p:cNvPr id="11" name="Group 10"/>
            <p:cNvGrpSpPr/>
            <p:nvPr/>
          </p:nvGrpSpPr>
          <p:grpSpPr>
            <a:xfrm>
              <a:off x="495298" y="5083033"/>
              <a:ext cx="8222075" cy="1523331"/>
              <a:chOff x="495298" y="5083033"/>
              <a:chExt cx="8222075" cy="1523331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495298" y="5083033"/>
                <a:ext cx="8222075" cy="1523331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accent6">
                      <a:lumMod val="60000"/>
                      <a:lumOff val="40000"/>
                      <a:tint val="66000"/>
                      <a:satMod val="160000"/>
                    </a:schemeClr>
                  </a:gs>
                  <a:gs pos="50000">
                    <a:schemeClr val="accent6">
                      <a:lumMod val="60000"/>
                      <a:lumOff val="40000"/>
                      <a:tint val="44500"/>
                      <a:satMod val="160000"/>
                    </a:schemeClr>
                  </a:gs>
                  <a:gs pos="100000">
                    <a:schemeClr val="accent6">
                      <a:lumMod val="60000"/>
                      <a:lumOff val="40000"/>
                      <a:tint val="23500"/>
                      <a:satMod val="160000"/>
                    </a:schemeClr>
                  </a:gs>
                </a:gsLst>
                <a:lin ang="16200000" scaled="1"/>
                <a:tileRect/>
              </a:gradFill>
              <a:ln w="63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prstClr val="white"/>
                  </a:solidFill>
                </a:endParaRPr>
              </a:p>
            </p:txBody>
          </p:sp>
          <p:sp>
            <p:nvSpPr>
              <p:cNvPr id="9" name="Rounded Rectangle 8"/>
              <p:cNvSpPr/>
              <p:nvPr/>
            </p:nvSpPr>
            <p:spPr>
              <a:xfrm>
                <a:off x="742950" y="5483940"/>
                <a:ext cx="4591050" cy="764460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>
                  <a:solidFill>
                    <a:prstClr val="white"/>
                  </a:solidFill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993923" y="5579190"/>
              <a:ext cx="4046663" cy="590550"/>
              <a:chOff x="993924" y="5579190"/>
              <a:chExt cx="3395332" cy="495498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93924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2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71625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54866" y="5579388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742539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20240" y="5579190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903481" y="5579388"/>
                <a:ext cx="485775" cy="4953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</p:grpSp>
      <p:cxnSp>
        <p:nvCxnSpPr>
          <p:cNvPr id="20" name="Straight Connector 19"/>
          <p:cNvCxnSpPr/>
          <p:nvPr/>
        </p:nvCxnSpPr>
        <p:spPr>
          <a:xfrm>
            <a:off x="4502568" y="5538482"/>
            <a:ext cx="526632" cy="66897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/>
        </p:nvSpPr>
        <p:spPr>
          <a:xfrm>
            <a:off x="6073187" y="5016119"/>
            <a:ext cx="185161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– 1 = 5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5584208" y="5465885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sáu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5</a:t>
            </a:r>
            <a:endParaRPr lang="vi-VN" sz="2000" b="1" dirty="0">
              <a:solidFill>
                <a:prstClr val="black">
                  <a:lumMod val="95000"/>
                  <a:lumOff val="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5597856" y="5916304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Dấu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vi-VN" sz="2000" b="1" dirty="0">
              <a:solidFill>
                <a:prstClr val="black">
                  <a:lumMod val="95000"/>
                  <a:lumOff val="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11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 animBg="1"/>
      <p:bldP spid="25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" y="1676400"/>
            <a:ext cx="618957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5036023" y="3088900"/>
            <a:ext cx="2819399" cy="1061197"/>
          </a:xfrm>
          <a:prstGeom prst="wedgeRoundRectCallout">
            <a:avLst>
              <a:gd name="adj1" fmla="val -64318"/>
              <a:gd name="adj2" fmla="val 26970"/>
              <a:gd name="adj3" fmla="val 16667"/>
            </a:avLst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Bay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mất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953000" y="4439503"/>
            <a:ext cx="3581400" cy="1393968"/>
          </a:xfrm>
          <a:prstGeom prst="round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  <a:ln w="63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>
              <a:solidFill>
                <a:prstClr val="white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791200" y="4483244"/>
            <a:ext cx="185161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 – 2 = 3</a:t>
            </a:r>
            <a:endParaRPr lang="vi-VN" sz="3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5334000" y="5016644"/>
            <a:ext cx="2846093" cy="774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Năm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trừ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hai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000" b="1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 3</a:t>
            </a:r>
            <a:endParaRPr lang="vi-VN" sz="2000" b="1" dirty="0">
              <a:solidFill>
                <a:prstClr val="black">
                  <a:lumMod val="95000"/>
                  <a:lumOff val="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38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0610"/>
            <a:ext cx="4328834" cy="1728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403715" y="17526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1</a:t>
            </a:r>
            <a:endParaRPr lang="vi-VN" sz="5400" b="1" dirty="0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44391" y="18803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prstClr val="black">
                  <a:lumMod val="95000"/>
                  <a:lumOff val="5000"/>
                </a:prstClr>
              </a:solidFill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87391" y="18923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prstClr val="black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47721"/>
            <a:ext cx="3575713" cy="301728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itle 1"/>
          <p:cNvSpPr txBox="1">
            <a:spLocks/>
          </p:cNvSpPr>
          <p:nvPr/>
        </p:nvSpPr>
        <p:spPr>
          <a:xfrm>
            <a:off x="152400" y="2590800"/>
            <a:ext cx="57071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lại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bưởi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94665" y="3449472"/>
            <a:ext cx="3737781" cy="915536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–       = </a:t>
            </a:r>
            <a:endParaRPr lang="vi-VN" sz="4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472364" y="361210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vi-VN" sz="35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737799" y="360388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035191" y="3603888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400" y="4419600"/>
            <a:ext cx="5707165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Còn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mấy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quả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trứng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chưa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5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nở</a:t>
            </a:r>
            <a:r>
              <a:rPr lang="en-US" sz="2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25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94665" y="5280288"/>
            <a:ext cx="3737781" cy="915536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–       = </a:t>
            </a:r>
            <a:endParaRPr lang="vi-VN" sz="4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381269" y="5442924"/>
            <a:ext cx="624495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10</a:t>
            </a:r>
            <a:endParaRPr lang="vi-VN" sz="27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737799" y="5434704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4035191" y="5434704"/>
            <a:ext cx="533400" cy="606704"/>
          </a:xfrm>
          <a:prstGeom prst="roundRect">
            <a:avLst/>
          </a:prstGeom>
          <a:ln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5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srgbClr val="002060"/>
              </a:solidFill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621" y="4495800"/>
            <a:ext cx="3067050" cy="22479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39"/>
          <p:cNvSpPr txBox="1"/>
          <p:nvPr/>
        </p:nvSpPr>
        <p:spPr>
          <a:xfrm>
            <a:off x="2825088" y="3650777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9" name="TextBox 39"/>
          <p:cNvSpPr txBox="1"/>
          <p:nvPr/>
        </p:nvSpPr>
        <p:spPr>
          <a:xfrm>
            <a:off x="4120238" y="3663851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5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0" name="TextBox 39"/>
          <p:cNvSpPr txBox="1"/>
          <p:nvPr/>
        </p:nvSpPr>
        <p:spPr>
          <a:xfrm>
            <a:off x="2829432" y="5507490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</a:t>
            </a:r>
            <a:endParaRPr lang="vi-VN" sz="25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26" name="TextBox 39"/>
          <p:cNvSpPr txBox="1"/>
          <p:nvPr/>
        </p:nvSpPr>
        <p:spPr>
          <a:xfrm>
            <a:off x="4141160" y="5511136"/>
            <a:ext cx="362600" cy="4770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5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78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10" grpId="0"/>
      <p:bldP spid="13" grpId="0" animBg="1"/>
      <p:bldP spid="14" grpId="0" animBg="1"/>
      <p:bldP spid="15" grpId="0" animBg="1"/>
      <p:bldP spid="16" grpId="0" animBg="1"/>
      <p:bldP spid="21" grpId="0"/>
      <p:bldP spid="22" grpId="0" animBg="1"/>
      <p:bldP spid="23" grpId="0" animBg="1"/>
      <p:bldP spid="24" grpId="0" animBg="1"/>
      <p:bldP spid="25" grpId="0" animBg="1"/>
      <p:bldP spid="18" grpId="0" animBg="1"/>
      <p:bldP spid="19" grpId="0" animBg="1"/>
      <p:bldP spid="20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3715" y="457200"/>
            <a:ext cx="977554" cy="912384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prstClr val="white"/>
                </a:solidFill>
              </a:rPr>
              <a:t>2</a:t>
            </a:r>
            <a:endParaRPr lang="vi-VN" sz="5400" b="1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44391" y="584934"/>
            <a:ext cx="1025856" cy="704418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prstClr val="black">
                    <a:lumMod val="95000"/>
                    <a:lumOff val="5000"/>
                  </a:prstClr>
                </a:solidFill>
                <a:latin typeface="Arial" pitchFamily="34" charset="0"/>
                <a:cs typeface="Arial" pitchFamily="34" charset="0"/>
              </a:rPr>
              <a:t>Số</a:t>
            </a:r>
            <a:endParaRPr lang="vi-VN" sz="3000" b="1" dirty="0">
              <a:solidFill>
                <a:prstClr val="black">
                  <a:lumMod val="95000"/>
                  <a:lumOff val="5000"/>
                </a:prstClr>
              </a:solidFill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87391" y="596913"/>
            <a:ext cx="45878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?</a:t>
            </a:r>
            <a:endParaRPr lang="vi-VN" sz="3500" b="1" dirty="0">
              <a:solidFill>
                <a:prstClr val="black"/>
              </a:solidFill>
            </a:endParaRPr>
          </a:p>
        </p:txBody>
      </p:sp>
      <p:grpSp>
        <p:nvGrpSpPr>
          <p:cNvPr id="2048" name="Group 2047"/>
          <p:cNvGrpSpPr/>
          <p:nvPr/>
        </p:nvGrpSpPr>
        <p:grpSpPr>
          <a:xfrm>
            <a:off x="762000" y="3728682"/>
            <a:ext cx="4572000" cy="685800"/>
            <a:chOff x="762000" y="3728682"/>
            <a:chExt cx="4572000" cy="685800"/>
          </a:xfrm>
        </p:grpSpPr>
        <p:sp>
          <p:nvSpPr>
            <p:cNvPr id="15" name="Rounded Rectangle 14"/>
            <p:cNvSpPr/>
            <p:nvPr/>
          </p:nvSpPr>
          <p:spPr>
            <a:xfrm>
              <a:off x="762000" y="3728682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892492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13716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>
            <a:xfrm>
              <a:off x="18288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2286000" y="3874092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2743200" y="3874092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32004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3657600" y="3881918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36" name="Oval 35"/>
            <p:cNvSpPr/>
            <p:nvPr/>
          </p:nvSpPr>
          <p:spPr>
            <a:xfrm>
              <a:off x="4114800" y="3874091"/>
              <a:ext cx="371634" cy="371634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62000" y="1761699"/>
            <a:ext cx="4572000" cy="685800"/>
            <a:chOff x="762000" y="1761699"/>
            <a:chExt cx="4572000" cy="685800"/>
          </a:xfrm>
        </p:grpSpPr>
        <p:sp>
          <p:nvSpPr>
            <p:cNvPr id="7" name="Rounded Rectangle 6"/>
            <p:cNvSpPr/>
            <p:nvPr/>
          </p:nvSpPr>
          <p:spPr>
            <a:xfrm>
              <a:off x="762000" y="1761699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892492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13716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18288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2286000" y="1914869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44" name="Oval 43"/>
            <p:cNvSpPr/>
            <p:nvPr/>
          </p:nvSpPr>
          <p:spPr>
            <a:xfrm>
              <a:off x="2743200" y="1914869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2004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3657600" y="1922695"/>
              <a:ext cx="371634" cy="37163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</p:grpSp>
      <p:grpSp>
        <p:nvGrpSpPr>
          <p:cNvPr id="2049" name="Group 2048"/>
          <p:cNvGrpSpPr/>
          <p:nvPr/>
        </p:nvGrpSpPr>
        <p:grpSpPr>
          <a:xfrm>
            <a:off x="762000" y="2743200"/>
            <a:ext cx="4572000" cy="685800"/>
            <a:chOff x="762000" y="2743200"/>
            <a:chExt cx="4572000" cy="685800"/>
          </a:xfrm>
        </p:grpSpPr>
        <p:sp>
          <p:nvSpPr>
            <p:cNvPr id="11" name="Rounded Rectangle 10"/>
            <p:cNvSpPr/>
            <p:nvPr/>
          </p:nvSpPr>
          <p:spPr>
            <a:xfrm>
              <a:off x="762000" y="2743200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892492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50" name="Oval 49"/>
            <p:cNvSpPr/>
            <p:nvPr/>
          </p:nvSpPr>
          <p:spPr>
            <a:xfrm>
              <a:off x="13716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51" name="Oval 50"/>
            <p:cNvSpPr/>
            <p:nvPr/>
          </p:nvSpPr>
          <p:spPr>
            <a:xfrm>
              <a:off x="18288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52" name="Oval 51"/>
            <p:cNvSpPr/>
            <p:nvPr/>
          </p:nvSpPr>
          <p:spPr>
            <a:xfrm>
              <a:off x="2286000" y="2896370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53" name="Oval 52"/>
            <p:cNvSpPr/>
            <p:nvPr/>
          </p:nvSpPr>
          <p:spPr>
            <a:xfrm>
              <a:off x="2743200" y="2896370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32004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55" name="Oval 54"/>
            <p:cNvSpPr/>
            <p:nvPr/>
          </p:nvSpPr>
          <p:spPr>
            <a:xfrm>
              <a:off x="3657600" y="2904196"/>
              <a:ext cx="371634" cy="371634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</p:grpSp>
      <p:grpSp>
        <p:nvGrpSpPr>
          <p:cNvPr id="2052" name="Group 2051"/>
          <p:cNvGrpSpPr/>
          <p:nvPr/>
        </p:nvGrpSpPr>
        <p:grpSpPr>
          <a:xfrm>
            <a:off x="762000" y="4710183"/>
            <a:ext cx="4572000" cy="685800"/>
            <a:chOff x="762000" y="4710183"/>
            <a:chExt cx="4572000" cy="685800"/>
          </a:xfrm>
        </p:grpSpPr>
        <p:sp>
          <p:nvSpPr>
            <p:cNvPr id="19" name="Rounded Rectangle 18"/>
            <p:cNvSpPr/>
            <p:nvPr/>
          </p:nvSpPr>
          <p:spPr>
            <a:xfrm>
              <a:off x="762000" y="4710183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892492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59" name="Oval 58"/>
            <p:cNvSpPr/>
            <p:nvPr/>
          </p:nvSpPr>
          <p:spPr>
            <a:xfrm>
              <a:off x="13716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18288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61" name="Oval 60"/>
            <p:cNvSpPr/>
            <p:nvPr/>
          </p:nvSpPr>
          <p:spPr>
            <a:xfrm>
              <a:off x="2286000" y="4863353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62" name="Oval 61"/>
            <p:cNvSpPr/>
            <p:nvPr/>
          </p:nvSpPr>
          <p:spPr>
            <a:xfrm>
              <a:off x="2743200" y="4863353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3200400" y="4871179"/>
              <a:ext cx="371634" cy="371634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</p:grpSp>
      <p:grpSp>
        <p:nvGrpSpPr>
          <p:cNvPr id="2053" name="Group 2052"/>
          <p:cNvGrpSpPr/>
          <p:nvPr/>
        </p:nvGrpSpPr>
        <p:grpSpPr>
          <a:xfrm>
            <a:off x="762000" y="5695665"/>
            <a:ext cx="4572000" cy="685800"/>
            <a:chOff x="762000" y="5695665"/>
            <a:chExt cx="4572000" cy="685800"/>
          </a:xfrm>
        </p:grpSpPr>
        <p:sp>
          <p:nvSpPr>
            <p:cNvPr id="21" name="Rounded Rectangle 20"/>
            <p:cNvSpPr/>
            <p:nvPr/>
          </p:nvSpPr>
          <p:spPr>
            <a:xfrm>
              <a:off x="762000" y="5695665"/>
              <a:ext cx="4572000" cy="685800"/>
            </a:xfrm>
            <a:prstGeom prst="roundRect">
              <a:avLst/>
            </a:prstGeom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black"/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892492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68" name="Oval 67"/>
            <p:cNvSpPr/>
            <p:nvPr/>
          </p:nvSpPr>
          <p:spPr>
            <a:xfrm>
              <a:off x="13716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18288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2286000" y="5867401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71" name="Oval 70"/>
            <p:cNvSpPr/>
            <p:nvPr/>
          </p:nvSpPr>
          <p:spPr>
            <a:xfrm>
              <a:off x="2743200" y="5867401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72" name="Oval 71"/>
            <p:cNvSpPr/>
            <p:nvPr/>
          </p:nvSpPr>
          <p:spPr>
            <a:xfrm>
              <a:off x="32004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3657600" y="5875227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4114800" y="5867400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4572000" y="5867400"/>
              <a:ext cx="371634" cy="37163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>
                <a:solidFill>
                  <a:prstClr val="white"/>
                </a:solidFill>
              </a:endParaRPr>
            </a:p>
          </p:txBody>
        </p:sp>
      </p:grpSp>
      <p:cxnSp>
        <p:nvCxnSpPr>
          <p:cNvPr id="2055" name="Straight Connector 2054"/>
          <p:cNvCxnSpPr/>
          <p:nvPr/>
        </p:nvCxnSpPr>
        <p:spPr>
          <a:xfrm>
            <a:off x="3175916" y="18337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>
            <a:off x="3649509" y="182011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7" name="Group 2056"/>
          <p:cNvGrpSpPr/>
          <p:nvPr/>
        </p:nvGrpSpPr>
        <p:grpSpPr>
          <a:xfrm>
            <a:off x="6248400" y="1761699"/>
            <a:ext cx="2209800" cy="685800"/>
            <a:chOff x="6248400" y="1761699"/>
            <a:chExt cx="2209800" cy="685800"/>
          </a:xfrm>
        </p:grpSpPr>
        <p:sp>
          <p:nvSpPr>
            <p:cNvPr id="10" name="Rounded Rectangle 9"/>
            <p:cNvSpPr/>
            <p:nvPr/>
          </p:nvSpPr>
          <p:spPr>
            <a:xfrm>
              <a:off x="6248400" y="1761699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0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7 – 2 = </a:t>
              </a:r>
              <a:endParaRPr lang="vi-VN" sz="30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6" name="Rounded Rectangle 85"/>
            <p:cNvSpPr/>
            <p:nvPr/>
          </p:nvSpPr>
          <p:spPr>
            <a:xfrm>
              <a:off x="7826992" y="1801247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grpSp>
        <p:nvGrpSpPr>
          <p:cNvPr id="2058" name="Group 2057"/>
          <p:cNvGrpSpPr/>
          <p:nvPr/>
        </p:nvGrpSpPr>
        <p:grpSpPr>
          <a:xfrm>
            <a:off x="6248400" y="2743200"/>
            <a:ext cx="2209800" cy="685800"/>
            <a:chOff x="6248400" y="2743200"/>
            <a:chExt cx="2209800" cy="685800"/>
          </a:xfrm>
        </p:grpSpPr>
        <p:sp>
          <p:nvSpPr>
            <p:cNvPr id="12" name="Rounded Rectangle 11"/>
            <p:cNvSpPr/>
            <p:nvPr/>
          </p:nvSpPr>
          <p:spPr>
            <a:xfrm>
              <a:off x="6248400" y="2743200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7 – </a:t>
              </a:r>
              <a:r>
                <a:rPr lang="en-US" sz="3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 </a:t>
              </a:r>
              <a:endParaRPr lang="vi-VN" sz="3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7826992" y="2781352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grpSp>
        <p:nvGrpSpPr>
          <p:cNvPr id="2059" name="Group 2058"/>
          <p:cNvGrpSpPr/>
          <p:nvPr/>
        </p:nvGrpSpPr>
        <p:grpSpPr>
          <a:xfrm>
            <a:off x="6248400" y="3728682"/>
            <a:ext cx="2209800" cy="685800"/>
            <a:chOff x="6248400" y="3728682"/>
            <a:chExt cx="2209800" cy="685800"/>
          </a:xfrm>
        </p:grpSpPr>
        <p:sp>
          <p:nvSpPr>
            <p:cNvPr id="16" name="Rounded Rectangle 15"/>
            <p:cNvSpPr/>
            <p:nvPr/>
          </p:nvSpPr>
          <p:spPr>
            <a:xfrm>
              <a:off x="6248400" y="3728682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8 </a:t>
              </a:r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3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5 </a:t>
              </a:r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 </a:t>
              </a:r>
              <a:endParaRPr lang="vi-VN" sz="3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8" name="Rounded Rectangle 87"/>
            <p:cNvSpPr/>
            <p:nvPr/>
          </p:nvSpPr>
          <p:spPr>
            <a:xfrm>
              <a:off x="7848600" y="3769056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grpSp>
        <p:nvGrpSpPr>
          <p:cNvPr id="2060" name="Group 2059"/>
          <p:cNvGrpSpPr/>
          <p:nvPr/>
        </p:nvGrpSpPr>
        <p:grpSpPr>
          <a:xfrm>
            <a:off x="6248400" y="4710183"/>
            <a:ext cx="2209800" cy="685800"/>
            <a:chOff x="6248400" y="4710183"/>
            <a:chExt cx="2209800" cy="685800"/>
          </a:xfrm>
        </p:grpSpPr>
        <p:sp>
          <p:nvSpPr>
            <p:cNvPr id="20" name="Rounded Rectangle 19"/>
            <p:cNvSpPr/>
            <p:nvPr/>
          </p:nvSpPr>
          <p:spPr>
            <a:xfrm>
              <a:off x="6248400" y="4710183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6 </a:t>
              </a:r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3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 </a:t>
              </a:r>
              <a:endParaRPr lang="vi-VN" sz="3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7848600" y="4749161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grpSp>
        <p:nvGrpSpPr>
          <p:cNvPr id="2061" name="Group 2060"/>
          <p:cNvGrpSpPr/>
          <p:nvPr/>
        </p:nvGrpSpPr>
        <p:grpSpPr>
          <a:xfrm>
            <a:off x="6248400" y="5695665"/>
            <a:ext cx="2209800" cy="685800"/>
            <a:chOff x="6248400" y="5695665"/>
            <a:chExt cx="2209800" cy="685800"/>
          </a:xfrm>
        </p:grpSpPr>
        <p:sp>
          <p:nvSpPr>
            <p:cNvPr id="22" name="Rounded Rectangle 21"/>
            <p:cNvSpPr/>
            <p:nvPr/>
          </p:nvSpPr>
          <p:spPr>
            <a:xfrm>
              <a:off x="6248400" y="5695665"/>
              <a:ext cx="2209800" cy="68580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rgbClr val="00B0F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3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9 </a:t>
              </a:r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– </a:t>
              </a:r>
              <a:r>
                <a:rPr lang="en-US" sz="3200" b="1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4 </a:t>
              </a:r>
              <a:r>
                <a:rPr lang="en-US" sz="3200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 </a:t>
              </a:r>
              <a:endParaRPr lang="vi-VN" sz="32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sp>
          <p:nvSpPr>
            <p:cNvPr id="91" name="Rounded Rectangle 90"/>
            <p:cNvSpPr/>
            <p:nvPr/>
          </p:nvSpPr>
          <p:spPr>
            <a:xfrm>
              <a:off x="7849170" y="5730450"/>
              <a:ext cx="533400" cy="606704"/>
            </a:xfrm>
            <a:prstGeom prst="roundRect">
              <a:avLst/>
            </a:prstGeom>
            <a:ln>
              <a:solidFill>
                <a:srgbClr val="0070C0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500" b="1" dirty="0" smtClean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vi-VN" sz="3500" b="1" dirty="0">
                <a:solidFill>
                  <a:srgbClr val="002060"/>
                </a:solidFill>
                <a:cs typeface="Arial" pitchFamily="34" charset="0"/>
              </a:endParaRPr>
            </a:p>
          </p:txBody>
        </p:sp>
      </p:grpSp>
      <p:cxnSp>
        <p:nvCxnSpPr>
          <p:cNvPr id="93" name="Straight Connector 92"/>
          <p:cNvCxnSpPr/>
          <p:nvPr/>
        </p:nvCxnSpPr>
        <p:spPr>
          <a:xfrm>
            <a:off x="2743200" y="28189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175849" y="28053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3649509" y="2793165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743200" y="38095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3175849" y="37959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3649509" y="3783765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4106709" y="3810000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1828800" y="4799712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>
            <a:off x="2275097" y="47860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2735109" y="4773921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3192309" y="480015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3200400" y="5776664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646697" y="576301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/>
          <p:nvPr/>
        </p:nvCxnSpPr>
        <p:spPr>
          <a:xfrm>
            <a:off x="4106709" y="5750873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4563909" y="57771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>
            <a:off x="1858908" y="2846696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>
            <a:off x="2291557" y="283304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307608" y="3831608"/>
            <a:ext cx="389091" cy="533844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39"/>
          <p:cNvSpPr txBox="1"/>
          <p:nvPr/>
        </p:nvSpPr>
        <p:spPr>
          <a:xfrm>
            <a:off x="7902257" y="1838776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2" name="TextBox 39"/>
          <p:cNvSpPr txBox="1"/>
          <p:nvPr/>
        </p:nvSpPr>
        <p:spPr>
          <a:xfrm>
            <a:off x="7911152" y="282958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7" name="TextBox 39"/>
          <p:cNvSpPr txBox="1"/>
          <p:nvPr/>
        </p:nvSpPr>
        <p:spPr>
          <a:xfrm>
            <a:off x="7924800" y="382018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vi-VN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8" name="TextBox 39"/>
          <p:cNvSpPr txBox="1"/>
          <p:nvPr/>
        </p:nvSpPr>
        <p:spPr>
          <a:xfrm>
            <a:off x="7934406" y="4796688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vi-VN" sz="2800" b="1" dirty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9" name="TextBox 39"/>
          <p:cNvSpPr txBox="1"/>
          <p:nvPr/>
        </p:nvSpPr>
        <p:spPr>
          <a:xfrm>
            <a:off x="7933585" y="5777960"/>
            <a:ext cx="385042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5</a:t>
            </a:r>
            <a:endParaRPr lang="vi-VN" sz="2800" b="1" dirty="0">
              <a:solidFill>
                <a:srgbClr val="FF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70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00"/>
                            </p:stCondLst>
                            <p:childTnLst>
                              <p:par>
                                <p:cTn id="1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90" grpId="0" animBg="1"/>
      <p:bldP spid="92" grpId="0" animBg="1"/>
      <p:bldP spid="97" grpId="0" animBg="1"/>
      <p:bldP spid="98" grpId="0" animBg="1"/>
      <p:bldP spid="9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8619023" y="981409"/>
            <a:ext cx="2810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b="1" kern="0" dirty="0" smtClean="0">
                <a:solidFill>
                  <a:srgbClr val="99B2C8"/>
                </a:solidFill>
              </a:rPr>
              <a:t>3</a:t>
            </a:r>
            <a:endParaRPr lang="en-US" sz="1000" b="1" kern="0" dirty="0">
              <a:solidFill>
                <a:srgbClr val="99B2C8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366436" y="1235056"/>
            <a:ext cx="3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b="1" kern="0" dirty="0" smtClean="0">
                <a:solidFill>
                  <a:srgbClr val="99B2C8"/>
                </a:solidFill>
              </a:rPr>
              <a:t>6</a:t>
            </a:r>
            <a:endParaRPr lang="en-US" sz="1000" b="1" kern="0" dirty="0">
              <a:solidFill>
                <a:srgbClr val="99B2C8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20711" y="1018979"/>
            <a:ext cx="30845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b="1" kern="0" dirty="0" smtClean="0">
                <a:solidFill>
                  <a:srgbClr val="99B2C8"/>
                </a:solidFill>
              </a:rPr>
              <a:t>9</a:t>
            </a:r>
            <a:endParaRPr lang="en-US" sz="1000" b="1" kern="0" dirty="0">
              <a:solidFill>
                <a:srgbClr val="99B2C8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304609" y="735188"/>
            <a:ext cx="3714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000" b="1" kern="0" dirty="0" smtClean="0">
                <a:solidFill>
                  <a:srgbClr val="99B2C8"/>
                </a:solidFill>
              </a:rPr>
              <a:t>12</a:t>
            </a:r>
            <a:endParaRPr lang="en-US" sz="1000" b="1" kern="0" dirty="0">
              <a:solidFill>
                <a:srgbClr val="99B2C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12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3840</TotalTime>
  <Words>142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.VnAvant</vt:lpstr>
      <vt:lpstr>.VnAvantH</vt:lpstr>
      <vt:lpstr>Arial</vt:lpstr>
      <vt:lpstr>Calibri</vt:lpstr>
      <vt:lpstr>HP-087</vt:lpstr>
      <vt:lpstr>Times New Roman</vt:lpstr>
      <vt:lpstr>1_Office Theme</vt:lpstr>
      <vt:lpstr>2_Office Theme</vt:lpstr>
      <vt:lpstr>PowerPoint Presentation</vt:lpstr>
      <vt:lpstr>Bớt đi còn lại mấy?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29</cp:revision>
  <dcterms:created xsi:type="dcterms:W3CDTF">2020-07-27T00:59:22Z</dcterms:created>
  <dcterms:modified xsi:type="dcterms:W3CDTF">2024-11-22T01:57:09Z</dcterms:modified>
</cp:coreProperties>
</file>