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8" r:id="rId2"/>
    <p:sldId id="265" r:id="rId3"/>
    <p:sldId id="266" r:id="rId4"/>
    <p:sldId id="269" r:id="rId5"/>
    <p:sldId id="270" r:id="rId6"/>
    <p:sldId id="271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8"/>
    <p:restoredTop sz="94649"/>
  </p:normalViewPr>
  <p:slideViewPr>
    <p:cSldViewPr snapToGrid="0" snapToObjects="1">
      <p:cViewPr varScale="1">
        <p:scale>
          <a:sx n="86" d="100"/>
          <a:sy n="86" d="100"/>
        </p:scale>
        <p:origin x="15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9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6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2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0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3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5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5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9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2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4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4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25D1-8653-824D-A6A6-CFD13B2161EF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6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119"/>
            <a:ext cx="7772400" cy="23876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BÀI 28: </a:t>
            </a:r>
            <a:b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LUYỆN TẬP CHUNG</a:t>
            </a:r>
            <a:endParaRPr lang="en-US" b="1" dirty="0">
              <a:ln>
                <a:solidFill>
                  <a:schemeClr val="accent2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vi-VN" sz="4000" b="1" u="sng" dirty="0">
                <a:solidFill>
                  <a:schemeClr val="bg1"/>
                </a:solidFill>
                <a:latin typeface="+mj-lt"/>
              </a:rPr>
              <a:t>TIẾT 2</a:t>
            </a:r>
            <a:endParaRPr lang="en-US" sz="4000" b="1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707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2" t="15081" r="59227" b="63502"/>
          <a:stretch/>
        </p:blipFill>
        <p:spPr>
          <a:xfrm>
            <a:off x="0" y="478195"/>
            <a:ext cx="4876800" cy="456636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8" t="15494" r="12276" b="75414"/>
          <a:stretch/>
        </p:blipFill>
        <p:spPr>
          <a:xfrm>
            <a:off x="628650" y="4720168"/>
            <a:ext cx="5775961" cy="159026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739640" y="2956560"/>
            <a:ext cx="4149090" cy="155448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chemeClr val="tx1"/>
                </a:solidFill>
              </a:rPr>
              <a:t>Bạn nào  về đích thứ nhất?</a:t>
            </a:r>
          </a:p>
          <a:p>
            <a:r>
              <a:rPr lang="vi-VN" sz="2400" dirty="0">
                <a:solidFill>
                  <a:schemeClr val="tx1"/>
                </a:solidFill>
              </a:rPr>
              <a:t>Bạn nào  về đích thứ hai?</a:t>
            </a:r>
          </a:p>
          <a:p>
            <a:r>
              <a:rPr lang="vi-VN" sz="2400" dirty="0">
                <a:solidFill>
                  <a:schemeClr val="tx1"/>
                </a:solidFill>
              </a:rPr>
              <a:t>Bạn  nào  về đích thứ ba?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60205" y="3173362"/>
            <a:ext cx="744855" cy="32083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thỏ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60205" y="3535680"/>
            <a:ext cx="762953" cy="30559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cáo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83065" y="3905732"/>
            <a:ext cx="808673" cy="335159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sóc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t="41564" r="8837" b="42149"/>
          <a:stretch/>
        </p:blipFill>
        <p:spPr>
          <a:xfrm>
            <a:off x="157531" y="1114425"/>
            <a:ext cx="8708622" cy="2438148"/>
          </a:xfrm>
        </p:spPr>
      </p:pic>
      <p:sp>
        <p:nvSpPr>
          <p:cNvPr id="5" name="Rectangle 4"/>
          <p:cNvSpPr/>
          <p:nvPr/>
        </p:nvSpPr>
        <p:spPr>
          <a:xfrm>
            <a:off x="628649" y="4248295"/>
            <a:ext cx="778105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Cáo đứng gần thỏ hay sóc hơn?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470" y="4803372"/>
            <a:ext cx="778105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Cáo đứng gần </a:t>
            </a:r>
            <a:r>
              <a:rPr lang="vi-VN" sz="2400" b="1" u="sng" dirty="0">
                <a:solidFill>
                  <a:srgbClr val="FF0000"/>
                </a:solidFill>
              </a:rPr>
              <a:t>thỏ</a:t>
            </a:r>
            <a:r>
              <a:rPr lang="vi-VN" sz="2400" dirty="0">
                <a:solidFill>
                  <a:srgbClr val="FF0000"/>
                </a:solidFill>
              </a:rPr>
              <a:t> </a:t>
            </a:r>
            <a:r>
              <a:rPr lang="vi-VN" sz="2400" dirty="0">
                <a:solidFill>
                  <a:schemeClr val="tx1"/>
                </a:solidFill>
              </a:rPr>
              <a:t>hơn.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Block Arc 2"/>
          <p:cNvSpPr/>
          <p:nvPr/>
        </p:nvSpPr>
        <p:spPr>
          <a:xfrm>
            <a:off x="1099768" y="1336415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Block Arc 9"/>
          <p:cNvSpPr/>
          <p:nvPr/>
        </p:nvSpPr>
        <p:spPr>
          <a:xfrm>
            <a:off x="1920761" y="1323911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Block Arc 10"/>
          <p:cNvSpPr/>
          <p:nvPr/>
        </p:nvSpPr>
        <p:spPr>
          <a:xfrm>
            <a:off x="2741754" y="1318962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Block Arc 11"/>
          <p:cNvSpPr/>
          <p:nvPr/>
        </p:nvSpPr>
        <p:spPr>
          <a:xfrm>
            <a:off x="3549281" y="1305185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Block Arc 12"/>
          <p:cNvSpPr/>
          <p:nvPr/>
        </p:nvSpPr>
        <p:spPr>
          <a:xfrm>
            <a:off x="4350220" y="1300781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Block Arc 13"/>
          <p:cNvSpPr/>
          <p:nvPr/>
        </p:nvSpPr>
        <p:spPr>
          <a:xfrm>
            <a:off x="5146971" y="1305185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Block Arc 15"/>
          <p:cNvSpPr/>
          <p:nvPr/>
        </p:nvSpPr>
        <p:spPr>
          <a:xfrm>
            <a:off x="5917448" y="1299298"/>
            <a:ext cx="884910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7" name="Block Arc 16"/>
          <p:cNvSpPr/>
          <p:nvPr/>
        </p:nvSpPr>
        <p:spPr>
          <a:xfrm>
            <a:off x="6802358" y="1303107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8" name="Block Arc 17"/>
          <p:cNvSpPr/>
          <p:nvPr/>
        </p:nvSpPr>
        <p:spPr>
          <a:xfrm rot="190620">
            <a:off x="7634947" y="1318962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t="36689" r="48284" b="58500"/>
          <a:stretch/>
        </p:blipFill>
        <p:spPr>
          <a:xfrm>
            <a:off x="437842" y="375839"/>
            <a:ext cx="5536711" cy="8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63360" r="9676" b="12962"/>
          <a:stretch/>
        </p:blipFill>
        <p:spPr>
          <a:xfrm>
            <a:off x="0" y="271260"/>
            <a:ext cx="8718067" cy="3563321"/>
          </a:xfrm>
        </p:spPr>
      </p:pic>
      <p:sp>
        <p:nvSpPr>
          <p:cNvPr id="5" name="Rectangle 4"/>
          <p:cNvSpPr/>
          <p:nvPr/>
        </p:nvSpPr>
        <p:spPr>
          <a:xfrm>
            <a:off x="628650" y="3834581"/>
            <a:ext cx="7781059" cy="106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Bạn sóc đi đến chỗ hạt dẻ theo đường nào ngắn hơn?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840624" y="2242646"/>
            <a:ext cx="6093373" cy="1139057"/>
          </a:xfrm>
          <a:prstGeom prst="line">
            <a:avLst/>
          </a:prstGeom>
          <a:ln w="206375" cmpd="sng">
            <a:solidFill>
              <a:srgbClr val="61B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63360" r="60106" b="32619"/>
          <a:stretch/>
        </p:blipFill>
        <p:spPr>
          <a:xfrm>
            <a:off x="-1" y="263139"/>
            <a:ext cx="4454390" cy="8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10742" r="58058" b="82698"/>
          <a:stretch/>
        </p:blipFill>
        <p:spPr>
          <a:xfrm>
            <a:off x="344774" y="0"/>
            <a:ext cx="4085284" cy="1133083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9569" r="21165" b="34791"/>
          <a:stretch/>
        </p:blipFill>
        <p:spPr>
          <a:xfrm>
            <a:off x="2983043" y="1027907"/>
            <a:ext cx="5532307" cy="556443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01131" y="1255363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01417" y="2369195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95232" y="3474707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03183" y="4588170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03183" y="5797048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6921431"/>
            <a:ext cx="4857718" cy="557213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7200037"/>
            <a:ext cx="4857718" cy="557213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7448186"/>
            <a:ext cx="4857718" cy="557213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7728764"/>
            <a:ext cx="4857718" cy="557213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8026919"/>
            <a:ext cx="4857718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0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426 L 0.06215 -0.755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-3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4051 L 0.02795 -0.6425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3611 L 0.20295 -0.5004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935 L 0.05121 -0.3914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9676 L -0.00174 -0.2530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848" y="646958"/>
            <a:ext cx="2920858" cy="412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b) Trong các bút chì ở trên:</a:t>
            </a:r>
          </a:p>
          <a:p>
            <a:pPr marL="342900" indent="-342900">
              <a:buFontTx/>
              <a:buChar char="-"/>
            </a:pPr>
            <a:r>
              <a:rPr lang="vi-VN" sz="2800" dirty="0">
                <a:solidFill>
                  <a:schemeClr val="tx1"/>
                </a:solidFill>
              </a:rPr>
              <a:t>Bút chì nào dài nhất?</a:t>
            </a: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vi-VN" sz="2800" dirty="0">
                <a:solidFill>
                  <a:schemeClr val="tx1"/>
                </a:solidFill>
              </a:rPr>
              <a:t>Bút chì nào ngắn nhất?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9569" r="21165" b="34791"/>
          <a:stretch/>
        </p:blipFill>
        <p:spPr>
          <a:xfrm>
            <a:off x="3297377" y="842165"/>
            <a:ext cx="5532307" cy="556443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515465" y="1069621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15751" y="2183453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09566" y="3288965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17517" y="4402428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17517" y="5611306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8431" y="2370676"/>
            <a:ext cx="2404630" cy="1035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Bút chì </a:t>
            </a:r>
            <a:r>
              <a:rPr lang="vi-VN" sz="2800" b="1" u="sng" dirty="0">
                <a:solidFill>
                  <a:srgbClr val="FF0000"/>
                </a:solidFill>
              </a:rPr>
              <a:t>B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dài nhất.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873" y="4791194"/>
            <a:ext cx="2557833" cy="820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Bút chì </a:t>
            </a:r>
            <a:r>
              <a:rPr lang="vi-VN" sz="2800" b="1" u="sng" dirty="0">
                <a:solidFill>
                  <a:srgbClr val="FF0000"/>
                </a:solidFill>
              </a:rPr>
              <a:t>C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ngắn nhất.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Sun 15"/>
          <p:cNvSpPr/>
          <p:nvPr/>
        </p:nvSpPr>
        <p:spPr>
          <a:xfrm>
            <a:off x="8601075" y="2152105"/>
            <a:ext cx="542925" cy="43714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/>
        </p:nvSpPr>
        <p:spPr>
          <a:xfrm>
            <a:off x="7924800" y="3405810"/>
            <a:ext cx="542925" cy="43714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6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5251" y="1690689"/>
            <a:ext cx="5753499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THANK </a:t>
            </a:r>
          </a:p>
          <a:p>
            <a:pPr algn="ctr"/>
            <a:r>
              <a:rPr lang="vi-VN" sz="115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YOU!</a:t>
            </a:r>
            <a:endParaRPr lang="vi-VN" sz="115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532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111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BÀI 28:  LUYỆN TẬP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28:  LUYỆN TẬP CHUNG</dc:title>
  <dc:creator>lien.npl97@gmail.com</dc:creator>
  <cp:lastModifiedBy>Admin</cp:lastModifiedBy>
  <cp:revision>18</cp:revision>
  <dcterms:created xsi:type="dcterms:W3CDTF">2020-08-16T14:20:14Z</dcterms:created>
  <dcterms:modified xsi:type="dcterms:W3CDTF">2024-02-27T09:04:47Z</dcterms:modified>
</cp:coreProperties>
</file>