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7"/>
  </p:notesMasterIdLst>
  <p:sldIdLst>
    <p:sldId id="260" r:id="rId3"/>
    <p:sldId id="309" r:id="rId4"/>
    <p:sldId id="308" r:id="rId5"/>
    <p:sldId id="311" r:id="rId6"/>
    <p:sldId id="310" r:id="rId7"/>
    <p:sldId id="296" r:id="rId8"/>
    <p:sldId id="298" r:id="rId9"/>
    <p:sldId id="314" r:id="rId10"/>
    <p:sldId id="315" r:id="rId11"/>
    <p:sldId id="316" r:id="rId12"/>
    <p:sldId id="258" r:id="rId13"/>
    <p:sldId id="313" r:id="rId14"/>
    <p:sldId id="304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09/09/2024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21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54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6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6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71" r:id="rId4"/>
    <p:sldLayoutId id="2147483678" r:id="rId5"/>
    <p:sldLayoutId id="2147483679" r:id="rId6"/>
    <p:sldLayoutId id="214748369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9.wdp"/><Relationship Id="rId18" Type="http://schemas.microsoft.com/office/2007/relationships/hdphoto" Target="../media/hdphoto12.wdp"/><Relationship Id="rId3" Type="http://schemas.openxmlformats.org/officeDocument/2006/relationships/image" Target="../media/image26.jfif"/><Relationship Id="rId7" Type="http://schemas.microsoft.com/office/2007/relationships/hdphoto" Target="../media/hdphoto4.wdp"/><Relationship Id="rId12" Type="http://schemas.microsoft.com/office/2007/relationships/hdphoto" Target="../media/hdphoto8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7.wdp"/><Relationship Id="rId5" Type="http://schemas.openxmlformats.org/officeDocument/2006/relationships/image" Target="../media/image2.jpeg"/><Relationship Id="rId1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microsoft.com/office/2007/relationships/hdphoto" Target="../media/hdphoto5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jfif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2.jpe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4000" b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 </a:t>
            </a:r>
            <a:r>
              <a:rPr lang="en-US" sz="4000" b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MÔN </a:t>
            </a: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706" y="531945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6" y="276711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188" y="1643930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6" y="1183772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09" y="212950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8" descr="Hộp Bút DOREMON Thiên Long PCA/011 – Nhà Sách Hương Huyền">
            <a:extLst>
              <a:ext uri="{FF2B5EF4-FFF2-40B4-BE49-F238E27FC236}">
                <a16:creationId xmlns:a16="http://schemas.microsoft.com/office/drawing/2014/main" id="{3910793B-629F-4A2B-8B50-0FE1B8B94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6080237" y="4487545"/>
            <a:ext cx="3096951" cy="20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Bảng học sinh dùng Bút Friendly Hồng Hà (3347) | Shopee Việt Nam">
            <a:extLst>
              <a:ext uri="{FF2B5EF4-FFF2-40B4-BE49-F238E27FC236}">
                <a16:creationId xmlns:a16="http://schemas.microsoft.com/office/drawing/2014/main" id="{C830AFFB-33C4-4E82-98DE-FDE66065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412835" y="2330921"/>
            <a:ext cx="3140626" cy="21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5A65243D-B0BC-4EC5-A960-091B7D00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7329039" y="213252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 descr="Phấn viết bảng">
            <a:extLst>
              <a:ext uri="{FF2B5EF4-FFF2-40B4-BE49-F238E27FC236}">
                <a16:creationId xmlns:a16="http://schemas.microsoft.com/office/drawing/2014/main" id="{0521C92F-887E-4463-A40F-12220911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62" y="2613563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6E9CC55B-8671-4816-AD9A-37D095AAC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6676" y="5332689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6" descr="Bút chì gỗ 2B TL GP 01">
            <a:extLst>
              <a:ext uri="{FF2B5EF4-FFF2-40B4-BE49-F238E27FC236}">
                <a16:creationId xmlns:a16="http://schemas.microsoft.com/office/drawing/2014/main" id="{51DC0C0E-8C35-44FB-A595-950310A1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72" y="4348844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257</Words>
  <Application>Microsoft Office PowerPoint</Application>
  <PresentationFormat>Widescreen</PresentationFormat>
  <Paragraphs>42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Times New Roman</vt:lpstr>
      <vt:lpstr>Titan One</vt:lpstr>
      <vt:lpstr>Pedagogical Education by Slidesgo</vt:lpstr>
      <vt:lpstr>Class Awards Certificates by Slidesgo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2020-04-12T09:57:30Z</dcterms:created>
  <dcterms:modified xsi:type="dcterms:W3CDTF">2024-09-09T09:00:45Z</dcterms:modified>
</cp:coreProperties>
</file>