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5"/>
  </p:notesMasterIdLst>
  <p:sldIdLst>
    <p:sldId id="256" r:id="rId4"/>
    <p:sldId id="299" r:id="rId5"/>
    <p:sldId id="268" r:id="rId6"/>
    <p:sldId id="257" r:id="rId7"/>
    <p:sldId id="271" r:id="rId8"/>
    <p:sldId id="273" r:id="rId9"/>
    <p:sldId id="274" r:id="rId10"/>
    <p:sldId id="260" r:id="rId11"/>
    <p:sldId id="266" r:id="rId12"/>
    <p:sldId id="276" r:id="rId13"/>
    <p:sldId id="267" r:id="rId14"/>
  </p:sldIdLst>
  <p:sldSz cx="15636875" cy="9236075"/>
  <p:notesSz cx="6858000" cy="9144000"/>
  <p:defaultTextStyle>
    <a:defPPr>
      <a:defRPr lang="en-US"/>
    </a:defPPr>
    <a:lvl1pPr marL="0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14" y="126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714" indent="0" algn="ctr">
              <a:buNone/>
              <a:defRPr sz="2600"/>
            </a:lvl2pPr>
            <a:lvl3pPr marL="1193431" indent="0" algn="ctr">
              <a:buNone/>
              <a:defRPr sz="2400"/>
            </a:lvl3pPr>
            <a:lvl4pPr marL="1790147" indent="0" algn="ctr">
              <a:buNone/>
              <a:defRPr sz="2100"/>
            </a:lvl4pPr>
            <a:lvl5pPr marL="2386861" indent="0" algn="ctr">
              <a:buNone/>
              <a:defRPr sz="2100"/>
            </a:lvl5pPr>
            <a:lvl6pPr marL="2983578" indent="0" algn="ctr">
              <a:buNone/>
              <a:defRPr sz="2100"/>
            </a:lvl6pPr>
            <a:lvl7pPr marL="3580293" indent="0" algn="ctr">
              <a:buNone/>
              <a:defRPr sz="2100"/>
            </a:lvl7pPr>
            <a:lvl8pPr marL="4177009" indent="0" algn="ctr">
              <a:buNone/>
              <a:defRPr sz="2100"/>
            </a:lvl8pPr>
            <a:lvl9pPr marL="477372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817" indent="0" algn="ctr">
              <a:buNone/>
              <a:defRPr sz="2600"/>
            </a:lvl2pPr>
            <a:lvl3pPr marL="1193636" indent="0" algn="ctr">
              <a:buNone/>
              <a:defRPr sz="2400"/>
            </a:lvl3pPr>
            <a:lvl4pPr marL="1790454" indent="0" algn="ctr">
              <a:buNone/>
              <a:defRPr sz="2100"/>
            </a:lvl4pPr>
            <a:lvl5pPr marL="2387271" indent="0" algn="ctr">
              <a:buNone/>
              <a:defRPr sz="2100"/>
            </a:lvl5pPr>
            <a:lvl6pPr marL="2984090" indent="0" algn="ctr">
              <a:buNone/>
              <a:defRPr sz="2100"/>
            </a:lvl6pPr>
            <a:lvl7pPr marL="3580908" indent="0" algn="ctr">
              <a:buNone/>
              <a:defRPr sz="2100"/>
            </a:lvl7pPr>
            <a:lvl8pPr marL="4177725" indent="0" algn="ctr">
              <a:buNone/>
              <a:defRPr sz="2100"/>
            </a:lvl8pPr>
            <a:lvl9pPr marL="4774544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81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4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817" indent="0">
              <a:buNone/>
              <a:defRPr sz="3700"/>
            </a:lvl2pPr>
            <a:lvl3pPr marL="1193636" indent="0">
              <a:buNone/>
              <a:defRPr sz="3100"/>
            </a:lvl3pPr>
            <a:lvl4pPr marL="1790454" indent="0">
              <a:buNone/>
              <a:defRPr sz="2600"/>
            </a:lvl4pPr>
            <a:lvl5pPr marL="2387271" indent="0">
              <a:buNone/>
              <a:defRPr sz="2600"/>
            </a:lvl5pPr>
            <a:lvl6pPr marL="2984090" indent="0">
              <a:buNone/>
              <a:defRPr sz="2600"/>
            </a:lvl6pPr>
            <a:lvl7pPr marL="3580908" indent="0">
              <a:buNone/>
              <a:defRPr sz="2600"/>
            </a:lvl7pPr>
            <a:lvl8pPr marL="4177725" indent="0">
              <a:buNone/>
              <a:defRPr sz="2600"/>
            </a:lvl8pPr>
            <a:lvl9pPr marL="477454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2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18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27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69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078"/>
            </a:lvl1pPr>
            <a:lvl2pPr marL="586391" indent="0" algn="ctr">
              <a:buNone/>
              <a:defRPr sz="2565"/>
            </a:lvl2pPr>
            <a:lvl3pPr marL="1172780" indent="0" algn="ctr">
              <a:buNone/>
              <a:defRPr sz="2309"/>
            </a:lvl3pPr>
            <a:lvl4pPr marL="1759171" indent="0" algn="ctr">
              <a:buNone/>
              <a:defRPr sz="2052"/>
            </a:lvl4pPr>
            <a:lvl5pPr marL="2345560" indent="0" algn="ctr">
              <a:buNone/>
              <a:defRPr sz="2052"/>
            </a:lvl5pPr>
            <a:lvl6pPr marL="2931950" indent="0" algn="ctr">
              <a:buNone/>
              <a:defRPr sz="2052"/>
            </a:lvl6pPr>
            <a:lvl7pPr marL="3518340" indent="0" algn="ctr">
              <a:buNone/>
              <a:defRPr sz="2052"/>
            </a:lvl7pPr>
            <a:lvl8pPr marL="4104730" indent="0" algn="ctr">
              <a:buNone/>
              <a:defRPr sz="2052"/>
            </a:lvl8pPr>
            <a:lvl9pPr marL="4691121" indent="0" algn="ctr">
              <a:buNone/>
              <a:defRPr sz="205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04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48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9"/>
            <a:ext cx="13486805" cy="3841950"/>
          </a:xfrm>
        </p:spPr>
        <p:txBody>
          <a:bodyPr anchor="b"/>
          <a:lstStyle>
            <a:lvl1pPr>
              <a:defRPr sz="769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1pPr>
            <a:lvl2pPr marL="586391" indent="0">
              <a:buNone/>
              <a:defRPr sz="2565">
                <a:solidFill>
                  <a:schemeClr val="tx1">
                    <a:tint val="75000"/>
                  </a:schemeClr>
                </a:solidFill>
              </a:defRPr>
            </a:lvl2pPr>
            <a:lvl3pPr marL="1172780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3pPr>
            <a:lvl4pPr marL="1759171" indent="0">
              <a:buNone/>
              <a:defRPr sz="2052">
                <a:solidFill>
                  <a:schemeClr val="tx1">
                    <a:tint val="75000"/>
                  </a:schemeClr>
                </a:solidFill>
              </a:defRPr>
            </a:lvl4pPr>
            <a:lvl5pPr marL="2345560" indent="0">
              <a:buNone/>
              <a:defRPr sz="2052">
                <a:solidFill>
                  <a:schemeClr val="tx1">
                    <a:tint val="75000"/>
                  </a:schemeClr>
                </a:solidFill>
              </a:defRPr>
            </a:lvl5pPr>
            <a:lvl6pPr marL="2931950" indent="0">
              <a:buNone/>
              <a:defRPr sz="2052">
                <a:solidFill>
                  <a:schemeClr val="tx1">
                    <a:tint val="75000"/>
                  </a:schemeClr>
                </a:solidFill>
              </a:defRPr>
            </a:lvl6pPr>
            <a:lvl7pPr marL="3518340" indent="0">
              <a:buNone/>
              <a:defRPr sz="2052">
                <a:solidFill>
                  <a:schemeClr val="tx1">
                    <a:tint val="75000"/>
                  </a:schemeClr>
                </a:solidFill>
              </a:defRPr>
            </a:lvl7pPr>
            <a:lvl8pPr marL="4104730" indent="0">
              <a:buNone/>
              <a:defRPr sz="2052">
                <a:solidFill>
                  <a:schemeClr val="tx1">
                    <a:tint val="75000"/>
                  </a:schemeClr>
                </a:solidFill>
              </a:defRPr>
            </a:lvl8pPr>
            <a:lvl9pPr marL="4691121" indent="0">
              <a:buNone/>
              <a:defRPr sz="2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41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01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491739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078" b="1"/>
            </a:lvl1pPr>
            <a:lvl2pPr marL="586391" indent="0">
              <a:buNone/>
              <a:defRPr sz="2565" b="1"/>
            </a:lvl2pPr>
            <a:lvl3pPr marL="1172780" indent="0">
              <a:buNone/>
              <a:defRPr sz="2309" b="1"/>
            </a:lvl3pPr>
            <a:lvl4pPr marL="1759171" indent="0">
              <a:buNone/>
              <a:defRPr sz="2052" b="1"/>
            </a:lvl4pPr>
            <a:lvl5pPr marL="2345560" indent="0">
              <a:buNone/>
              <a:defRPr sz="2052" b="1"/>
            </a:lvl5pPr>
            <a:lvl6pPr marL="2931950" indent="0">
              <a:buNone/>
              <a:defRPr sz="2052" b="1"/>
            </a:lvl6pPr>
            <a:lvl7pPr marL="3518340" indent="0">
              <a:buNone/>
              <a:defRPr sz="2052" b="1"/>
            </a:lvl7pPr>
            <a:lvl8pPr marL="4104730" indent="0">
              <a:buNone/>
              <a:defRPr sz="2052" b="1"/>
            </a:lvl8pPr>
            <a:lvl9pPr marL="4691121" indent="0">
              <a:buNone/>
              <a:defRPr sz="20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078" b="1"/>
            </a:lvl1pPr>
            <a:lvl2pPr marL="586391" indent="0">
              <a:buNone/>
              <a:defRPr sz="2565" b="1"/>
            </a:lvl2pPr>
            <a:lvl3pPr marL="1172780" indent="0">
              <a:buNone/>
              <a:defRPr sz="2309" b="1"/>
            </a:lvl3pPr>
            <a:lvl4pPr marL="1759171" indent="0">
              <a:buNone/>
              <a:defRPr sz="2052" b="1"/>
            </a:lvl4pPr>
            <a:lvl5pPr marL="2345560" indent="0">
              <a:buNone/>
              <a:defRPr sz="2052" b="1"/>
            </a:lvl5pPr>
            <a:lvl6pPr marL="2931950" indent="0">
              <a:buNone/>
              <a:defRPr sz="2052" b="1"/>
            </a:lvl6pPr>
            <a:lvl7pPr marL="3518340" indent="0">
              <a:buNone/>
              <a:defRPr sz="2052" b="1"/>
            </a:lvl7pPr>
            <a:lvl8pPr marL="4104730" indent="0">
              <a:buNone/>
              <a:defRPr sz="2052" b="1"/>
            </a:lvl8pPr>
            <a:lvl9pPr marL="4691121" indent="0">
              <a:buNone/>
              <a:defRPr sz="20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21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9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7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4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8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5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2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217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10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7"/>
            <a:ext cx="7916168" cy="6563600"/>
          </a:xfrm>
        </p:spPr>
        <p:txBody>
          <a:bodyPr/>
          <a:lstStyle>
            <a:lvl1pPr>
              <a:defRPr sz="4104"/>
            </a:lvl1pPr>
            <a:lvl2pPr>
              <a:defRPr sz="3591"/>
            </a:lvl2pPr>
            <a:lvl3pPr>
              <a:defRPr sz="3078"/>
            </a:lvl3pPr>
            <a:lvl4pPr>
              <a:defRPr sz="2565"/>
            </a:lvl4pPr>
            <a:lvl5pPr>
              <a:defRPr sz="2565"/>
            </a:lvl5pPr>
            <a:lvl6pPr>
              <a:defRPr sz="2565"/>
            </a:lvl6pPr>
            <a:lvl7pPr>
              <a:defRPr sz="2565"/>
            </a:lvl7pPr>
            <a:lvl8pPr>
              <a:defRPr sz="2565"/>
            </a:lvl8pPr>
            <a:lvl9pPr>
              <a:defRPr sz="256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052"/>
            </a:lvl1pPr>
            <a:lvl2pPr marL="586391" indent="0">
              <a:buNone/>
              <a:defRPr sz="1796"/>
            </a:lvl2pPr>
            <a:lvl3pPr marL="1172780" indent="0">
              <a:buNone/>
              <a:defRPr sz="1539"/>
            </a:lvl3pPr>
            <a:lvl4pPr marL="1759171" indent="0">
              <a:buNone/>
              <a:defRPr sz="1283"/>
            </a:lvl4pPr>
            <a:lvl5pPr marL="2345560" indent="0">
              <a:buNone/>
              <a:defRPr sz="1283"/>
            </a:lvl5pPr>
            <a:lvl6pPr marL="2931950" indent="0">
              <a:buNone/>
              <a:defRPr sz="1283"/>
            </a:lvl6pPr>
            <a:lvl7pPr marL="3518340" indent="0">
              <a:buNone/>
              <a:defRPr sz="1283"/>
            </a:lvl7pPr>
            <a:lvl8pPr marL="4104730" indent="0">
              <a:buNone/>
              <a:defRPr sz="1283"/>
            </a:lvl8pPr>
            <a:lvl9pPr marL="4691121" indent="0">
              <a:buNone/>
              <a:defRPr sz="128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27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10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7"/>
            <a:ext cx="7916168" cy="6563600"/>
          </a:xfrm>
        </p:spPr>
        <p:txBody>
          <a:bodyPr/>
          <a:lstStyle>
            <a:lvl1pPr marL="0" indent="0">
              <a:buNone/>
              <a:defRPr sz="4104"/>
            </a:lvl1pPr>
            <a:lvl2pPr marL="586391" indent="0">
              <a:buNone/>
              <a:defRPr sz="3591"/>
            </a:lvl2pPr>
            <a:lvl3pPr marL="1172780" indent="0">
              <a:buNone/>
              <a:defRPr sz="3078"/>
            </a:lvl3pPr>
            <a:lvl4pPr marL="1759171" indent="0">
              <a:buNone/>
              <a:defRPr sz="2565"/>
            </a:lvl4pPr>
            <a:lvl5pPr marL="2345560" indent="0">
              <a:buNone/>
              <a:defRPr sz="2565"/>
            </a:lvl5pPr>
            <a:lvl6pPr marL="2931950" indent="0">
              <a:buNone/>
              <a:defRPr sz="2565"/>
            </a:lvl6pPr>
            <a:lvl7pPr marL="3518340" indent="0">
              <a:buNone/>
              <a:defRPr sz="2565"/>
            </a:lvl7pPr>
            <a:lvl8pPr marL="4104730" indent="0">
              <a:buNone/>
              <a:defRPr sz="2565"/>
            </a:lvl8pPr>
            <a:lvl9pPr marL="4691121" indent="0">
              <a:buNone/>
              <a:defRPr sz="25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052"/>
            </a:lvl1pPr>
            <a:lvl2pPr marL="586391" indent="0">
              <a:buNone/>
              <a:defRPr sz="1796"/>
            </a:lvl2pPr>
            <a:lvl3pPr marL="1172780" indent="0">
              <a:buNone/>
              <a:defRPr sz="1539"/>
            </a:lvl3pPr>
            <a:lvl4pPr marL="1759171" indent="0">
              <a:buNone/>
              <a:defRPr sz="1283"/>
            </a:lvl4pPr>
            <a:lvl5pPr marL="2345560" indent="0">
              <a:buNone/>
              <a:defRPr sz="1283"/>
            </a:lvl5pPr>
            <a:lvl6pPr marL="2931950" indent="0">
              <a:buNone/>
              <a:defRPr sz="1283"/>
            </a:lvl6pPr>
            <a:lvl7pPr marL="3518340" indent="0">
              <a:buNone/>
              <a:defRPr sz="1283"/>
            </a:lvl7pPr>
            <a:lvl8pPr marL="4104730" indent="0">
              <a:buNone/>
              <a:defRPr sz="1283"/>
            </a:lvl8pPr>
            <a:lvl9pPr marL="4691121" indent="0">
              <a:buNone/>
              <a:defRPr sz="128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2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522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6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605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5636875" cy="923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8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31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9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714" indent="0">
              <a:buNone/>
              <a:defRPr sz="3700"/>
            </a:lvl2pPr>
            <a:lvl3pPr marL="1193431" indent="0">
              <a:buNone/>
              <a:defRPr sz="3100"/>
            </a:lvl3pPr>
            <a:lvl4pPr marL="1790147" indent="0">
              <a:buNone/>
              <a:defRPr sz="2600"/>
            </a:lvl4pPr>
            <a:lvl5pPr marL="2386861" indent="0">
              <a:buNone/>
              <a:defRPr sz="2600"/>
            </a:lvl5pPr>
            <a:lvl6pPr marL="2983578" indent="0">
              <a:buNone/>
              <a:defRPr sz="2600"/>
            </a:lvl6pPr>
            <a:lvl7pPr marL="3580293" indent="0">
              <a:buNone/>
              <a:defRPr sz="2600"/>
            </a:lvl7pPr>
            <a:lvl8pPr marL="4177009" indent="0">
              <a:buNone/>
              <a:defRPr sz="2600"/>
            </a:lvl8pPr>
            <a:lvl9pPr marL="477372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4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358" indent="-298358" algn="l" defTabSz="119343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07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789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04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221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936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650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367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08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14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43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147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86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578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293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09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725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636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09" indent="-298409" algn="l" defTabSz="1193636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22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04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862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681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499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1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3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953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17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6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45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271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09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908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725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4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9"/>
            <a:ext cx="13486805" cy="1785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2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defTabSz="1172780" rtl="0" eaLnBrk="1" latinLnBrk="0" hangingPunct="1">
        <a:lnSpc>
          <a:spcPct val="90000"/>
        </a:lnSpc>
        <a:spcBef>
          <a:spcPct val="0"/>
        </a:spcBef>
        <a:buNone/>
        <a:defRPr sz="56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195" indent="-293195" algn="l" defTabSz="1172780" rtl="0" eaLnBrk="1" latinLnBrk="0" hangingPunct="1">
        <a:lnSpc>
          <a:spcPct val="90000"/>
        </a:lnSpc>
        <a:spcBef>
          <a:spcPts val="1283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1pPr>
      <a:lvl2pPr marL="879585" indent="-293195" algn="l" defTabSz="1172780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3078" kern="1200">
          <a:solidFill>
            <a:schemeClr val="tx1"/>
          </a:solidFill>
          <a:latin typeface="+mn-lt"/>
          <a:ea typeface="+mn-ea"/>
          <a:cs typeface="+mn-cs"/>
        </a:defRPr>
      </a:lvl2pPr>
      <a:lvl3pPr marL="1465975" indent="-293195" algn="l" defTabSz="1172780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565" kern="1200">
          <a:solidFill>
            <a:schemeClr val="tx1"/>
          </a:solidFill>
          <a:latin typeface="+mn-lt"/>
          <a:ea typeface="+mn-ea"/>
          <a:cs typeface="+mn-cs"/>
        </a:defRPr>
      </a:lvl3pPr>
      <a:lvl4pPr marL="2052365" indent="-293195" algn="l" defTabSz="1172780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4pPr>
      <a:lvl5pPr marL="2638756" indent="-293195" algn="l" defTabSz="1172780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5pPr>
      <a:lvl6pPr marL="3225145" indent="-293195" algn="l" defTabSz="1172780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6pPr>
      <a:lvl7pPr marL="3811536" indent="-293195" algn="l" defTabSz="1172780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7pPr>
      <a:lvl8pPr marL="4397925" indent="-293195" algn="l" defTabSz="1172780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8pPr>
      <a:lvl9pPr marL="4984316" indent="-293195" algn="l" defTabSz="1172780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2780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1pPr>
      <a:lvl2pPr marL="586391" algn="l" defTabSz="1172780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2pPr>
      <a:lvl3pPr marL="1172780" algn="l" defTabSz="1172780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3pPr>
      <a:lvl4pPr marL="1759171" algn="l" defTabSz="1172780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4pPr>
      <a:lvl5pPr marL="2345560" algn="l" defTabSz="1172780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5pPr>
      <a:lvl6pPr marL="2931950" algn="l" defTabSz="1172780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6pPr>
      <a:lvl7pPr marL="3518340" algn="l" defTabSz="1172780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7pPr>
      <a:lvl8pPr marL="4104730" algn="l" defTabSz="1172780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8pPr>
      <a:lvl9pPr marL="4691121" algn="l" defTabSz="1172780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2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518169" y="792930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2165546" y="876559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42" tIns="59671" rIns="119342" bIns="59671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622510" y="1187840"/>
            <a:ext cx="1673489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63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24</a:t>
            </a:r>
            <a:endParaRPr lang="zh-CN" altLang="en-US" sz="63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516440" y="1839598"/>
            <a:ext cx="8367512" cy="121311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b="1" dirty="0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 tập – Tiết 4</a:t>
            </a:r>
            <a:endParaRPr lang="zh-CN" altLang="en-US" sz="7100" b="1" dirty="0">
              <a:solidFill>
                <a:srgbClr val="00206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50"/>
            <a:ext cx="15636875" cy="1006052"/>
          </a:xfrm>
          <a:prstGeom prst="rect">
            <a:avLst/>
          </a:prstGeom>
        </p:spPr>
      </p:pic>
      <p:pic>
        <p:nvPicPr>
          <p:cNvPr id="17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8175" y="5043593"/>
            <a:ext cx="4764360" cy="4446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38916" descr="1-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614" y="5224650"/>
            <a:ext cx="2502720" cy="41863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2092279" y="4114936"/>
            <a:ext cx="12801638" cy="196716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RỘNG VỐN TỪ VỀ ĐỒ CHƠI</a:t>
            </a:r>
            <a:r>
              <a:rPr lang="vi-VN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PHẨY-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106 </a:t>
            </a:r>
            <a:endParaRPr lang="zh-CN" altLang="en-US" sz="6000" b="1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5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6" y="1022262"/>
            <a:ext cx="7734963" cy="1216961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0" marR="0" lvl="0" indent="0" algn="just" defTabSz="1193431" rtl="0" eaLnBrk="1" fontAlgn="auto" latinLnBrk="0" hangingPunct="1">
              <a:lnSpc>
                <a:spcPct val="125000"/>
              </a:lnSpc>
              <a:spcBef>
                <a:spcPts val="87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kumimoji="0" lang="vi-VN" sz="57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4" y="3021128"/>
            <a:ext cx="1074902" cy="2504052"/>
            <a:chOff x="2262744" y="1494923"/>
            <a:chExt cx="76200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1934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1934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11934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1934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11934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11934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24820" y="3342817"/>
            <a:ext cx="11188103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marL="0" marR="0" lvl="0" indent="0" algn="l" defTabSz="1193431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triển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vốn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zh-CN" altLang="en-US" sz="3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724819" y="4886928"/>
            <a:ext cx="9572828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marL="0" marR="0" lvl="0" indent="0" algn="l" defTabSz="1193431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kumimoji="0" lang="en-US" altLang="zh-CN" sz="3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zh-CN" altLang="en-US" sz="3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21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35" y="2888701"/>
            <a:ext cx="9789907" cy="21996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0437" y="195128"/>
            <a:ext cx="15822659" cy="332362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306" tIns="78154" rIns="156306" bIns="78154" rtlCol="0" anchor="ctr"/>
          <a:lstStyle/>
          <a:p>
            <a:pPr algn="ctr" defTabSz="1172809"/>
            <a:endParaRPr lang="en-US" sz="307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73871" y="238567"/>
            <a:ext cx="15822659" cy="303917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56306" tIns="78154" rIns="156306" bIns="78154" rtlCol="0" anchor="ctr"/>
          <a:lstStyle/>
          <a:p>
            <a:pPr algn="ctr" defTabSz="1172809"/>
            <a:endParaRPr lang="en-US" sz="4104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68694" y="3974276"/>
            <a:ext cx="10180842" cy="166756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6348" tIns="78174" rIns="156348" bIns="78174" spcCol="0" rtlCol="0" anchor="ctr"/>
            <a:lstStyle/>
            <a:p>
              <a:pPr algn="ctr" defTabSz="1172809"/>
              <a:endParaRPr lang="en-US" sz="3078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6348" tIns="78174" rIns="156348" bIns="78174" spcCol="0" rtlCol="0" anchor="ctr"/>
            <a:lstStyle/>
            <a:p>
              <a:pPr algn="ctr" defTabSz="1172809"/>
              <a:endParaRPr lang="en-US" sz="3078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6348" tIns="78174" rIns="156348" bIns="78174" spcCol="0" rtlCol="0" anchor="ctr"/>
            <a:lstStyle/>
            <a:p>
              <a:pPr algn="ctr" defTabSz="1172809"/>
              <a:endParaRPr lang="en-US" sz="3078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05683" y="3897810"/>
            <a:ext cx="1696956" cy="169695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2809"/>
              <a:endParaRPr lang="en-US" sz="3078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2809"/>
              <a:endParaRPr lang="en-US" sz="3078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47969" y="-691802"/>
            <a:ext cx="4223244" cy="3927570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172809"/>
              <a:endParaRPr lang="en-US" sz="307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172809"/>
              <a:endParaRPr lang="en-US" sz="307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172809"/>
              <a:endParaRPr lang="en-US" sz="307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43107" y="1152680"/>
            <a:ext cx="3055280" cy="947259"/>
          </a:xfrm>
          <a:prstGeom prst="rect">
            <a:avLst/>
          </a:prstGeom>
          <a:noFill/>
        </p:spPr>
        <p:txBody>
          <a:bodyPr wrap="square" lIns="156285" tIns="78143" rIns="156285" bIns="78143" rtlCol="0">
            <a:spAutoFit/>
          </a:bodyPr>
          <a:lstStyle/>
          <a:p>
            <a:pPr algn="ctr" defTabSz="1172809"/>
            <a:r>
              <a:rPr lang="en-US" sz="513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513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92220" y="600048"/>
            <a:ext cx="12248885" cy="1223617"/>
          </a:xfrm>
          <a:prstGeom prst="rect">
            <a:avLst/>
          </a:prstGeom>
          <a:noFill/>
        </p:spPr>
        <p:txBody>
          <a:bodyPr wrap="square" lIns="156285" tIns="78143" rIns="156285" bIns="78143" rtlCol="0">
            <a:spAutoFit/>
          </a:bodyPr>
          <a:lstStyle/>
          <a:p>
            <a:pPr algn="ctr" defTabSz="1172809"/>
            <a:r>
              <a:rPr lang="en-US" sz="6926" b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NIỀM VUI TUỔI THƠ</a:t>
            </a:r>
            <a:endParaRPr lang="en-US" sz="6926" b="1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59668" y="3927057"/>
            <a:ext cx="1693995" cy="1631614"/>
          </a:xfrm>
          <a:prstGeom prst="rect">
            <a:avLst/>
          </a:prstGeom>
          <a:noFill/>
        </p:spPr>
        <p:txBody>
          <a:bodyPr wrap="square" lIns="156285" tIns="78143" rIns="156285" bIns="78143" rtlCol="0">
            <a:spAutoFit/>
          </a:bodyPr>
          <a:lstStyle/>
          <a:p>
            <a:pPr algn="ctr" defTabSz="1172809"/>
            <a:r>
              <a:rPr lang="en-US" sz="4104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4104" b="1" dirty="0"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 defTabSz="1172809"/>
            <a:r>
              <a:rPr lang="en-US" sz="5473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24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55346" y="7979832"/>
            <a:ext cx="15636875" cy="955136"/>
          </a:xfrm>
          <a:prstGeom prst="rect">
            <a:avLst/>
          </a:prstGeom>
        </p:spPr>
      </p:pic>
      <p:sp>
        <p:nvSpPr>
          <p:cNvPr id="3" name="文本框 22">
            <a:extLst>
              <a:ext uri="{FF2B5EF4-FFF2-40B4-BE49-F238E27FC236}">
                <a16:creationId xmlns:a16="http://schemas.microsoft.com/office/drawing/2014/main" id="{A720495C-05E5-84AA-4849-9F0E5984EC10}"/>
              </a:ext>
            </a:extLst>
          </p:cNvPr>
          <p:cNvSpPr txBox="1"/>
          <p:nvPr/>
        </p:nvSpPr>
        <p:spPr>
          <a:xfrm>
            <a:off x="5398941" y="4218452"/>
            <a:ext cx="8367512" cy="121311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b="1" dirty="0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 tập – Tiết 4</a:t>
            </a:r>
            <a:endParaRPr lang="zh-CN" altLang="en-US" sz="7100" b="1" dirty="0">
              <a:solidFill>
                <a:srgbClr val="00206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5B77B490-FCB8-5C96-FB8F-A431CD000556}"/>
              </a:ext>
            </a:extLst>
          </p:cNvPr>
          <p:cNvSpPr txBox="1"/>
          <p:nvPr/>
        </p:nvSpPr>
        <p:spPr>
          <a:xfrm>
            <a:off x="2234961" y="5939939"/>
            <a:ext cx="12801638" cy="196716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RỘNG VỐN TỪ VỀ ĐỒ CHƠI</a:t>
            </a:r>
            <a:r>
              <a:rPr lang="vi-VN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PHẨY-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106 </a:t>
            </a:r>
            <a:endParaRPr lang="zh-CN" altLang="en-US" sz="6000" b="1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6" y="1022262"/>
            <a:ext cx="7734963" cy="1216961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700" b="1" dirty="0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4" y="3021128"/>
            <a:ext cx="1074902" cy="2504052"/>
            <a:chOff x="2262744" y="1494923"/>
            <a:chExt cx="76200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24820" y="3342817"/>
            <a:ext cx="11188103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 triển vốn từ chỉ đặc điểm của đồ chơi.</a:t>
            </a:r>
            <a:endParaRPr lang="zh-CN" altLang="en-US" sz="37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724819" y="4820529"/>
            <a:ext cx="9572828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Rèn kĩ năng sử dụng dấu phẩy</a:t>
            </a:r>
            <a:endParaRPr lang="zh-CN" altLang="en-US" sz="37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7"/>
            <a:ext cx="12424732" cy="788128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Tìm từ ngữ chỉ đặc điểm các đồ chơi trong hình bên.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382654"/>
              </p:ext>
            </p:extLst>
          </p:nvPr>
        </p:nvGraphicFramePr>
        <p:xfrm>
          <a:off x="2613358" y="2074331"/>
          <a:ext cx="10424584" cy="12975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12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3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19944" r="19755" b="31582"/>
          <a:stretch/>
        </p:blipFill>
        <p:spPr bwMode="auto">
          <a:xfrm>
            <a:off x="2625759" y="1756571"/>
            <a:ext cx="9761169" cy="468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684180"/>
              </p:ext>
            </p:extLst>
          </p:nvPr>
        </p:nvGraphicFramePr>
        <p:xfrm>
          <a:off x="3430100" y="6781436"/>
          <a:ext cx="8281851" cy="2282892"/>
        </p:xfrm>
        <a:graphic>
          <a:graphicData uri="http://schemas.openxmlformats.org/drawingml/2006/table">
            <a:tbl>
              <a:tblPr/>
              <a:tblGrid>
                <a:gridCol w="2634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7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609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chơi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00B0F0"/>
                      </a:solidFill>
                      <a:prstDash val="soli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00B0F0"/>
                      </a:solidFill>
                      <a:prstDash val="soli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486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00B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xanh pha trắng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21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1" y="6110108"/>
            <a:ext cx="2426046" cy="28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05" y="5523722"/>
            <a:ext cx="3850565" cy="3204703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603186" y="578584"/>
            <a:ext cx="822960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803373"/>
              </p:ext>
            </p:extLst>
          </p:nvPr>
        </p:nvGraphicFramePr>
        <p:xfrm>
          <a:off x="2777674" y="1947194"/>
          <a:ext cx="10424584" cy="5218560"/>
        </p:xfrm>
        <a:graphic>
          <a:graphicData uri="http://schemas.openxmlformats.org/drawingml/2006/table">
            <a:tbl>
              <a:tblPr firstRow="1" bandRow="1"/>
              <a:tblGrid>
                <a:gridCol w="3623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1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chơi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xanh pha trắng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gấu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bông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mềm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mại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ông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sao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xanh pha trắng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ô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tô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nhiều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sắc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bay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xanh pha trắng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nạ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nhiều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sắc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5619" y1="82429" x2="23048" y2="85000"/>
                        <a14:foregroundMark x1="17905" y1="61429" x2="18476" y2="80571"/>
                        <a14:foregroundMark x1="29524" y1="34857" x2="37333" y2="36286"/>
                        <a14:foregroundMark x1="56952" y1="35857" x2="64000" y2="36714"/>
                        <a14:foregroundMark x1="50095" y1="87714" x2="42667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536" y="5044108"/>
            <a:ext cx="2631754" cy="35090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06071" y="565827"/>
            <a:ext cx="12424732" cy="788128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Tìm từ ngữ chỉ đặc điểm các đồ chơi trong hình bên.</a:t>
            </a:r>
          </a:p>
        </p:txBody>
      </p:sp>
    </p:spTree>
    <p:extLst>
      <p:ext uri="{BB962C8B-B14F-4D97-AF65-F5344CB8AC3E}">
        <p14:creationId xmlns:p14="http://schemas.microsoft.com/office/powerpoint/2010/main" val="15983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1992112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đặt dấu phẩy vào vị trí nào trong mỗi câu sau?</a:t>
            </a: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1" y="6110108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23688" y="2273064"/>
            <a:ext cx="10404034" cy="95772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thỏ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mềm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890736" y="3070129"/>
            <a:ext cx="18288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250138" y="3070129"/>
            <a:ext cx="201168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72496" y="3716658"/>
            <a:ext cx="3494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7857324" y="1264200"/>
            <a:ext cx="325212" cy="4258388"/>
          </a:xfrm>
          <a:prstGeom prst="rightBrace">
            <a:avLst>
              <a:gd name="adj1" fmla="val 21556"/>
              <a:gd name="adj2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32653" y="5756165"/>
            <a:ext cx="12166480" cy="651903"/>
            <a:chOff x="2332653" y="5756165"/>
            <a:chExt cx="12166480" cy="651903"/>
          </a:xfrm>
        </p:grpSpPr>
        <p:sp>
          <p:nvSpPr>
            <p:cNvPr id="25" name="TextBox 24"/>
            <p:cNvSpPr txBox="1"/>
            <p:nvPr/>
          </p:nvSpPr>
          <p:spPr>
            <a:xfrm>
              <a:off x="3255349" y="5756165"/>
              <a:ext cx="112437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Tác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dụng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Ngăn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cách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giữa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hai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cùng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chức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năng</a:t>
              </a:r>
              <a:r>
                <a:rPr lang="en-US" sz="36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332653" y="5915609"/>
              <a:ext cx="727788" cy="492459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9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31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1992112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đặt dấu phẩy vào vị trí nào trong mỗi câu sau?</a:t>
            </a: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68" y="6538037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989238" y="1790630"/>
            <a:ext cx="12541739" cy="548858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thích đồ chơi ô tô  máy bay.</a:t>
            </a:r>
          </a:p>
          <a:p>
            <a:pPr algn="just">
              <a:lnSpc>
                <a:spcPct val="200000"/>
              </a:lnSpc>
            </a:pP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Bố dạy em làm đèn ông sao diều giấy.</a:t>
            </a:r>
          </a:p>
          <a:p>
            <a:pPr algn="just">
              <a:lnSpc>
                <a:spcPct val="200000"/>
              </a:lnSpc>
            </a:pP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c.Các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bạn đá bóng đá cầu nhảy dây trên sân trường.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76677" y="2109266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08534" y="4303473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09185" y="6538037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31075" y="6538037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3C90B4-C0DC-1406-B8B7-D4889714AF51}"/>
              </a:ext>
            </a:extLst>
          </p:cNvPr>
          <p:cNvCxnSpPr>
            <a:cxnSpLocks/>
          </p:cNvCxnSpPr>
          <p:nvPr/>
        </p:nvCxnSpPr>
        <p:spPr>
          <a:xfrm>
            <a:off x="6714595" y="2878707"/>
            <a:ext cx="87836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EAC3A9-4E1E-6CF0-C259-7D4292D46452}"/>
              </a:ext>
            </a:extLst>
          </p:cNvPr>
          <p:cNvCxnSpPr/>
          <p:nvPr/>
        </p:nvCxnSpPr>
        <p:spPr>
          <a:xfrm>
            <a:off x="7950945" y="2878707"/>
            <a:ext cx="201168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4E00905-91AF-63AA-CC78-F30D49E2D51E}"/>
              </a:ext>
            </a:extLst>
          </p:cNvPr>
          <p:cNvSpPr txBox="1"/>
          <p:nvPr/>
        </p:nvSpPr>
        <p:spPr>
          <a:xfrm>
            <a:off x="6806824" y="3131971"/>
            <a:ext cx="2906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6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sự vật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4663478E-3A31-D7EE-8CFB-AF417B60F689}"/>
              </a:ext>
            </a:extLst>
          </p:cNvPr>
          <p:cNvSpPr/>
          <p:nvPr/>
        </p:nvSpPr>
        <p:spPr>
          <a:xfrm rot="5400000">
            <a:off x="8219716" y="1386009"/>
            <a:ext cx="237787" cy="3248030"/>
          </a:xfrm>
          <a:prstGeom prst="rightBrace">
            <a:avLst>
              <a:gd name="adj1" fmla="val 21556"/>
              <a:gd name="adj2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C80796-A55C-70C8-3624-73ADBD258480}"/>
              </a:ext>
            </a:extLst>
          </p:cNvPr>
          <p:cNvCxnSpPr>
            <a:cxnSpLocks/>
          </p:cNvCxnSpPr>
          <p:nvPr/>
        </p:nvCxnSpPr>
        <p:spPr>
          <a:xfrm>
            <a:off x="6031075" y="5072916"/>
            <a:ext cx="2390358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0D41BC-FBFD-70D2-4487-E775196BA0D7}"/>
              </a:ext>
            </a:extLst>
          </p:cNvPr>
          <p:cNvCxnSpPr>
            <a:cxnSpLocks/>
          </p:cNvCxnSpPr>
          <p:nvPr/>
        </p:nvCxnSpPr>
        <p:spPr>
          <a:xfrm>
            <a:off x="8950294" y="5072916"/>
            <a:ext cx="201168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B92A6CA-9072-A265-FAAE-3956BF7701BB}"/>
              </a:ext>
            </a:extLst>
          </p:cNvPr>
          <p:cNvSpPr txBox="1"/>
          <p:nvPr/>
        </p:nvSpPr>
        <p:spPr>
          <a:xfrm>
            <a:off x="5490764" y="7935112"/>
            <a:ext cx="411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6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hoạt động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3BDCD455-7420-826F-0290-C22C452DC9D4}"/>
              </a:ext>
            </a:extLst>
          </p:cNvPr>
          <p:cNvSpPr/>
          <p:nvPr/>
        </p:nvSpPr>
        <p:spPr>
          <a:xfrm rot="5400000">
            <a:off x="8305850" y="3108560"/>
            <a:ext cx="378100" cy="4600957"/>
          </a:xfrm>
          <a:prstGeom prst="rightBrace">
            <a:avLst>
              <a:gd name="adj1" fmla="val 21556"/>
              <a:gd name="adj2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04E8C8-33B3-BB86-ADB0-035EE6DAB60B}"/>
              </a:ext>
            </a:extLst>
          </p:cNvPr>
          <p:cNvCxnSpPr>
            <a:cxnSpLocks/>
          </p:cNvCxnSpPr>
          <p:nvPr/>
        </p:nvCxnSpPr>
        <p:spPr>
          <a:xfrm>
            <a:off x="4324236" y="7273762"/>
            <a:ext cx="170683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7823FF4-E0EB-4F95-2B74-BFE447128063}"/>
              </a:ext>
            </a:extLst>
          </p:cNvPr>
          <p:cNvCxnSpPr>
            <a:cxnSpLocks/>
          </p:cNvCxnSpPr>
          <p:nvPr/>
        </p:nvCxnSpPr>
        <p:spPr>
          <a:xfrm>
            <a:off x="6300359" y="7273762"/>
            <a:ext cx="1347198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7C09249-8CCF-532A-3AF1-9827C4357D89}"/>
              </a:ext>
            </a:extLst>
          </p:cNvPr>
          <p:cNvCxnSpPr>
            <a:cxnSpLocks/>
          </p:cNvCxnSpPr>
          <p:nvPr/>
        </p:nvCxnSpPr>
        <p:spPr>
          <a:xfrm>
            <a:off x="7865210" y="7275542"/>
            <a:ext cx="184817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AEDB73C-7AF1-318F-9082-8F97E1BFD7EB}"/>
              </a:ext>
            </a:extLst>
          </p:cNvPr>
          <p:cNvSpPr txBox="1"/>
          <p:nvPr/>
        </p:nvSpPr>
        <p:spPr>
          <a:xfrm>
            <a:off x="7306179" y="5775766"/>
            <a:ext cx="411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6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sự vật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7EEF66F8-A0E9-0BD0-4A70-081BA91CCDAF}"/>
              </a:ext>
            </a:extLst>
          </p:cNvPr>
          <p:cNvSpPr/>
          <p:nvPr/>
        </p:nvSpPr>
        <p:spPr>
          <a:xfrm rot="5400000">
            <a:off x="6823069" y="5150159"/>
            <a:ext cx="468229" cy="5101679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2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31" grpId="0"/>
      <p:bldP spid="2" grpId="0"/>
      <p:bldP spid="20" grpId="0"/>
      <p:bldP spid="21" grpId="0"/>
      <p:bldP spid="23" grpId="0"/>
      <p:bldP spid="5" grpId="0"/>
      <p:bldP spid="6" grpId="0" animBg="1"/>
      <p:bldP spid="28" grpId="0"/>
      <p:bldP spid="32" grpId="0" animBg="1"/>
      <p:bldP spid="39" grpId="0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7051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4023" y="628183"/>
            <a:ext cx="13670796" cy="951442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Cần đặt dấu phẩy vào vị trí nào trong câu in nghiêng?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621" y="-152101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063418" y="2906797"/>
            <a:ext cx="13222562" cy="406004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Chi. 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 nhận được bao nhiêu là quà: búp bê hộp đựng bút đồng hồ báo thức và</a:t>
            </a:r>
          </a:p>
          <a:p>
            <a:pPr algn="just">
              <a:lnSpc>
                <a:spcPct val="200000"/>
              </a:lnSpc>
            </a:pPr>
            <a:endParaRPr lang="en-US" sz="2000" b="1" i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chiếc nơ hồng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Chi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12597" y="4280013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05451" y="4317284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61" y="6778721"/>
            <a:ext cx="1427143" cy="221756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DC80796-A55C-70C8-3624-73ADBD258480}"/>
              </a:ext>
            </a:extLst>
          </p:cNvPr>
          <p:cNvCxnSpPr>
            <a:cxnSpLocks/>
          </p:cNvCxnSpPr>
          <p:nvPr/>
        </p:nvCxnSpPr>
        <p:spPr>
          <a:xfrm>
            <a:off x="4114603" y="4998272"/>
            <a:ext cx="1632647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D0D41BC-FBFD-70D2-4487-E775196BA0D7}"/>
              </a:ext>
            </a:extLst>
          </p:cNvPr>
          <p:cNvCxnSpPr>
            <a:cxnSpLocks/>
          </p:cNvCxnSpPr>
          <p:nvPr/>
        </p:nvCxnSpPr>
        <p:spPr>
          <a:xfrm>
            <a:off x="5977109" y="4998272"/>
            <a:ext cx="2677546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Right Brace 28">
            <a:extLst>
              <a:ext uri="{FF2B5EF4-FFF2-40B4-BE49-F238E27FC236}">
                <a16:creationId xmlns:a16="http://schemas.microsoft.com/office/drawing/2014/main" id="{3BDCD455-7420-826F-0290-C22C452DC9D4}"/>
              </a:ext>
            </a:extLst>
          </p:cNvPr>
          <p:cNvSpPr/>
          <p:nvPr/>
        </p:nvSpPr>
        <p:spPr>
          <a:xfrm rot="5400000">
            <a:off x="8901320" y="246662"/>
            <a:ext cx="214573" cy="9788009"/>
          </a:xfrm>
          <a:prstGeom prst="rightBrace">
            <a:avLst>
              <a:gd name="adj1" fmla="val 21556"/>
              <a:gd name="adj2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EDB73C-7AF1-318F-9082-8F97E1BFD7EB}"/>
              </a:ext>
            </a:extLst>
          </p:cNvPr>
          <p:cNvSpPr txBox="1"/>
          <p:nvPr/>
        </p:nvSpPr>
        <p:spPr>
          <a:xfrm>
            <a:off x="7272644" y="5326946"/>
            <a:ext cx="411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chỉ sự vật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D0D41BC-FBFD-70D2-4487-E775196BA0D7}"/>
              </a:ext>
            </a:extLst>
          </p:cNvPr>
          <p:cNvCxnSpPr>
            <a:cxnSpLocks/>
          </p:cNvCxnSpPr>
          <p:nvPr/>
        </p:nvCxnSpPr>
        <p:spPr>
          <a:xfrm>
            <a:off x="8973512" y="4979785"/>
            <a:ext cx="3563814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D0D41BC-FBFD-70D2-4487-E775196BA0D7}"/>
              </a:ext>
            </a:extLst>
          </p:cNvPr>
          <p:cNvCxnSpPr>
            <a:cxnSpLocks/>
          </p:cNvCxnSpPr>
          <p:nvPr/>
        </p:nvCxnSpPr>
        <p:spPr>
          <a:xfrm>
            <a:off x="1354958" y="6643744"/>
            <a:ext cx="2945301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  <p:bldP spid="20" grpId="0"/>
      <p:bldP spid="21" grpId="0"/>
      <p:bldP spid="24" grpId="0"/>
      <p:bldP spid="29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81025" y="1855583"/>
            <a:ext cx="12686197" cy="92072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VẬN DỤNG – ĐỊNH HƯỚNG TIẾP THEO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180742" y="4173036"/>
            <a:ext cx="11275389" cy="3028996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phẩy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397</Words>
  <Application>Microsoft Office PowerPoint</Application>
  <PresentationFormat>Custom</PresentationFormat>
  <Paragraphs>81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Rounded MT Bold</vt:lpstr>
      <vt:lpstr>Calibri</vt:lpstr>
      <vt:lpstr>Calibri Light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Hanh Tham</cp:lastModifiedBy>
  <cp:revision>372</cp:revision>
  <dcterms:created xsi:type="dcterms:W3CDTF">2021-06-15T15:52:51Z</dcterms:created>
  <dcterms:modified xsi:type="dcterms:W3CDTF">2024-11-29T16:22:27Z</dcterms:modified>
</cp:coreProperties>
</file>