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68" r:id="rId4"/>
    <p:sldId id="257" r:id="rId5"/>
    <p:sldId id="276" r:id="rId6"/>
    <p:sldId id="273" r:id="rId7"/>
    <p:sldId id="275" r:id="rId8"/>
    <p:sldId id="277" r:id="rId9"/>
    <p:sldId id="274" r:id="rId10"/>
    <p:sldId id="278" r:id="rId11"/>
    <p:sldId id="266" r:id="rId12"/>
    <p:sldId id="267" r:id="rId13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84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4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0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5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512553" y="1184605"/>
            <a:ext cx="200044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683533" y="1854791"/>
            <a:ext cx="8389041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(Tiết 4)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1524870" y="4498078"/>
            <a:ext cx="13887450" cy="2613498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Mở rộng vốn từ về tình cảm gia đình.</a:t>
            </a:r>
          </a:p>
          <a:p>
            <a:pPr algn="ctr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Dấu chấm, dấu chấm hỏi, dấu chấm than </a:t>
            </a:r>
            <a:r>
              <a:rPr lang="en-US" altLang="zh-CN" sz="5400" b="1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trang 121</a:t>
            </a:r>
            <a:endParaRPr lang="zh-CN" altLang="en-US" sz="5400" b="1" dirty="0">
              <a:solidFill>
                <a:srgbClr val="0070C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866" y="5782334"/>
            <a:ext cx="3308016" cy="3266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39" y="6645601"/>
            <a:ext cx="2963754" cy="246663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536478" y="1030934"/>
            <a:ext cx="9890969" cy="172094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 </a:t>
            </a:r>
          </a:p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286797"/>
            <a:ext cx="10784534" cy="399849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 tập cách đánh dấu câu trong câu.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sau Luyện tập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122.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7052964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Những từ ngữ nào dưới đây chỉ tình cảm của người thân trong gia đình?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86622" y="704294"/>
            <a:ext cx="9463630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*Những từ ngữ chỉ tình cảm của người thân trong gia đình em tìm được là: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64741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92" y="7809084"/>
            <a:ext cx="2823830" cy="12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502475" y="427963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76830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 dỗ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22676" y="3025069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43924" y="5608721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02475" y="6945899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43" y="1990156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16" y="7857097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1705316" y="2231381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32" y="20283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784459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 ơn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25908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mến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25908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 bó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960639" y="3025069"/>
            <a:ext cx="2484139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sẻ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975898" y="427963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 vệ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1009717" y="5608721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quây quần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1009717" y="6945899"/>
            <a:ext cx="2468880" cy="1020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 đỡ</a:t>
            </a:r>
          </a:p>
        </p:txBody>
      </p:sp>
    </p:spTree>
    <p:extLst>
      <p:ext uri="{BB962C8B-B14F-4D97-AF65-F5344CB8AC3E}">
        <p14:creationId xmlns:p14="http://schemas.microsoft.com/office/powerpoint/2010/main" val="30815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034" y="2386875"/>
            <a:ext cx="9267384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nghiêm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656597" y="3150840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74288" y="4802163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85968" y="3951472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77580" y="5619410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6001450" y="5721008"/>
            <a:ext cx="4598121" cy="2683033"/>
            <a:chOff x="4404049" y="5430416"/>
            <a:chExt cx="4245428" cy="1885017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369103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*Tìm từ ngữ nói về tính cách của bố (mẹ) hoặc người thân của 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15" y="144208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2015505" y="2158420"/>
            <a:ext cx="4598121" cy="2332974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 của bạn có tính cách như thế nào?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4535482" y="6472992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Mẹ: dễ gần, dịu dàng, nhẹ nhàng, nhanh nhẹn, đảm đang, tháo vát, chăm chỉ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7515" y="7637528"/>
            <a:ext cx="932826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Ông: hài hước, vui vẻ, cẩn thận, khéo léo, tốt bụng, lạc quan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5481" y="5280163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Bố: ít nói, nóng tính, thân thiện, nhiệt tình, cởi mở, lịch sự, …..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15505" y="2127608"/>
            <a:ext cx="4598121" cy="2332974"/>
            <a:chOff x="4404049" y="5430416"/>
            <a:chExt cx="4245428" cy="1639076"/>
          </a:xfrm>
        </p:grpSpPr>
        <p:sp>
          <p:nvSpPr>
            <p:cNvPr id="28" name="Oval Callout 27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8646" y="5745773"/>
              <a:ext cx="3715559" cy="75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 của bạn có tính cách như thế nào?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15504" y="2115039"/>
            <a:ext cx="4598121" cy="2332974"/>
            <a:chOff x="4404049" y="5430416"/>
            <a:chExt cx="4245428" cy="1639076"/>
          </a:xfrm>
        </p:grpSpPr>
        <p:sp>
          <p:nvSpPr>
            <p:cNvPr id="32" name="Oval Callout 3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8646" y="5745773"/>
              <a:ext cx="3715559" cy="110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 của bạn có tính cách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0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366467" y="5848709"/>
            <a:ext cx="3948099" cy="338766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33716" y="956417"/>
            <a:ext cx="8938231" cy="73599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*Đặt câu với 1 từ vừa tìm được.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57" y="1483623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260646" y="1954721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360961" y="3609499"/>
            <a:ext cx="93703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Đôi bàn tay khéo léo của mẹ đã sắp xếp nhà cửa gọn gàng ngăn nắp.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0961" y="4968929"/>
            <a:ext cx="932826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Bà là người nhân hậu, luôn thương con, quý cháu.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0961" y="2116524"/>
            <a:ext cx="93703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Bố là người cởi mở, thân thiện và luôn giúp đỡ mọi người.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57600" y="2590646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251041" y="2635482"/>
            <a:ext cx="154810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57600" y="4106618"/>
            <a:ext cx="1279426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97011" y="5476367"/>
            <a:ext cx="1407369" cy="22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13389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196710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dấu chấm, dấu chấm hỏi hoặc dấu chấm than thay cho ô vuông.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3714" y="2514236"/>
            <a:ext cx="12677206" cy="504493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Bố: Nam ơi        Con hãy đặt một câu có từ “đường” nhé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phê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Dạ, đường có trong cốc cà phê rồi ạ. 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(Theo Truyện cười thông minh dí dỏm)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0800" y="5301499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722727" y="273235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934" y="282773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553562" y="282001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69971" y="281754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70457" y="373956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2105" y="370164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66800" y="479836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94814" y="479836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8782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00417" y="238862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13625" y="353233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42855" y="4536758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6533" y="8181903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thể hiện cảm xúc điền dấu chấm than.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9671" y="8251955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kể điền dấu chấm.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7106" y="8326012"/>
            <a:ext cx="93703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hỏi điền dấu chấm hỏi.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7052964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582</Words>
  <Application>Microsoft Office PowerPoint</Application>
  <PresentationFormat>Custom</PresentationFormat>
  <Paragraphs>83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Tham</cp:lastModifiedBy>
  <cp:revision>419</cp:revision>
  <dcterms:created xsi:type="dcterms:W3CDTF">2021-06-15T15:52:51Z</dcterms:created>
  <dcterms:modified xsi:type="dcterms:W3CDTF">2024-12-13T16:10:12Z</dcterms:modified>
</cp:coreProperties>
</file>