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7" r:id="rId3"/>
    <p:sldId id="311" r:id="rId4"/>
    <p:sldId id="295" r:id="rId5"/>
    <p:sldId id="307" r:id="rId6"/>
    <p:sldId id="308" r:id="rId7"/>
    <p:sldId id="305" r:id="rId8"/>
    <p:sldId id="312" r:id="rId9"/>
    <p:sldId id="270" r:id="rId10"/>
    <p:sldId id="310" r:id="rId11"/>
    <p:sldId id="304" r:id="rId12"/>
    <p:sldId id="309" r:id="rId13"/>
    <p:sldId id="293" r:id="rId14"/>
    <p:sldId id="286" r:id="rId15"/>
  </p:sldIdLst>
  <p:sldSz cx="14722475" cy="8686800"/>
  <p:notesSz cx="6858000" cy="9144000"/>
  <p:defaultText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p15:clr>
            <a:srgbClr val="A4A3A4"/>
          </p15:clr>
        </p15:guide>
        <p15:guide id="2" pos="46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705" autoAdjust="0"/>
  </p:normalViewPr>
  <p:slideViewPr>
    <p:cSldViewPr snapToGrid="0">
      <p:cViewPr varScale="1">
        <p:scale>
          <a:sx n="58" d="100"/>
          <a:sy n="58" d="100"/>
        </p:scale>
        <p:origin x="762" y="84"/>
      </p:cViewPr>
      <p:guideLst>
        <p:guide orient="horz" pos="2736"/>
        <p:guide pos="463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t>12/23/2023</a:t>
            </a:fld>
            <a:endParaRPr lang="en-US"/>
          </a:p>
        </p:txBody>
      </p:sp>
      <p:sp>
        <p:nvSpPr>
          <p:cNvPr id="4" name="Slide Image Placeholder 3"/>
          <p:cNvSpPr>
            <a:spLocks noGrp="1" noRot="1" noChangeAspect="1"/>
          </p:cNvSpPr>
          <p:nvPr>
            <p:ph type="sldImg" idx="2"/>
          </p:nvPr>
        </p:nvSpPr>
        <p:spPr>
          <a:xfrm>
            <a:off x="814388" y="1143000"/>
            <a:ext cx="5229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t>‹#›</a:t>
            </a:fld>
            <a:endParaRPr lang="en-US"/>
          </a:p>
        </p:txBody>
      </p:sp>
    </p:spTree>
    <p:extLst>
      <p:ext uri="{BB962C8B-B14F-4D97-AF65-F5344CB8AC3E}">
        <p14:creationId xmlns:p14="http://schemas.microsoft.com/office/powerpoint/2010/main" val="1999588667"/>
      </p:ext>
    </p:extLst>
  </p:cSld>
  <p:clrMap bg1="lt1" tx1="dk1" bg2="lt2" tx2="dk2" accent1="accent1" accent2="accent2" accent3="accent3" accent4="accent4" accent5="accent5" accent6="accent6" hlink="hlink" folHlink="folHlink"/>
  <p:notesStyle>
    <a:lvl1pPr marL="0" algn="l" defTabSz="1123615" rtl="0" eaLnBrk="1" latinLnBrk="0" hangingPunct="1">
      <a:defRPr sz="1500" kern="1200">
        <a:solidFill>
          <a:schemeClr val="tx1"/>
        </a:solidFill>
        <a:latin typeface="+mn-lt"/>
        <a:ea typeface="+mn-ea"/>
        <a:cs typeface="+mn-cs"/>
      </a:defRPr>
    </a:lvl1pPr>
    <a:lvl2pPr marL="561807" algn="l" defTabSz="1123615" rtl="0" eaLnBrk="1" latinLnBrk="0" hangingPunct="1">
      <a:defRPr sz="1500" kern="1200">
        <a:solidFill>
          <a:schemeClr val="tx1"/>
        </a:solidFill>
        <a:latin typeface="+mn-lt"/>
        <a:ea typeface="+mn-ea"/>
        <a:cs typeface="+mn-cs"/>
      </a:defRPr>
    </a:lvl2pPr>
    <a:lvl3pPr marL="1123615" algn="l" defTabSz="1123615" rtl="0" eaLnBrk="1" latinLnBrk="0" hangingPunct="1">
      <a:defRPr sz="1500" kern="1200">
        <a:solidFill>
          <a:schemeClr val="tx1"/>
        </a:solidFill>
        <a:latin typeface="+mn-lt"/>
        <a:ea typeface="+mn-ea"/>
        <a:cs typeface="+mn-cs"/>
      </a:defRPr>
    </a:lvl3pPr>
    <a:lvl4pPr marL="1685422" algn="l" defTabSz="1123615" rtl="0" eaLnBrk="1" latinLnBrk="0" hangingPunct="1">
      <a:defRPr sz="1500" kern="1200">
        <a:solidFill>
          <a:schemeClr val="tx1"/>
        </a:solidFill>
        <a:latin typeface="+mn-lt"/>
        <a:ea typeface="+mn-ea"/>
        <a:cs typeface="+mn-cs"/>
      </a:defRPr>
    </a:lvl4pPr>
    <a:lvl5pPr marL="2247229" algn="l" defTabSz="1123615" rtl="0" eaLnBrk="1" latinLnBrk="0" hangingPunct="1">
      <a:defRPr sz="1500" kern="1200">
        <a:solidFill>
          <a:schemeClr val="tx1"/>
        </a:solidFill>
        <a:latin typeface="+mn-lt"/>
        <a:ea typeface="+mn-ea"/>
        <a:cs typeface="+mn-cs"/>
      </a:defRPr>
    </a:lvl5pPr>
    <a:lvl6pPr marL="2809037" algn="l" defTabSz="1123615" rtl="0" eaLnBrk="1" latinLnBrk="0" hangingPunct="1">
      <a:defRPr sz="1500" kern="1200">
        <a:solidFill>
          <a:schemeClr val="tx1"/>
        </a:solidFill>
        <a:latin typeface="+mn-lt"/>
        <a:ea typeface="+mn-ea"/>
        <a:cs typeface="+mn-cs"/>
      </a:defRPr>
    </a:lvl6pPr>
    <a:lvl7pPr marL="3370844" algn="l" defTabSz="1123615" rtl="0" eaLnBrk="1" latinLnBrk="0" hangingPunct="1">
      <a:defRPr sz="1500" kern="1200">
        <a:solidFill>
          <a:schemeClr val="tx1"/>
        </a:solidFill>
        <a:latin typeface="+mn-lt"/>
        <a:ea typeface="+mn-ea"/>
        <a:cs typeface="+mn-cs"/>
      </a:defRPr>
    </a:lvl7pPr>
    <a:lvl8pPr marL="3932652" algn="l" defTabSz="1123615" rtl="0" eaLnBrk="1" latinLnBrk="0" hangingPunct="1">
      <a:defRPr sz="1500" kern="1200">
        <a:solidFill>
          <a:schemeClr val="tx1"/>
        </a:solidFill>
        <a:latin typeface="+mn-lt"/>
        <a:ea typeface="+mn-ea"/>
        <a:cs typeface="+mn-cs"/>
      </a:defRPr>
    </a:lvl8pPr>
    <a:lvl9pPr marL="4494459" algn="l" defTabSz="1123615"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85800"/>
            <a:ext cx="58102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536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89083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4388" y="1143000"/>
            <a:ext cx="52292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t>6</a:t>
            </a:fld>
            <a:endParaRPr lang="en-US"/>
          </a:p>
        </p:txBody>
      </p:sp>
    </p:spTree>
    <p:extLst>
      <p:ext uri="{BB962C8B-B14F-4D97-AF65-F5344CB8AC3E}">
        <p14:creationId xmlns:p14="http://schemas.microsoft.com/office/powerpoint/2010/main" val="420857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75" y="685800"/>
            <a:ext cx="58102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0173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a:t>Click to edit Master title style</a:t>
            </a:r>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12878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8158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35771" y="462492"/>
            <a:ext cx="3174534" cy="73616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2170" y="462492"/>
            <a:ext cx="9339570" cy="73616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29827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40310" y="1421660"/>
            <a:ext cx="11041856" cy="3024293"/>
          </a:xfrm>
        </p:spPr>
        <p:txBody>
          <a:bodyPr anchor="b"/>
          <a:lstStyle>
            <a:lvl1pPr algn="ctr">
              <a:defRPr sz="7400"/>
            </a:lvl1pPr>
          </a:lstStyle>
          <a:p>
            <a:r>
              <a:rPr lang="en-US"/>
              <a:t>Click to edit Master title style</a:t>
            </a:r>
          </a:p>
        </p:txBody>
      </p:sp>
      <p:sp>
        <p:nvSpPr>
          <p:cNvPr id="3" name="Subtitle 2"/>
          <p:cNvSpPr>
            <a:spLocks noGrp="1"/>
          </p:cNvSpPr>
          <p:nvPr>
            <p:ph type="subTitle" idx="1"/>
          </p:nvPr>
        </p:nvSpPr>
        <p:spPr>
          <a:xfrm>
            <a:off x="1840310" y="4562581"/>
            <a:ext cx="11041856" cy="2097299"/>
          </a:xfrm>
        </p:spPr>
        <p:txBody>
          <a:bodyPr/>
          <a:lstStyle>
            <a:lvl1pPr marL="0" indent="0" algn="ctr">
              <a:buNone/>
              <a:defRPr sz="2900"/>
            </a:lvl1pPr>
            <a:lvl2pPr marL="561807" indent="0" algn="ctr">
              <a:buNone/>
              <a:defRPr sz="2500"/>
            </a:lvl2pPr>
            <a:lvl3pPr marL="1123615" indent="0" algn="ctr">
              <a:buNone/>
              <a:defRPr sz="2200"/>
            </a:lvl3pPr>
            <a:lvl4pPr marL="1685422" indent="0" algn="ctr">
              <a:buNone/>
              <a:defRPr sz="2000"/>
            </a:lvl4pPr>
            <a:lvl5pPr marL="2247229" indent="0" algn="ctr">
              <a:buNone/>
              <a:defRPr sz="2000"/>
            </a:lvl5pPr>
            <a:lvl6pPr marL="2809037" indent="0" algn="ctr">
              <a:buNone/>
              <a:defRPr sz="2000"/>
            </a:lvl6pPr>
            <a:lvl7pPr marL="3370844" indent="0" algn="ctr">
              <a:buNone/>
              <a:defRPr sz="2000"/>
            </a:lvl7pPr>
            <a:lvl8pPr marL="3932652" indent="0" algn="ctr">
              <a:buNone/>
              <a:defRPr sz="2000"/>
            </a:lvl8pPr>
            <a:lvl9pPr marL="4494459"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669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508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4502" y="2165669"/>
            <a:ext cx="12698135" cy="3613467"/>
          </a:xfrm>
        </p:spPr>
        <p:txBody>
          <a:bodyPr anchor="b"/>
          <a:lstStyle>
            <a:lvl1pPr>
              <a:defRPr sz="7400"/>
            </a:lvl1pPr>
          </a:lstStyle>
          <a:p>
            <a:r>
              <a:rPr lang="en-US"/>
              <a:t>Click to edit Master title style</a:t>
            </a:r>
          </a:p>
        </p:txBody>
      </p:sp>
      <p:sp>
        <p:nvSpPr>
          <p:cNvPr id="3" name="Text Placeholder 2"/>
          <p:cNvSpPr>
            <a:spLocks noGrp="1"/>
          </p:cNvSpPr>
          <p:nvPr>
            <p:ph type="body" idx="1"/>
          </p:nvPr>
        </p:nvSpPr>
        <p:spPr>
          <a:xfrm>
            <a:off x="1004502" y="5813320"/>
            <a:ext cx="12698135" cy="1900237"/>
          </a:xfrm>
        </p:spPr>
        <p:txBody>
          <a:bodyPr/>
          <a:lstStyle>
            <a:lvl1pPr marL="0" indent="0">
              <a:buNone/>
              <a:defRPr sz="2900">
                <a:solidFill>
                  <a:schemeClr val="tx1">
                    <a:tint val="75000"/>
                  </a:schemeClr>
                </a:solidFill>
              </a:defRPr>
            </a:lvl1pPr>
            <a:lvl2pPr marL="561807" indent="0">
              <a:buNone/>
              <a:defRPr sz="2500">
                <a:solidFill>
                  <a:schemeClr val="tx1">
                    <a:tint val="75000"/>
                  </a:schemeClr>
                </a:solidFill>
              </a:defRPr>
            </a:lvl2pPr>
            <a:lvl3pPr marL="1123615" indent="0">
              <a:buNone/>
              <a:defRPr sz="2200">
                <a:solidFill>
                  <a:schemeClr val="tx1">
                    <a:tint val="75000"/>
                  </a:schemeClr>
                </a:solidFill>
              </a:defRPr>
            </a:lvl3pPr>
            <a:lvl4pPr marL="1685422" indent="0">
              <a:buNone/>
              <a:defRPr sz="2000">
                <a:solidFill>
                  <a:schemeClr val="tx1">
                    <a:tint val="75000"/>
                  </a:schemeClr>
                </a:solidFill>
              </a:defRPr>
            </a:lvl4pPr>
            <a:lvl5pPr marL="2247229" indent="0">
              <a:buNone/>
              <a:defRPr sz="2000">
                <a:solidFill>
                  <a:schemeClr val="tx1">
                    <a:tint val="75000"/>
                  </a:schemeClr>
                </a:solidFill>
              </a:defRPr>
            </a:lvl5pPr>
            <a:lvl6pPr marL="2809037" indent="0">
              <a:buNone/>
              <a:defRPr sz="2000">
                <a:solidFill>
                  <a:schemeClr val="tx1">
                    <a:tint val="75000"/>
                  </a:schemeClr>
                </a:solidFill>
              </a:defRPr>
            </a:lvl6pPr>
            <a:lvl7pPr marL="3370844" indent="0">
              <a:buNone/>
              <a:defRPr sz="2000">
                <a:solidFill>
                  <a:schemeClr val="tx1">
                    <a:tint val="75000"/>
                  </a:schemeClr>
                </a:solidFill>
              </a:defRPr>
            </a:lvl7pPr>
            <a:lvl8pPr marL="3932652" indent="0">
              <a:buNone/>
              <a:defRPr sz="2000">
                <a:solidFill>
                  <a:schemeClr val="tx1">
                    <a:tint val="75000"/>
                  </a:schemeClr>
                </a:solidFill>
              </a:defRPr>
            </a:lvl8pPr>
            <a:lvl9pPr marL="4494459" indent="0">
              <a:buNone/>
              <a:defRPr sz="2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312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2170"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53253"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5986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4088" y="462493"/>
            <a:ext cx="12698135" cy="1679046"/>
          </a:xfrm>
        </p:spPr>
        <p:txBody>
          <a:bodyPr/>
          <a:lstStyle/>
          <a:p>
            <a:r>
              <a:rPr lang="en-US"/>
              <a:t>Click to edit Master title style</a:t>
            </a:r>
          </a:p>
        </p:txBody>
      </p:sp>
      <p:sp>
        <p:nvSpPr>
          <p:cNvPr id="3" name="Text Placeholder 2"/>
          <p:cNvSpPr>
            <a:spLocks noGrp="1"/>
          </p:cNvSpPr>
          <p:nvPr>
            <p:ph type="body" idx="1"/>
          </p:nvPr>
        </p:nvSpPr>
        <p:spPr>
          <a:xfrm>
            <a:off x="1014089" y="2129473"/>
            <a:ext cx="6228296"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4" name="Content Placeholder 3"/>
          <p:cNvSpPr>
            <a:spLocks noGrp="1"/>
          </p:cNvSpPr>
          <p:nvPr>
            <p:ph sz="half" idx="2"/>
          </p:nvPr>
        </p:nvSpPr>
        <p:spPr>
          <a:xfrm>
            <a:off x="1014089" y="3173095"/>
            <a:ext cx="6228296"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53253" y="2129473"/>
            <a:ext cx="6258969"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6" name="Content Placeholder 5"/>
          <p:cNvSpPr>
            <a:spLocks noGrp="1"/>
          </p:cNvSpPr>
          <p:nvPr>
            <p:ph sz="quarter" idx="4"/>
          </p:nvPr>
        </p:nvSpPr>
        <p:spPr>
          <a:xfrm>
            <a:off x="7453253" y="3173095"/>
            <a:ext cx="6258969"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088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852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815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Content Placeholder 2"/>
          <p:cNvSpPr>
            <a:spLocks noGrp="1"/>
          </p:cNvSpPr>
          <p:nvPr>
            <p:ph idx="1"/>
          </p:nvPr>
        </p:nvSpPr>
        <p:spPr>
          <a:xfrm>
            <a:off x="6258969" y="1250739"/>
            <a:ext cx="7453253" cy="6173258"/>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34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658808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Picture Placeholder 2"/>
          <p:cNvSpPr>
            <a:spLocks noGrp="1"/>
          </p:cNvSpPr>
          <p:nvPr>
            <p:ph type="pic" idx="1"/>
          </p:nvPr>
        </p:nvSpPr>
        <p:spPr>
          <a:xfrm>
            <a:off x="6258969" y="1250739"/>
            <a:ext cx="7453253" cy="6173258"/>
          </a:xfrm>
        </p:spPr>
        <p:txBody>
          <a:bodyPr/>
          <a:lstStyle>
            <a:lvl1pPr marL="0" indent="0">
              <a:buNone/>
              <a:defRPr sz="3900"/>
            </a:lvl1pPr>
            <a:lvl2pPr marL="561807" indent="0">
              <a:buNone/>
              <a:defRPr sz="3400"/>
            </a:lvl2pPr>
            <a:lvl3pPr marL="1123615" indent="0">
              <a:buNone/>
              <a:defRPr sz="2900"/>
            </a:lvl3pPr>
            <a:lvl4pPr marL="1685422" indent="0">
              <a:buNone/>
              <a:defRPr sz="2500"/>
            </a:lvl4pPr>
            <a:lvl5pPr marL="2247229" indent="0">
              <a:buNone/>
              <a:defRPr sz="2500"/>
            </a:lvl5pPr>
            <a:lvl6pPr marL="2809037" indent="0">
              <a:buNone/>
              <a:defRPr sz="2500"/>
            </a:lvl6pPr>
            <a:lvl7pPr marL="3370844" indent="0">
              <a:buNone/>
              <a:defRPr sz="2500"/>
            </a:lvl7pPr>
            <a:lvl8pPr marL="3932652" indent="0">
              <a:buNone/>
              <a:defRPr sz="2500"/>
            </a:lvl8pPr>
            <a:lvl9pPr marL="4494459" indent="0">
              <a:buNone/>
              <a:defRPr sz="2500"/>
            </a:lvl9pPr>
          </a:lstStyle>
          <a:p>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45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4008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35771" y="462492"/>
            <a:ext cx="3174534" cy="73616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2170" y="462492"/>
            <a:ext cx="9339570" cy="73616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44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75618" y="246619"/>
            <a:ext cx="2909718" cy="2115840"/>
          </a:xfrm>
          <a:prstGeom prst="rect">
            <a:avLst/>
          </a:prstGeom>
        </p:spPr>
        <p:txBody>
          <a:bodyPr spcFirstLastPara="1" wrap="square" lIns="112343" tIns="112343" rIns="112343" bIns="112343"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37069527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4502" y="2165669"/>
            <a:ext cx="12698135" cy="3613467"/>
          </a:xfrm>
        </p:spPr>
        <p:txBody>
          <a:bodyPr anchor="b"/>
          <a:lstStyle>
            <a:lvl1pPr>
              <a:defRPr sz="7400"/>
            </a:lvl1pPr>
          </a:lstStyle>
          <a:p>
            <a:r>
              <a:rPr lang="en-US"/>
              <a:t>Click to edit Master title style</a:t>
            </a:r>
          </a:p>
        </p:txBody>
      </p:sp>
      <p:sp>
        <p:nvSpPr>
          <p:cNvPr id="3" name="Text Placeholder 2"/>
          <p:cNvSpPr>
            <a:spLocks noGrp="1"/>
          </p:cNvSpPr>
          <p:nvPr>
            <p:ph type="body" idx="1"/>
          </p:nvPr>
        </p:nvSpPr>
        <p:spPr>
          <a:xfrm>
            <a:off x="1004502" y="5813320"/>
            <a:ext cx="12698135" cy="1900237"/>
          </a:xfrm>
        </p:spPr>
        <p:txBody>
          <a:bodyPr/>
          <a:lstStyle>
            <a:lvl1pPr marL="0" indent="0">
              <a:buNone/>
              <a:defRPr sz="2900">
                <a:solidFill>
                  <a:schemeClr val="tx1">
                    <a:tint val="75000"/>
                  </a:schemeClr>
                </a:solidFill>
              </a:defRPr>
            </a:lvl1pPr>
            <a:lvl2pPr marL="561807" indent="0">
              <a:buNone/>
              <a:defRPr sz="2500">
                <a:solidFill>
                  <a:schemeClr val="tx1">
                    <a:tint val="75000"/>
                  </a:schemeClr>
                </a:solidFill>
              </a:defRPr>
            </a:lvl2pPr>
            <a:lvl3pPr marL="1123615" indent="0">
              <a:buNone/>
              <a:defRPr sz="2200">
                <a:solidFill>
                  <a:schemeClr val="tx1">
                    <a:tint val="75000"/>
                  </a:schemeClr>
                </a:solidFill>
              </a:defRPr>
            </a:lvl3pPr>
            <a:lvl4pPr marL="1685422" indent="0">
              <a:buNone/>
              <a:defRPr sz="2000">
                <a:solidFill>
                  <a:schemeClr val="tx1">
                    <a:tint val="75000"/>
                  </a:schemeClr>
                </a:solidFill>
              </a:defRPr>
            </a:lvl4pPr>
            <a:lvl5pPr marL="2247229" indent="0">
              <a:buNone/>
              <a:defRPr sz="2000">
                <a:solidFill>
                  <a:schemeClr val="tx1">
                    <a:tint val="75000"/>
                  </a:schemeClr>
                </a:solidFill>
              </a:defRPr>
            </a:lvl5pPr>
            <a:lvl6pPr marL="2809037" indent="0">
              <a:buNone/>
              <a:defRPr sz="2000">
                <a:solidFill>
                  <a:schemeClr val="tx1">
                    <a:tint val="75000"/>
                  </a:schemeClr>
                </a:solidFill>
              </a:defRPr>
            </a:lvl6pPr>
            <a:lvl7pPr marL="3370844" indent="0">
              <a:buNone/>
              <a:defRPr sz="2000">
                <a:solidFill>
                  <a:schemeClr val="tx1">
                    <a:tint val="75000"/>
                  </a:schemeClr>
                </a:solidFill>
              </a:defRPr>
            </a:lvl7pPr>
            <a:lvl8pPr marL="3932652" indent="0">
              <a:buNone/>
              <a:defRPr sz="2000">
                <a:solidFill>
                  <a:schemeClr val="tx1">
                    <a:tint val="75000"/>
                  </a:schemeClr>
                </a:solidFill>
              </a:defRPr>
            </a:lvl8pPr>
            <a:lvl9pPr marL="4494459" indent="0">
              <a:buNone/>
              <a:defRPr sz="20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t>12/23/2023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44784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2170"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53253" y="2312458"/>
            <a:ext cx="6257052" cy="55116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24544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14088" y="462493"/>
            <a:ext cx="12698135" cy="1679046"/>
          </a:xfrm>
        </p:spPr>
        <p:txBody>
          <a:bodyPr/>
          <a:lstStyle/>
          <a:p>
            <a:r>
              <a:rPr lang="en-US"/>
              <a:t>Click to edit Master title style</a:t>
            </a:r>
          </a:p>
        </p:txBody>
      </p:sp>
      <p:sp>
        <p:nvSpPr>
          <p:cNvPr id="3" name="Text Placeholder 2"/>
          <p:cNvSpPr>
            <a:spLocks noGrp="1"/>
          </p:cNvSpPr>
          <p:nvPr>
            <p:ph type="body" idx="1"/>
          </p:nvPr>
        </p:nvSpPr>
        <p:spPr>
          <a:xfrm>
            <a:off x="1014089" y="2129473"/>
            <a:ext cx="6228296"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4" name="Content Placeholder 3"/>
          <p:cNvSpPr>
            <a:spLocks noGrp="1"/>
          </p:cNvSpPr>
          <p:nvPr>
            <p:ph sz="half" idx="2"/>
          </p:nvPr>
        </p:nvSpPr>
        <p:spPr>
          <a:xfrm>
            <a:off x="1014089" y="3173095"/>
            <a:ext cx="6228296"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53253" y="2129473"/>
            <a:ext cx="6258969" cy="1043622"/>
          </a:xfrm>
        </p:spPr>
        <p:txBody>
          <a:bodyPr anchor="b"/>
          <a:lstStyle>
            <a:lvl1pPr marL="0" indent="0">
              <a:buNone/>
              <a:defRPr sz="2900" b="1"/>
            </a:lvl1pPr>
            <a:lvl2pPr marL="561807" indent="0">
              <a:buNone/>
              <a:defRPr sz="2500" b="1"/>
            </a:lvl2pPr>
            <a:lvl3pPr marL="1123615" indent="0">
              <a:buNone/>
              <a:defRPr sz="2200" b="1"/>
            </a:lvl3pPr>
            <a:lvl4pPr marL="1685422" indent="0">
              <a:buNone/>
              <a:defRPr sz="2000" b="1"/>
            </a:lvl4pPr>
            <a:lvl5pPr marL="2247229" indent="0">
              <a:buNone/>
              <a:defRPr sz="2000" b="1"/>
            </a:lvl5pPr>
            <a:lvl6pPr marL="2809037" indent="0">
              <a:buNone/>
              <a:defRPr sz="2000" b="1"/>
            </a:lvl6pPr>
            <a:lvl7pPr marL="3370844" indent="0">
              <a:buNone/>
              <a:defRPr sz="2000" b="1"/>
            </a:lvl7pPr>
            <a:lvl8pPr marL="3932652" indent="0">
              <a:buNone/>
              <a:defRPr sz="2000" b="1"/>
            </a:lvl8pPr>
            <a:lvl9pPr marL="4494459" indent="0">
              <a:buNone/>
              <a:defRPr sz="2000" b="1"/>
            </a:lvl9pPr>
          </a:lstStyle>
          <a:p>
            <a:pPr lvl="0"/>
            <a:r>
              <a:rPr lang="en-US"/>
              <a:t>Edit Master text styles</a:t>
            </a:r>
          </a:p>
        </p:txBody>
      </p:sp>
      <p:sp>
        <p:nvSpPr>
          <p:cNvPr id="6" name="Content Placeholder 5"/>
          <p:cNvSpPr>
            <a:spLocks noGrp="1"/>
          </p:cNvSpPr>
          <p:nvPr>
            <p:ph sz="quarter" idx="4"/>
          </p:nvPr>
        </p:nvSpPr>
        <p:spPr>
          <a:xfrm>
            <a:off x="7453253" y="3173095"/>
            <a:ext cx="6258969" cy="46671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t>12/23/2023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74496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t>12/23/2023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12604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t>12/23/2023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300134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Content Placeholder 2"/>
          <p:cNvSpPr>
            <a:spLocks noGrp="1"/>
          </p:cNvSpPr>
          <p:nvPr>
            <p:ph idx="1"/>
          </p:nvPr>
        </p:nvSpPr>
        <p:spPr>
          <a:xfrm>
            <a:off x="6258969" y="1250739"/>
            <a:ext cx="7453253" cy="6173258"/>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26641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4088" y="579120"/>
            <a:ext cx="4748381" cy="2026920"/>
          </a:xfrm>
        </p:spPr>
        <p:txBody>
          <a:bodyPr anchor="b"/>
          <a:lstStyle>
            <a:lvl1pPr>
              <a:defRPr sz="3900"/>
            </a:lvl1pPr>
          </a:lstStyle>
          <a:p>
            <a:r>
              <a:rPr lang="en-US"/>
              <a:t>Click to edit Master title style</a:t>
            </a:r>
          </a:p>
        </p:txBody>
      </p:sp>
      <p:sp>
        <p:nvSpPr>
          <p:cNvPr id="3" name="Picture Placeholder 2"/>
          <p:cNvSpPr>
            <a:spLocks noGrp="1"/>
          </p:cNvSpPr>
          <p:nvPr>
            <p:ph type="pic" idx="1"/>
          </p:nvPr>
        </p:nvSpPr>
        <p:spPr>
          <a:xfrm>
            <a:off x="6258969" y="1250739"/>
            <a:ext cx="7453253" cy="6173258"/>
          </a:xfrm>
        </p:spPr>
        <p:txBody>
          <a:bodyPr/>
          <a:lstStyle>
            <a:lvl1pPr marL="0" indent="0">
              <a:buNone/>
              <a:defRPr sz="3900"/>
            </a:lvl1pPr>
            <a:lvl2pPr marL="561807" indent="0">
              <a:buNone/>
              <a:defRPr sz="3400"/>
            </a:lvl2pPr>
            <a:lvl3pPr marL="1123615" indent="0">
              <a:buNone/>
              <a:defRPr sz="2900"/>
            </a:lvl3pPr>
            <a:lvl4pPr marL="1685422" indent="0">
              <a:buNone/>
              <a:defRPr sz="2500"/>
            </a:lvl4pPr>
            <a:lvl5pPr marL="2247229" indent="0">
              <a:buNone/>
              <a:defRPr sz="2500"/>
            </a:lvl5pPr>
            <a:lvl6pPr marL="2809037" indent="0">
              <a:buNone/>
              <a:defRPr sz="2500"/>
            </a:lvl6pPr>
            <a:lvl7pPr marL="3370844" indent="0">
              <a:buNone/>
              <a:defRPr sz="2500"/>
            </a:lvl7pPr>
            <a:lvl8pPr marL="3932652" indent="0">
              <a:buNone/>
              <a:defRPr sz="2500"/>
            </a:lvl8pPr>
            <a:lvl9pPr marL="4494459" indent="0">
              <a:buNone/>
              <a:defRPr sz="2500"/>
            </a:lvl9pPr>
          </a:lstStyle>
          <a:p>
            <a:endParaRPr lang="en-US"/>
          </a:p>
        </p:txBody>
      </p:sp>
      <p:sp>
        <p:nvSpPr>
          <p:cNvPr id="4" name="Text Placeholder 3"/>
          <p:cNvSpPr>
            <a:spLocks noGrp="1"/>
          </p:cNvSpPr>
          <p:nvPr>
            <p:ph type="body" sz="half" idx="2"/>
          </p:nvPr>
        </p:nvSpPr>
        <p:spPr>
          <a:xfrm>
            <a:off x="1014088" y="2606040"/>
            <a:ext cx="4748381" cy="4828011"/>
          </a:xfrm>
        </p:spPr>
        <p:txBody>
          <a:bodyPr/>
          <a:lstStyle>
            <a:lvl1pPr marL="0" indent="0">
              <a:buNone/>
              <a:defRPr sz="2000"/>
            </a:lvl1pPr>
            <a:lvl2pPr marL="561807" indent="0">
              <a:buNone/>
              <a:defRPr sz="1700"/>
            </a:lvl2pPr>
            <a:lvl3pPr marL="1123615" indent="0">
              <a:buNone/>
              <a:defRPr sz="1500"/>
            </a:lvl3pPr>
            <a:lvl4pPr marL="1685422" indent="0">
              <a:buNone/>
              <a:defRPr sz="1200"/>
            </a:lvl4pPr>
            <a:lvl5pPr marL="2247229" indent="0">
              <a:buNone/>
              <a:defRPr sz="1200"/>
            </a:lvl5pPr>
            <a:lvl6pPr marL="2809037" indent="0">
              <a:buNone/>
              <a:defRPr sz="1200"/>
            </a:lvl6pPr>
            <a:lvl7pPr marL="3370844" indent="0">
              <a:buNone/>
              <a:defRPr sz="1200"/>
            </a:lvl7pPr>
            <a:lvl8pPr marL="3932652" indent="0">
              <a:buNone/>
              <a:defRPr sz="1200"/>
            </a:lvl8pPr>
            <a:lvl9pPr marL="4494459"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t>12/23/2023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t>‹#›</a:t>
            </a:fld>
            <a:endParaRPr lang="en-US"/>
          </a:p>
        </p:txBody>
      </p:sp>
    </p:spTree>
    <p:extLst>
      <p:ext uri="{BB962C8B-B14F-4D97-AF65-F5344CB8AC3E}">
        <p14:creationId xmlns:p14="http://schemas.microsoft.com/office/powerpoint/2010/main" val="160242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170" y="462493"/>
            <a:ext cx="12698135" cy="1679046"/>
          </a:xfrm>
          <a:prstGeom prst="rect">
            <a:avLst/>
          </a:prstGeom>
        </p:spPr>
        <p:txBody>
          <a:bodyPr vert="horz" lIns="112361" tIns="56181" rIns="112361" bIns="56181" rtlCol="0" anchor="ctr">
            <a:normAutofit/>
          </a:bodyPr>
          <a:lstStyle/>
          <a:p>
            <a:r>
              <a:rPr lang="en-US"/>
              <a:t>Click to edit Master title style</a:t>
            </a:r>
          </a:p>
        </p:txBody>
      </p:sp>
      <p:sp>
        <p:nvSpPr>
          <p:cNvPr id="3" name="Text Placeholder 2"/>
          <p:cNvSpPr>
            <a:spLocks noGrp="1"/>
          </p:cNvSpPr>
          <p:nvPr>
            <p:ph type="body" idx="1"/>
          </p:nvPr>
        </p:nvSpPr>
        <p:spPr>
          <a:xfrm>
            <a:off x="1012170" y="2312458"/>
            <a:ext cx="12698135" cy="5511695"/>
          </a:xfrm>
          <a:prstGeom prst="rect">
            <a:avLst/>
          </a:prstGeom>
        </p:spPr>
        <p:txBody>
          <a:bodyPr vert="horz" lIns="112361" tIns="56181" rIns="112361" bIns="5618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2170" y="8051377"/>
            <a:ext cx="3312557" cy="462492"/>
          </a:xfrm>
          <a:prstGeom prst="rect">
            <a:avLst/>
          </a:prstGeom>
        </p:spPr>
        <p:txBody>
          <a:bodyPr vert="horz" lIns="112361" tIns="56181" rIns="112361" bIns="56181" rtlCol="0" anchor="ctr"/>
          <a:lstStyle>
            <a:lvl1pPr algn="l">
              <a:defRPr sz="1500">
                <a:solidFill>
                  <a:schemeClr val="tx1">
                    <a:tint val="75000"/>
                  </a:schemeClr>
                </a:solidFill>
              </a:defRPr>
            </a:lvl1pPr>
          </a:lstStyle>
          <a:p>
            <a:fld id="{559C6F32-809B-4A83-821D-D07C0E8E5FD3}" type="datetimeFigureOut">
              <a:rPr lang="en-US" smtClean="0"/>
              <a:t>12/23/2023</a:t>
            </a:fld>
            <a:endParaRPr lang="en-US"/>
          </a:p>
        </p:txBody>
      </p:sp>
      <p:sp>
        <p:nvSpPr>
          <p:cNvPr id="5" name="Footer Placeholder 4"/>
          <p:cNvSpPr>
            <a:spLocks noGrp="1"/>
          </p:cNvSpPr>
          <p:nvPr>
            <p:ph type="ftr" sz="quarter" idx="3"/>
          </p:nvPr>
        </p:nvSpPr>
        <p:spPr>
          <a:xfrm>
            <a:off x="4876820" y="8051377"/>
            <a:ext cx="4968835" cy="462492"/>
          </a:xfrm>
          <a:prstGeom prst="rect">
            <a:avLst/>
          </a:prstGeom>
        </p:spPr>
        <p:txBody>
          <a:bodyPr vert="horz" lIns="112361" tIns="56181" rIns="112361" bIns="56181"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397748" y="8051377"/>
            <a:ext cx="3312557" cy="462492"/>
          </a:xfrm>
          <a:prstGeom prst="rect">
            <a:avLst/>
          </a:prstGeom>
        </p:spPr>
        <p:txBody>
          <a:bodyPr vert="horz" lIns="112361" tIns="56181" rIns="112361" bIns="56181" rtlCol="0" anchor="ctr"/>
          <a:lstStyle>
            <a:lvl1pPr algn="r">
              <a:defRPr sz="1500">
                <a:solidFill>
                  <a:schemeClr val="tx1">
                    <a:tint val="75000"/>
                  </a:schemeClr>
                </a:solidFill>
              </a:defRPr>
            </a:lvl1pPr>
          </a:lstStyle>
          <a:p>
            <a:fld id="{8D247BC8-A6CA-494E-BB60-552F2E01048C}" type="slidenum">
              <a:rPr lang="en-US" smtClean="0"/>
              <a:t>‹#›</a:t>
            </a:fld>
            <a:endParaRPr lang="en-US"/>
          </a:p>
        </p:txBody>
      </p:sp>
    </p:spTree>
    <p:extLst>
      <p:ext uri="{BB962C8B-B14F-4D97-AF65-F5344CB8AC3E}">
        <p14:creationId xmlns:p14="http://schemas.microsoft.com/office/powerpoint/2010/main" val="237972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123615"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904" indent="-280904" algn="l" defTabSz="1123615" rtl="0" eaLnBrk="1" latinLnBrk="0" hangingPunct="1">
        <a:lnSpc>
          <a:spcPct val="90000"/>
        </a:lnSpc>
        <a:spcBef>
          <a:spcPts val="1229"/>
        </a:spcBef>
        <a:buFont typeface="Arial" panose="020B0604020202020204" pitchFamily="34" charset="0"/>
        <a:buChar char="•"/>
        <a:defRPr sz="3400" kern="1200">
          <a:solidFill>
            <a:schemeClr val="tx1"/>
          </a:solidFill>
          <a:latin typeface="+mn-lt"/>
          <a:ea typeface="+mn-ea"/>
          <a:cs typeface="+mn-cs"/>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2170" y="462493"/>
            <a:ext cx="12698135" cy="1679046"/>
          </a:xfrm>
          <a:prstGeom prst="rect">
            <a:avLst/>
          </a:prstGeom>
        </p:spPr>
        <p:txBody>
          <a:bodyPr vert="horz" lIns="112361" tIns="56181" rIns="112361" bIns="56181" rtlCol="0" anchor="ctr">
            <a:normAutofit/>
          </a:bodyPr>
          <a:lstStyle/>
          <a:p>
            <a:r>
              <a:rPr lang="en-US"/>
              <a:t>Click to edit Master title style</a:t>
            </a:r>
          </a:p>
        </p:txBody>
      </p:sp>
      <p:sp>
        <p:nvSpPr>
          <p:cNvPr id="3" name="Text Placeholder 2"/>
          <p:cNvSpPr>
            <a:spLocks noGrp="1"/>
          </p:cNvSpPr>
          <p:nvPr>
            <p:ph type="body" idx="1"/>
          </p:nvPr>
        </p:nvSpPr>
        <p:spPr>
          <a:xfrm>
            <a:off x="1012170" y="2312458"/>
            <a:ext cx="12698135" cy="5511695"/>
          </a:xfrm>
          <a:prstGeom prst="rect">
            <a:avLst/>
          </a:prstGeom>
        </p:spPr>
        <p:txBody>
          <a:bodyPr vert="horz" lIns="112361" tIns="56181" rIns="112361" bIns="5618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12170" y="8051377"/>
            <a:ext cx="3312557" cy="462492"/>
          </a:xfrm>
          <a:prstGeom prst="rect">
            <a:avLst/>
          </a:prstGeom>
        </p:spPr>
        <p:txBody>
          <a:bodyPr vert="horz" lIns="112361" tIns="56181" rIns="112361" bIns="56181" rtlCol="0" anchor="ctr"/>
          <a:lstStyle>
            <a:lvl1pPr algn="l">
              <a:defRPr sz="1500">
                <a:solidFill>
                  <a:schemeClr val="tx1">
                    <a:tint val="75000"/>
                  </a:schemeClr>
                </a:solidFill>
              </a:defRPr>
            </a:lvl1pPr>
          </a:lstStyle>
          <a:p>
            <a:fld id="{E5697277-7A13-41CB-BDD9-5E93DD44B657}" type="datetimeFigureOut">
              <a:rPr lang="en-US" smtClean="0">
                <a:solidFill>
                  <a:prstClr val="black">
                    <a:tint val="75000"/>
                  </a:prstClr>
                </a:solidFill>
              </a:rPr>
              <a:pPr/>
              <a:t>12/23/2023</a:t>
            </a:fld>
            <a:endParaRPr lang="en-US">
              <a:solidFill>
                <a:prstClr val="black">
                  <a:tint val="75000"/>
                </a:prstClr>
              </a:solidFill>
            </a:endParaRPr>
          </a:p>
        </p:txBody>
      </p:sp>
      <p:sp>
        <p:nvSpPr>
          <p:cNvPr id="5" name="Footer Placeholder 4"/>
          <p:cNvSpPr>
            <a:spLocks noGrp="1"/>
          </p:cNvSpPr>
          <p:nvPr>
            <p:ph type="ftr" sz="quarter" idx="3"/>
          </p:nvPr>
        </p:nvSpPr>
        <p:spPr>
          <a:xfrm>
            <a:off x="4876820" y="8051377"/>
            <a:ext cx="4968835" cy="462492"/>
          </a:xfrm>
          <a:prstGeom prst="rect">
            <a:avLst/>
          </a:prstGeom>
        </p:spPr>
        <p:txBody>
          <a:bodyPr vert="horz" lIns="112361" tIns="56181" rIns="112361" bIns="56181" rtlCol="0" anchor="ctr"/>
          <a:lstStyle>
            <a:lvl1pPr algn="ctr">
              <a:defRPr sz="15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10397748" y="8051377"/>
            <a:ext cx="3312557" cy="462492"/>
          </a:xfrm>
          <a:prstGeom prst="rect">
            <a:avLst/>
          </a:prstGeom>
        </p:spPr>
        <p:txBody>
          <a:bodyPr vert="horz" lIns="112361" tIns="56181" rIns="112361" bIns="56181" rtlCol="0" anchor="ctr"/>
          <a:lstStyle>
            <a:lvl1pPr algn="r">
              <a:defRPr sz="1500">
                <a:solidFill>
                  <a:schemeClr val="tx1">
                    <a:tint val="75000"/>
                  </a:schemeClr>
                </a:solidFill>
              </a:defRPr>
            </a:lvl1pPr>
          </a:lstStyle>
          <a:p>
            <a:fld id="{0C846248-0222-4A3A-B22E-4E2A0B918D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40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123615"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80904" indent="-280904" algn="l" defTabSz="1123615" rtl="0" eaLnBrk="1" latinLnBrk="0" hangingPunct="1">
        <a:lnSpc>
          <a:spcPct val="90000"/>
        </a:lnSpc>
        <a:spcBef>
          <a:spcPts val="1229"/>
        </a:spcBef>
        <a:buFont typeface="Arial" panose="020B0604020202020204" pitchFamily="34" charset="0"/>
        <a:buChar char="•"/>
        <a:defRPr sz="3400" kern="1200">
          <a:solidFill>
            <a:schemeClr val="tx1"/>
          </a:solidFill>
          <a:latin typeface="+mn-lt"/>
          <a:ea typeface="+mn-ea"/>
          <a:cs typeface="+mn-cs"/>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23615" rtl="0" eaLnBrk="1" latinLnBrk="0" hangingPunct="1">
        <a:defRPr sz="2200" kern="1200">
          <a:solidFill>
            <a:schemeClr val="tx1"/>
          </a:solidFill>
          <a:latin typeface="+mn-lt"/>
          <a:ea typeface="+mn-ea"/>
          <a:cs typeface="+mn-cs"/>
        </a:defRPr>
      </a:lvl1pPr>
      <a:lvl2pPr marL="561807" algn="l" defTabSz="1123615" rtl="0" eaLnBrk="1" latinLnBrk="0" hangingPunct="1">
        <a:defRPr sz="2200" kern="1200">
          <a:solidFill>
            <a:schemeClr val="tx1"/>
          </a:solidFill>
          <a:latin typeface="+mn-lt"/>
          <a:ea typeface="+mn-ea"/>
          <a:cs typeface="+mn-cs"/>
        </a:defRPr>
      </a:lvl2pPr>
      <a:lvl3pPr marL="1123615" algn="l" defTabSz="1123615" rtl="0" eaLnBrk="1" latinLnBrk="0" hangingPunct="1">
        <a:defRPr sz="2200" kern="1200">
          <a:solidFill>
            <a:schemeClr val="tx1"/>
          </a:solidFill>
          <a:latin typeface="+mn-lt"/>
          <a:ea typeface="+mn-ea"/>
          <a:cs typeface="+mn-cs"/>
        </a:defRPr>
      </a:lvl3pPr>
      <a:lvl4pPr marL="1685422" algn="l" defTabSz="1123615" rtl="0" eaLnBrk="1" latinLnBrk="0" hangingPunct="1">
        <a:defRPr sz="2200" kern="1200">
          <a:solidFill>
            <a:schemeClr val="tx1"/>
          </a:solidFill>
          <a:latin typeface="+mn-lt"/>
          <a:ea typeface="+mn-ea"/>
          <a:cs typeface="+mn-cs"/>
        </a:defRPr>
      </a:lvl4pPr>
      <a:lvl5pPr marL="2247229" algn="l" defTabSz="1123615" rtl="0" eaLnBrk="1" latinLnBrk="0" hangingPunct="1">
        <a:defRPr sz="2200" kern="1200">
          <a:solidFill>
            <a:schemeClr val="tx1"/>
          </a:solidFill>
          <a:latin typeface="+mn-lt"/>
          <a:ea typeface="+mn-ea"/>
          <a:cs typeface="+mn-cs"/>
        </a:defRPr>
      </a:lvl5pPr>
      <a:lvl6pPr marL="2809037" algn="l" defTabSz="1123615" rtl="0" eaLnBrk="1" latinLnBrk="0" hangingPunct="1">
        <a:defRPr sz="2200" kern="1200">
          <a:solidFill>
            <a:schemeClr val="tx1"/>
          </a:solidFill>
          <a:latin typeface="+mn-lt"/>
          <a:ea typeface="+mn-ea"/>
          <a:cs typeface="+mn-cs"/>
        </a:defRPr>
      </a:lvl6pPr>
      <a:lvl7pPr marL="3370844" algn="l" defTabSz="1123615" rtl="0" eaLnBrk="1" latinLnBrk="0" hangingPunct="1">
        <a:defRPr sz="2200" kern="1200">
          <a:solidFill>
            <a:schemeClr val="tx1"/>
          </a:solidFill>
          <a:latin typeface="+mn-lt"/>
          <a:ea typeface="+mn-ea"/>
          <a:cs typeface="+mn-cs"/>
        </a:defRPr>
      </a:lvl7pPr>
      <a:lvl8pPr marL="3932652" algn="l" defTabSz="1123615" rtl="0" eaLnBrk="1" latinLnBrk="0" hangingPunct="1">
        <a:defRPr sz="2200" kern="1200">
          <a:solidFill>
            <a:schemeClr val="tx1"/>
          </a:solidFill>
          <a:latin typeface="+mn-lt"/>
          <a:ea typeface="+mn-ea"/>
          <a:cs typeface="+mn-cs"/>
        </a:defRPr>
      </a:lvl8pPr>
      <a:lvl9pPr marL="4494459" algn="l" defTabSz="1123615"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6.wdp"/><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8657" y="-24727"/>
            <a:ext cx="14897395" cy="328245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9755" tIns="74878" rIns="149755" bIns="74878" rtlCol="0" anchor="ctr"/>
          <a:lstStyle/>
          <a:p>
            <a:pPr algn="ctr"/>
            <a:endParaRPr lang="en-US" sz="2900" dirty="0">
              <a:latin typeface="Arial" panose="020B0604020202020204" pitchFamily="34" charset="0"/>
              <a:cs typeface="Arial" panose="020B0604020202020204" pitchFamily="34" charset="0"/>
            </a:endParaRPr>
          </a:p>
        </p:txBody>
      </p:sp>
      <p:sp>
        <p:nvSpPr>
          <p:cNvPr id="18" name="Flowchart: Document 17"/>
          <p:cNvSpPr/>
          <p:nvPr/>
        </p:nvSpPr>
        <p:spPr>
          <a:xfrm>
            <a:off x="-69552" y="18172"/>
            <a:ext cx="14897395" cy="300153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9755" tIns="74878" rIns="149755" bIns="74878" rtlCol="0" anchor="ctr"/>
          <a:lstStyle/>
          <a:p>
            <a:pPr algn="ctr"/>
            <a:endParaRPr lang="en-US" sz="3900" dirty="0">
              <a:latin typeface="Arial" panose="020B0604020202020204" pitchFamily="34" charset="0"/>
              <a:cs typeface="Arial" panose="020B0604020202020204" pitchFamily="34" charset="0"/>
            </a:endParaRPr>
          </a:p>
        </p:txBody>
      </p:sp>
      <p:grpSp>
        <p:nvGrpSpPr>
          <p:cNvPr id="2" name="Group 1"/>
          <p:cNvGrpSpPr/>
          <p:nvPr/>
        </p:nvGrpSpPr>
        <p:grpSpPr>
          <a:xfrm>
            <a:off x="3821297" y="3658670"/>
            <a:ext cx="8968853" cy="1646909"/>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Arial" panose="020B0604020202020204" pitchFamily="34" charset="0"/>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900" dirty="0">
                <a:latin typeface="Arial" panose="020B0604020202020204" pitchFamily="34" charset="0"/>
                <a:cs typeface="Arial" panose="020B0604020202020204" pitchFamily="34" charset="0"/>
              </a:endParaRPr>
            </a:p>
          </p:txBody>
        </p:sp>
      </p:grpSp>
      <p:grpSp>
        <p:nvGrpSpPr>
          <p:cNvPr id="10" name="Group 9"/>
          <p:cNvGrpSpPr/>
          <p:nvPr/>
        </p:nvGrpSpPr>
        <p:grpSpPr>
          <a:xfrm>
            <a:off x="2462048" y="3583152"/>
            <a:ext cx="1597723" cy="1675938"/>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0" dirty="0">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900" dirty="0">
                <a:latin typeface="Arial" panose="020B0604020202020204" pitchFamily="34" charset="0"/>
                <a:cs typeface="Arial" panose="020B0604020202020204" pitchFamily="34" charset="0"/>
              </a:endParaRPr>
            </a:p>
          </p:txBody>
        </p:sp>
      </p:grpSp>
      <p:grpSp>
        <p:nvGrpSpPr>
          <p:cNvPr id="21" name="Group 20"/>
          <p:cNvGrpSpPr/>
          <p:nvPr/>
        </p:nvGrpSpPr>
        <p:grpSpPr>
          <a:xfrm>
            <a:off x="-986686" y="-900672"/>
            <a:ext cx="3976281" cy="3878923"/>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900" dirty="0"/>
            </a:p>
          </p:txBody>
        </p:sp>
      </p:grpSp>
      <p:sp>
        <p:nvSpPr>
          <p:cNvPr id="28" name="TextBox 27"/>
          <p:cNvSpPr txBox="1"/>
          <p:nvPr/>
        </p:nvSpPr>
        <p:spPr>
          <a:xfrm>
            <a:off x="-228890" y="920965"/>
            <a:ext cx="2876616" cy="935559"/>
          </a:xfrm>
          <a:prstGeom prst="rect">
            <a:avLst/>
          </a:prstGeom>
          <a:noFill/>
        </p:spPr>
        <p:txBody>
          <a:bodyPr wrap="square" lIns="149735" tIns="74868" rIns="149735" bIns="74868" rtlCol="0">
            <a:spAutoFit/>
          </a:bodyPr>
          <a:lstStyle/>
          <a:p>
            <a:pPr algn="ctr"/>
            <a:r>
              <a:rPr lang="en-US" sz="49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900" b="1" dirty="0">
                <a:solidFill>
                  <a:srgbClr val="00B0F0"/>
                </a:solidFill>
                <a:latin typeface="Arial" panose="020B0604020202020204" pitchFamily="34" charset="0"/>
                <a:ea typeface="Arial-Rounded" panose="020B0500000000000000" pitchFamily="34" charset="0"/>
                <a:cs typeface="Arial" panose="020B0604020202020204" pitchFamily="34" charset="0"/>
              </a:rPr>
              <a:t> 17</a:t>
            </a:r>
          </a:p>
        </p:txBody>
      </p:sp>
      <p:sp>
        <p:nvSpPr>
          <p:cNvPr id="29" name="TextBox 28"/>
          <p:cNvSpPr txBox="1"/>
          <p:nvPr/>
        </p:nvSpPr>
        <p:spPr>
          <a:xfrm>
            <a:off x="2252330" y="375175"/>
            <a:ext cx="11532605" cy="1715259"/>
          </a:xfrm>
          <a:prstGeom prst="rect">
            <a:avLst/>
          </a:prstGeom>
          <a:noFill/>
        </p:spPr>
        <p:txBody>
          <a:bodyPr wrap="square" lIns="149735" tIns="74868" rIns="149735" bIns="74868" rtlCol="0">
            <a:spAutoFit/>
          </a:bodyPr>
          <a:lstStyle/>
          <a:p>
            <a:pPr algn="ct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Mái</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ấm</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gia</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đình</a:t>
            </a:r>
            <a:endPar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endParaRPr>
          </a:p>
        </p:txBody>
      </p:sp>
      <p:sp>
        <p:nvSpPr>
          <p:cNvPr id="33" name="TextBox 32"/>
          <p:cNvSpPr txBox="1"/>
          <p:nvPr/>
        </p:nvSpPr>
        <p:spPr>
          <a:xfrm>
            <a:off x="2435117" y="3628351"/>
            <a:ext cx="1594935" cy="1611381"/>
          </a:xfrm>
          <a:prstGeom prst="rect">
            <a:avLst/>
          </a:prstGeom>
          <a:noFill/>
        </p:spPr>
        <p:txBody>
          <a:bodyPr wrap="square" lIns="149735" tIns="74868" rIns="149735" bIns="74868" rtlCol="0">
            <a:spAutoFit/>
          </a:bodyPr>
          <a:lstStyle/>
          <a:p>
            <a:pPr algn="ctr"/>
            <a:r>
              <a:rPr lang="en-US" sz="3900" b="1" dirty="0" err="1">
                <a:solidFill>
                  <a:schemeClr val="bg1"/>
                </a:solidFill>
                <a:latin typeface="Arial" panose="020B0604020202020204" pitchFamily="34" charset="0"/>
                <a:ea typeface="Arial-Rounded" pitchFamily="34" charset="0"/>
                <a:cs typeface="Arial" panose="020B0604020202020204" pitchFamily="34" charset="0"/>
              </a:rPr>
              <a:t>Bài</a:t>
            </a:r>
            <a:endParaRPr lang="en-US" sz="3900" b="1" dirty="0">
              <a:solidFill>
                <a:schemeClr val="bg1"/>
              </a:solidFill>
              <a:latin typeface="Arial" panose="020B0604020202020204" pitchFamily="34" charset="0"/>
              <a:ea typeface="Arial-Rounded" pitchFamily="34" charset="0"/>
              <a:cs typeface="Arial" panose="020B0604020202020204" pitchFamily="34" charset="0"/>
            </a:endParaRPr>
          </a:p>
          <a:p>
            <a:pPr algn="ctr"/>
            <a:r>
              <a:rPr lang="en-US" sz="5200" b="1" dirty="0">
                <a:solidFill>
                  <a:schemeClr val="bg1"/>
                </a:solidFill>
                <a:latin typeface="Arial" panose="020B0604020202020204" pitchFamily="34" charset="0"/>
                <a:ea typeface="Arial-Rounded" pitchFamily="34" charset="0"/>
                <a:cs typeface="Arial" panose="020B0604020202020204" pitchFamily="34" charset="0"/>
              </a:rPr>
              <a:t>32</a:t>
            </a:r>
          </a:p>
        </p:txBody>
      </p:sp>
      <p:sp>
        <p:nvSpPr>
          <p:cNvPr id="24" name="TextBox 23"/>
          <p:cNvSpPr txBox="1"/>
          <p:nvPr/>
        </p:nvSpPr>
        <p:spPr>
          <a:xfrm>
            <a:off x="5042848" y="3910963"/>
            <a:ext cx="6062168" cy="944456"/>
          </a:xfrm>
          <a:prstGeom prst="rect">
            <a:avLst/>
          </a:prstGeom>
          <a:noFill/>
        </p:spPr>
        <p:txBody>
          <a:bodyPr wrap="none" lIns="112361" tIns="56181" rIns="112361" bIns="56181" rtlCol="0">
            <a:spAutoFit/>
          </a:bodyPr>
          <a:lstStyle>
            <a:defPPr>
              <a:defRPr lang="en-US"/>
            </a:defPPr>
            <a:lvl1pPr>
              <a:defRPr sz="4000">
                <a:solidFill>
                  <a:srgbClr val="FF0000"/>
                </a:solidFill>
                <a:effectLst>
                  <a:outerShdw blurRad="50800" dist="38100" dir="13500000" algn="br" rotWithShape="0">
                    <a:prstClr val="black">
                      <a:alpha val="40000"/>
                    </a:prstClr>
                  </a:outerShdw>
                </a:effectLst>
                <a:latin typeface="iCiel Pony" panose="02000000000000000000" pitchFamily="2" charset="0"/>
              </a:defRPr>
            </a:lvl1pPr>
          </a:lstStyle>
          <a:p>
            <a:r>
              <a:rPr lang="en-US" sz="5400" b="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Luyện tập – Tiết 4</a:t>
            </a:r>
            <a:endParaRPr lang="en-US" sz="54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sp>
        <p:nvSpPr>
          <p:cNvPr id="3" name="TextBox 2"/>
          <p:cNvSpPr txBox="1"/>
          <p:nvPr/>
        </p:nvSpPr>
        <p:spPr>
          <a:xfrm>
            <a:off x="2552425" y="5702882"/>
            <a:ext cx="11232510" cy="1621564"/>
          </a:xfrm>
          <a:prstGeom prst="rect">
            <a:avLst/>
          </a:prstGeom>
          <a:noFill/>
        </p:spPr>
        <p:txBody>
          <a:bodyPr wrap="square" lIns="112361" tIns="56181" rIns="112361" bIns="56181" rtlCol="0">
            <a:spAutoFit/>
          </a:bodyPr>
          <a:lstStyle/>
          <a:p>
            <a:pPr algn="ctr"/>
            <a:r>
              <a:rPr lang="en-US" sz="4900" b="1">
                <a:solidFill>
                  <a:srgbClr val="0070C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Mở rộng vốn từ về tình cảm gia đình.</a:t>
            </a:r>
          </a:p>
          <a:p>
            <a:pPr algn="ctr"/>
            <a:r>
              <a:rPr lang="en-US" sz="4900" b="1">
                <a:solidFill>
                  <a:srgbClr val="0070C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Dấy phẩy.</a:t>
            </a:r>
            <a:endParaRPr lang="en-US" sz="4900" b="1" dirty="0">
              <a:solidFill>
                <a:srgbClr val="0070C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endParaRPr>
          </a:p>
        </p:txBody>
      </p:sp>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76" t="48138" r="82480" b="40081"/>
          <a:stretch/>
        </p:blipFill>
        <p:spPr bwMode="auto">
          <a:xfrm>
            <a:off x="711393" y="5585459"/>
            <a:ext cx="1540937" cy="1365087"/>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007951"/>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053"/>
          <a:stretch/>
        </p:blipFill>
        <p:spPr>
          <a:xfrm>
            <a:off x="2578909" y="5596598"/>
            <a:ext cx="2078652" cy="2760057"/>
          </a:xfrm>
          <a:prstGeom prst="rect">
            <a:avLst/>
          </a:prstGeom>
        </p:spPr>
      </p:pic>
      <p:pic>
        <p:nvPicPr>
          <p:cNvPr id="7"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latin typeface="Arial" panose="020B0604020202020204" pitchFamily="34" charset="0"/>
                <a:cs typeface="Arial" panose="020B0604020202020204" pitchFamily="34" charset="0"/>
              </a:rPr>
              <a:t>3</a:t>
            </a:r>
          </a:p>
        </p:txBody>
      </p:sp>
      <p:sp>
        <p:nvSpPr>
          <p:cNvPr id="15" name="TextBox 14"/>
          <p:cNvSpPr txBox="1"/>
          <p:nvPr/>
        </p:nvSpPr>
        <p:spPr>
          <a:xfrm>
            <a:off x="1152126" y="609546"/>
            <a:ext cx="12722135"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latin typeface="Arial" panose="020B0604020202020204" pitchFamily="34" charset="0"/>
                <a:cs typeface="Arial" panose="020B0604020202020204" pitchFamily="34" charset="0"/>
              </a:rPr>
              <a:t>Cần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dấu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phẩy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trí</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đoạn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a:t>
            </a:r>
          </a:p>
        </p:txBody>
      </p:sp>
      <p:sp>
        <p:nvSpPr>
          <p:cNvPr id="16" name="TextBox 15"/>
          <p:cNvSpPr txBox="1"/>
          <p:nvPr/>
        </p:nvSpPr>
        <p:spPr>
          <a:xfrm>
            <a:off x="923994" y="1461098"/>
            <a:ext cx="6901160" cy="4037610"/>
          </a:xfrm>
          <a:prstGeom prst="rect">
            <a:avLst/>
          </a:prstGeom>
          <a:noFill/>
        </p:spPr>
        <p:txBody>
          <a:bodyPr wrap="square" lIns="112361" tIns="56181" rIns="112361" bIns="56181" rtlCol="0">
            <a:spAutoFit/>
          </a:bodyPr>
          <a:lstStyle/>
          <a:p>
            <a:pPr marL="514350" indent="-514350" algn="just">
              <a:lnSpc>
                <a:spcPct val="150000"/>
              </a:lnSpc>
              <a:buFontTx/>
              <a:buAutoNum type="alphaLcPeriod"/>
            </a:pP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Sóc</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anh</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sóc</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kiếm</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được</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rất</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nhiều</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hạt</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dẻ</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Hai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anh</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để</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dành</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hạt</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lớn</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cho</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bố</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mẹ</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Hạt</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vừa</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hạt</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nhỏ</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để</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hai</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anh</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ăn</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1924" y="1381432"/>
            <a:ext cx="4185138" cy="3128825"/>
          </a:xfrm>
          <a:prstGeom prst="rect">
            <a:avLst/>
          </a:prstGeom>
          <a:ln>
            <a:noFill/>
          </a:ln>
          <a:effectLst>
            <a:softEdge rad="112500"/>
          </a:effectLst>
        </p:spPr>
      </p:pic>
      <p:sp>
        <p:nvSpPr>
          <p:cNvPr id="5" name="Rectangle 4"/>
          <p:cNvSpPr/>
          <p:nvPr/>
        </p:nvSpPr>
        <p:spPr>
          <a:xfrm>
            <a:off x="5784980" y="4633671"/>
            <a:ext cx="8590852" cy="3416320"/>
          </a:xfrm>
          <a:prstGeom prst="rect">
            <a:avLst/>
          </a:prstGeom>
        </p:spPr>
        <p:txBody>
          <a:bodyPr wrap="square">
            <a:spAutoFit/>
          </a:bodyPr>
          <a:lstStyle/>
          <a:p>
            <a:pPr algn="just">
              <a:lnSpc>
                <a:spcPct val="150000"/>
              </a:lnSpc>
            </a:pP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b. Chị tớ luôn quan tâm chăm sóc tớ.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Chị</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thường</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hướng</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dẫn</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tớ</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bài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tập</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chơi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với</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tớ</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cùng</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tớ</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việc</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Tớ</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yêu</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chị</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6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lắm</a:t>
            </a:r>
            <a:r>
              <a:rPr lang="en-US" sz="36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sp>
        <p:nvSpPr>
          <p:cNvPr id="6" name="TextBox 5"/>
          <p:cNvSpPr txBox="1"/>
          <p:nvPr/>
        </p:nvSpPr>
        <p:spPr>
          <a:xfrm>
            <a:off x="3255312" y="1610105"/>
            <a:ext cx="312906" cy="646331"/>
          </a:xfrm>
          <a:prstGeom prst="rect">
            <a:avLst/>
          </a:prstGeom>
          <a:noFill/>
        </p:spPr>
        <p:txBody>
          <a:bodyPr wrap="none" rtlCol="0">
            <a:spAutoFit/>
          </a:bodyPr>
          <a:lstStyle/>
          <a:p>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
        <p:nvSpPr>
          <p:cNvPr id="26" name="TextBox 25"/>
          <p:cNvSpPr txBox="1"/>
          <p:nvPr/>
        </p:nvSpPr>
        <p:spPr>
          <a:xfrm>
            <a:off x="14150674" y="5667362"/>
            <a:ext cx="312906" cy="646331"/>
          </a:xfrm>
          <a:prstGeom prst="rect">
            <a:avLst/>
          </a:prstGeom>
          <a:noFill/>
        </p:spPr>
        <p:txBody>
          <a:bodyPr wrap="none" rtlCol="0">
            <a:spAutoFit/>
          </a:bodyPr>
          <a:lstStyle/>
          <a:p>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
        <p:nvSpPr>
          <p:cNvPr id="27" name="TextBox 26"/>
          <p:cNvSpPr txBox="1"/>
          <p:nvPr/>
        </p:nvSpPr>
        <p:spPr>
          <a:xfrm>
            <a:off x="11084762" y="4836235"/>
            <a:ext cx="312906" cy="646331"/>
          </a:xfrm>
          <a:prstGeom prst="rect">
            <a:avLst/>
          </a:prstGeom>
          <a:noFill/>
        </p:spPr>
        <p:txBody>
          <a:bodyPr wrap="none" rtlCol="0">
            <a:spAutoFit/>
          </a:bodyPr>
          <a:lstStyle/>
          <a:p>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
        <p:nvSpPr>
          <p:cNvPr id="28" name="TextBox 27"/>
          <p:cNvSpPr txBox="1"/>
          <p:nvPr/>
        </p:nvSpPr>
        <p:spPr>
          <a:xfrm>
            <a:off x="8255132" y="6460354"/>
            <a:ext cx="312906" cy="646331"/>
          </a:xfrm>
          <a:prstGeom prst="rect">
            <a:avLst/>
          </a:prstGeom>
          <a:noFill/>
        </p:spPr>
        <p:txBody>
          <a:bodyPr wrap="none" rtlCol="0">
            <a:spAutoFit/>
          </a:bodyPr>
          <a:lstStyle/>
          <a:p>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sp>
        <p:nvSpPr>
          <p:cNvPr id="29" name="TextBox 28"/>
          <p:cNvSpPr txBox="1"/>
          <p:nvPr/>
        </p:nvSpPr>
        <p:spPr>
          <a:xfrm>
            <a:off x="3165667" y="3961050"/>
            <a:ext cx="312906" cy="646331"/>
          </a:xfrm>
          <a:prstGeom prst="rect">
            <a:avLst/>
          </a:prstGeom>
          <a:noFill/>
        </p:spPr>
        <p:txBody>
          <a:bodyPr wrap="none" rtlCol="0">
            <a:spAutoFit/>
          </a:bodyPr>
          <a:lstStyle/>
          <a:p>
            <a:r>
              <a:rPr lang="en-US" sz="3600" b="1" dirty="0">
                <a:solidFill>
                  <a:srgbClr val="FF0000"/>
                </a:solidFill>
                <a:latin typeface="Arial" panose="020B0604020202020204" pitchFamily="34" charset="0"/>
                <a:ea typeface="Arial-Rounded" panose="020B0500000000000000" pitchFamily="34" charset="0"/>
                <a:cs typeface="Arial" panose="020B0604020202020204" pitchFamily="34" charset="0"/>
              </a:rPr>
              <a:t>,</a:t>
            </a:r>
          </a:p>
        </p:txBody>
      </p:sp>
      <p:cxnSp>
        <p:nvCxnSpPr>
          <p:cNvPr id="17" name="Straight Connector 16"/>
          <p:cNvCxnSpPr/>
          <p:nvPr/>
        </p:nvCxnSpPr>
        <p:spPr>
          <a:xfrm>
            <a:off x="1572979" y="2153421"/>
            <a:ext cx="1696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55665" y="2153421"/>
            <a:ext cx="1541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24832" y="4472935"/>
            <a:ext cx="1696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06243" y="4464764"/>
            <a:ext cx="15418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38619" y="5328211"/>
            <a:ext cx="205217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514354" y="5322422"/>
            <a:ext cx="186560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775215" y="6202609"/>
            <a:ext cx="532280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00293" y="6970830"/>
            <a:ext cx="22573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826745" y="6970830"/>
            <a:ext cx="439901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41098" y="2153421"/>
            <a:ext cx="559769" cy="430887"/>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SV</a:t>
            </a:r>
            <a:endParaRPr lang="vi-VN" b="1" dirty="0">
              <a:solidFill>
                <a:srgbClr val="FF0000"/>
              </a:solidFill>
              <a:latin typeface="Arial" panose="020B0604020202020204" pitchFamily="34" charset="0"/>
              <a:cs typeface="Arial" panose="020B0604020202020204" pitchFamily="34" charset="0"/>
            </a:endParaRPr>
          </a:p>
        </p:txBody>
      </p:sp>
      <p:sp>
        <p:nvSpPr>
          <p:cNvPr id="30" name="TextBox 29"/>
          <p:cNvSpPr txBox="1"/>
          <p:nvPr/>
        </p:nvSpPr>
        <p:spPr>
          <a:xfrm>
            <a:off x="4026541" y="2140091"/>
            <a:ext cx="559769" cy="430887"/>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SV</a:t>
            </a:r>
            <a:endParaRPr lang="vi-VN" b="1" dirty="0">
              <a:solidFill>
                <a:srgbClr val="FF0000"/>
              </a:solidFill>
              <a:latin typeface="Arial" panose="020B0604020202020204" pitchFamily="34" charset="0"/>
              <a:cs typeface="Arial" panose="020B0604020202020204" pitchFamily="34" charset="0"/>
            </a:endParaRPr>
          </a:p>
        </p:txBody>
      </p:sp>
      <p:sp>
        <p:nvSpPr>
          <p:cNvPr id="31" name="TextBox 30"/>
          <p:cNvSpPr txBox="1"/>
          <p:nvPr/>
        </p:nvSpPr>
        <p:spPr>
          <a:xfrm>
            <a:off x="2018396" y="4484653"/>
            <a:ext cx="559769" cy="430887"/>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SV</a:t>
            </a:r>
            <a:endParaRPr lang="vi-VN" b="1" dirty="0">
              <a:solidFill>
                <a:srgbClr val="FF0000"/>
              </a:solidFill>
              <a:latin typeface="Arial" panose="020B0604020202020204" pitchFamily="34" charset="0"/>
              <a:cs typeface="Arial" panose="020B0604020202020204" pitchFamily="34" charset="0"/>
            </a:endParaRPr>
          </a:p>
        </p:txBody>
      </p:sp>
      <p:sp>
        <p:nvSpPr>
          <p:cNvPr id="32" name="TextBox 31"/>
          <p:cNvSpPr txBox="1"/>
          <p:nvPr/>
        </p:nvSpPr>
        <p:spPr>
          <a:xfrm>
            <a:off x="4046692" y="4485422"/>
            <a:ext cx="559769" cy="430887"/>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SV</a:t>
            </a:r>
            <a:endParaRPr lang="vi-VN" b="1" dirty="0">
              <a:solidFill>
                <a:srgbClr val="FF0000"/>
              </a:solidFill>
              <a:latin typeface="Arial" panose="020B0604020202020204" pitchFamily="34" charset="0"/>
              <a:cs typeface="Arial" panose="020B0604020202020204" pitchFamily="34" charset="0"/>
            </a:endParaRPr>
          </a:p>
        </p:txBody>
      </p:sp>
      <p:sp>
        <p:nvSpPr>
          <p:cNvPr id="33" name="TextBox 32"/>
          <p:cNvSpPr txBox="1"/>
          <p:nvPr/>
        </p:nvSpPr>
        <p:spPr>
          <a:xfrm>
            <a:off x="9935733" y="5356163"/>
            <a:ext cx="591829" cy="430887"/>
          </a:xfrm>
          <a:prstGeom prst="rect">
            <a:avLst/>
          </a:prstGeom>
          <a:noFill/>
        </p:spPr>
        <p:txBody>
          <a:bodyPr wrap="none" rtlCol="0">
            <a:spAutoFit/>
          </a:bodyPr>
          <a:lstStyle/>
          <a:p>
            <a:r>
              <a:rPr lang="en-US" b="1" dirty="0">
                <a:solidFill>
                  <a:srgbClr val="00B050"/>
                </a:solidFill>
                <a:latin typeface="Arial" panose="020B0604020202020204" pitchFamily="34" charset="0"/>
                <a:cs typeface="Arial" panose="020B0604020202020204" pitchFamily="34" charset="0"/>
              </a:rPr>
              <a:t>HĐ</a:t>
            </a:r>
            <a:endParaRPr lang="vi-VN" b="1" dirty="0">
              <a:solidFill>
                <a:srgbClr val="00B050"/>
              </a:solidFill>
              <a:latin typeface="Arial" panose="020B0604020202020204" pitchFamily="34" charset="0"/>
              <a:cs typeface="Arial" panose="020B0604020202020204" pitchFamily="34" charset="0"/>
            </a:endParaRPr>
          </a:p>
        </p:txBody>
      </p:sp>
      <p:sp>
        <p:nvSpPr>
          <p:cNvPr id="34" name="TextBox 33"/>
          <p:cNvSpPr txBox="1"/>
          <p:nvPr/>
        </p:nvSpPr>
        <p:spPr>
          <a:xfrm>
            <a:off x="12318208" y="5283264"/>
            <a:ext cx="591829" cy="430887"/>
          </a:xfrm>
          <a:prstGeom prst="rect">
            <a:avLst/>
          </a:prstGeom>
          <a:noFill/>
        </p:spPr>
        <p:txBody>
          <a:bodyPr wrap="none" rtlCol="0">
            <a:spAutoFit/>
          </a:bodyPr>
          <a:lstStyle/>
          <a:p>
            <a:r>
              <a:rPr lang="en-US" b="1" dirty="0">
                <a:solidFill>
                  <a:srgbClr val="00B050"/>
                </a:solidFill>
                <a:latin typeface="Arial" panose="020B0604020202020204" pitchFamily="34" charset="0"/>
                <a:cs typeface="Arial" panose="020B0604020202020204" pitchFamily="34" charset="0"/>
              </a:rPr>
              <a:t>HĐ</a:t>
            </a:r>
            <a:endParaRPr lang="vi-VN" b="1" dirty="0">
              <a:solidFill>
                <a:srgbClr val="00B050"/>
              </a:solidFill>
              <a:latin typeface="Arial" panose="020B0604020202020204" pitchFamily="34" charset="0"/>
              <a:cs typeface="Arial" panose="020B0604020202020204" pitchFamily="34" charset="0"/>
            </a:endParaRPr>
          </a:p>
        </p:txBody>
      </p:sp>
      <p:sp>
        <p:nvSpPr>
          <p:cNvPr id="35" name="TextBox 34"/>
          <p:cNvSpPr txBox="1"/>
          <p:nvPr/>
        </p:nvSpPr>
        <p:spPr>
          <a:xfrm>
            <a:off x="10832438" y="6124384"/>
            <a:ext cx="591829" cy="430887"/>
          </a:xfrm>
          <a:prstGeom prst="rect">
            <a:avLst/>
          </a:prstGeom>
          <a:noFill/>
        </p:spPr>
        <p:txBody>
          <a:bodyPr wrap="none" rtlCol="0">
            <a:spAutoFit/>
          </a:bodyPr>
          <a:lstStyle/>
          <a:p>
            <a:r>
              <a:rPr lang="en-US" b="1" dirty="0">
                <a:solidFill>
                  <a:schemeClr val="accent2">
                    <a:lumMod val="75000"/>
                  </a:schemeClr>
                </a:solidFill>
                <a:latin typeface="Arial" panose="020B0604020202020204" pitchFamily="34" charset="0"/>
                <a:cs typeface="Arial" panose="020B0604020202020204" pitchFamily="34" charset="0"/>
              </a:rPr>
              <a:t>HĐ</a:t>
            </a:r>
            <a:endParaRPr lang="vi-VN" b="1" dirty="0">
              <a:solidFill>
                <a:schemeClr val="accent2">
                  <a:lumMod val="75000"/>
                </a:schemeClr>
              </a:solidFill>
              <a:latin typeface="Arial" panose="020B0604020202020204" pitchFamily="34" charset="0"/>
              <a:cs typeface="Arial" panose="020B0604020202020204" pitchFamily="34" charset="0"/>
            </a:endParaRPr>
          </a:p>
        </p:txBody>
      </p:sp>
      <p:sp>
        <p:nvSpPr>
          <p:cNvPr id="36" name="TextBox 35"/>
          <p:cNvSpPr txBox="1"/>
          <p:nvPr/>
        </p:nvSpPr>
        <p:spPr>
          <a:xfrm>
            <a:off x="6769408" y="6960735"/>
            <a:ext cx="591829" cy="430887"/>
          </a:xfrm>
          <a:prstGeom prst="rect">
            <a:avLst/>
          </a:prstGeom>
          <a:noFill/>
        </p:spPr>
        <p:txBody>
          <a:bodyPr wrap="none" rtlCol="0">
            <a:spAutoFit/>
          </a:bodyPr>
          <a:lstStyle/>
          <a:p>
            <a:r>
              <a:rPr lang="en-US" b="1" dirty="0">
                <a:solidFill>
                  <a:schemeClr val="accent2">
                    <a:lumMod val="75000"/>
                  </a:schemeClr>
                </a:solidFill>
                <a:latin typeface="Arial" panose="020B0604020202020204" pitchFamily="34" charset="0"/>
                <a:cs typeface="Arial" panose="020B0604020202020204" pitchFamily="34" charset="0"/>
              </a:rPr>
              <a:t>HĐ</a:t>
            </a:r>
            <a:endParaRPr lang="vi-VN" b="1" dirty="0">
              <a:solidFill>
                <a:schemeClr val="accent2">
                  <a:lumMod val="75000"/>
                </a:schemeClr>
              </a:solidFill>
              <a:latin typeface="Arial" panose="020B0604020202020204" pitchFamily="34" charset="0"/>
              <a:cs typeface="Arial" panose="020B0604020202020204" pitchFamily="34" charset="0"/>
            </a:endParaRPr>
          </a:p>
        </p:txBody>
      </p:sp>
      <p:sp>
        <p:nvSpPr>
          <p:cNvPr id="37" name="TextBox 36"/>
          <p:cNvSpPr txBox="1"/>
          <p:nvPr/>
        </p:nvSpPr>
        <p:spPr>
          <a:xfrm>
            <a:off x="10527562" y="7007348"/>
            <a:ext cx="591829" cy="430887"/>
          </a:xfrm>
          <a:prstGeom prst="rect">
            <a:avLst/>
          </a:prstGeom>
          <a:noFill/>
        </p:spPr>
        <p:txBody>
          <a:bodyPr wrap="none" rtlCol="0">
            <a:spAutoFit/>
          </a:bodyPr>
          <a:lstStyle/>
          <a:p>
            <a:r>
              <a:rPr lang="en-US" b="1" dirty="0">
                <a:solidFill>
                  <a:schemeClr val="accent2">
                    <a:lumMod val="75000"/>
                  </a:schemeClr>
                </a:solidFill>
                <a:latin typeface="Arial" panose="020B0604020202020204" pitchFamily="34" charset="0"/>
                <a:cs typeface="Arial" panose="020B0604020202020204" pitchFamily="34" charset="0"/>
              </a:rPr>
              <a:t>HĐ</a:t>
            </a:r>
            <a:endParaRPr lang="vi-VN" b="1" dirty="0">
              <a:solidFill>
                <a:schemeClr val="accent2">
                  <a:lumMod val="75000"/>
                </a:schemeClr>
              </a:solidFill>
              <a:latin typeface="Arial" panose="020B0604020202020204" pitchFamily="34" charset="0"/>
              <a:cs typeface="Arial" panose="020B0604020202020204" pitchFamily="34" charset="0"/>
            </a:endParaRPr>
          </a:p>
        </p:txBody>
      </p:sp>
      <p:cxnSp>
        <p:nvCxnSpPr>
          <p:cNvPr id="38" name="Straight Connector 37"/>
          <p:cNvCxnSpPr/>
          <p:nvPr/>
        </p:nvCxnSpPr>
        <p:spPr>
          <a:xfrm>
            <a:off x="2129557" y="1151233"/>
            <a:ext cx="225738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065322" y="1132572"/>
            <a:ext cx="16960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6" y="8136149"/>
            <a:ext cx="14722721" cy="648000"/>
          </a:xfrm>
          <a:prstGeom prst="rect">
            <a:avLst/>
          </a:prstGeom>
          <a:solidFill>
            <a:srgbClr val="FFFF00"/>
          </a:solidFill>
        </p:spPr>
        <p:txBody>
          <a:bodyPr wrap="square" rtlCol="0">
            <a:spAutoFit/>
          </a:bodyPr>
          <a:lstStyle/>
          <a:p>
            <a:r>
              <a:rPr lang="en-US" sz="2800" b="1" dirty="0">
                <a:solidFill>
                  <a:srgbClr val="FF0000"/>
                </a:solidFill>
                <a:latin typeface="Arial" panose="020B0604020202020204" pitchFamily="34" charset="0"/>
                <a:cs typeface="Arial" panose="020B0604020202020204" pitchFamily="34" charset="0"/>
              </a:rPr>
              <a:t>Dấu phẩy ngăn cách giữa các từ cùng chỉ sự vật, cùng chỉ hoạt động trong câu văn</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5545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down)">
                                      <p:cBhvr>
                                        <p:cTn id="57" dur="500"/>
                                        <p:tgtEl>
                                          <p:spTgt spid="21"/>
                                        </p:tgtEl>
                                      </p:cBhvr>
                                    </p:animEffect>
                                  </p:childTnLst>
                                </p:cTn>
                              </p:par>
                              <p:par>
                                <p:cTn id="58" presetID="22" presetClass="entr" presetSubtype="4"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down)">
                                      <p:cBhvr>
                                        <p:cTn id="65" dur="500"/>
                                        <p:tgtEl>
                                          <p:spTgt spid="33"/>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wipe(down)">
                                      <p:cBhvr>
                                        <p:cTn id="68" dur="5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down)">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par>
                                <p:cTn id="79" presetID="22" presetClass="entr" presetSubtype="4" fill="hold"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down)">
                                      <p:cBhvr>
                                        <p:cTn id="81" dur="500"/>
                                        <p:tgtEl>
                                          <p:spTgt spid="24"/>
                                        </p:tgtEl>
                                      </p:cBhvr>
                                    </p:animEffect>
                                  </p:childTnLst>
                                </p:cTn>
                              </p:par>
                              <p:par>
                                <p:cTn id="82" presetID="22" presetClass="entr" presetSubtype="4"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down)">
                                      <p:cBhvr>
                                        <p:cTn id="89" dur="500"/>
                                        <p:tgtEl>
                                          <p:spTgt spid="35"/>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down)">
                                      <p:cBhvr>
                                        <p:cTn id="92" dur="500"/>
                                        <p:tgtEl>
                                          <p:spTgt spid="3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down)">
                                      <p:cBhvr>
                                        <p:cTn id="95" dur="500"/>
                                        <p:tgtEl>
                                          <p:spTgt spid="3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wipe(down)">
                                      <p:cBhvr>
                                        <p:cTn id="100" dur="500"/>
                                        <p:tgtEl>
                                          <p:spTgt spid="26"/>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ipe(down)">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fade">
                                      <p:cBhvr>
                                        <p:cTn id="10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7" grpId="0"/>
      <p:bldP spid="28" grpId="0"/>
      <p:bldP spid="29" grpId="0"/>
      <p:bldP spid="4" grpId="0"/>
      <p:bldP spid="30" grpId="0"/>
      <p:bldP spid="31" grpId="0"/>
      <p:bldP spid="32" grpId="0"/>
      <p:bldP spid="33" grpId="0"/>
      <p:bldP spid="34" grpId="0"/>
      <p:bldP spid="35" grpId="0"/>
      <p:bldP spid="36" grpId="0"/>
      <p:bldP spid="37"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0" y="5984240"/>
            <a:ext cx="14709330" cy="2702560"/>
          </a:xfrm>
          <a:prstGeom prst="rect">
            <a:avLst/>
          </a:prstGeom>
        </p:spPr>
      </p:pic>
      <p:sp>
        <p:nvSpPr>
          <p:cNvPr id="3" name="TextBox 2"/>
          <p:cNvSpPr txBox="1"/>
          <p:nvPr/>
        </p:nvSpPr>
        <p:spPr>
          <a:xfrm>
            <a:off x="2925343" y="1318114"/>
            <a:ext cx="7598278" cy="1050191"/>
          </a:xfrm>
          <a:prstGeom prst="rect">
            <a:avLst/>
          </a:prstGeom>
          <a:noFill/>
        </p:spPr>
        <p:txBody>
          <a:bodyPr wrap="square" lIns="112361" tIns="56181" rIns="112361" bIns="56181" rtlCol="0">
            <a:spAutoFit/>
          </a:bodyPr>
          <a:lstStyle/>
          <a:p>
            <a:pPr algn="just">
              <a:lnSpc>
                <a:spcPct val="125000"/>
              </a:lnSpc>
              <a:spcBef>
                <a:spcPts val="820"/>
              </a:spcBef>
            </a:pPr>
            <a:r>
              <a:rPr lang="en-US" sz="5400"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5400"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3386173" y="3324059"/>
            <a:ext cx="10646716" cy="2355135"/>
            <a:chOff x="2262744" y="1494923"/>
            <a:chExt cx="8016240" cy="15795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prstClr val="white"/>
                    </a:solidFill>
                    <a:latin typeface="Arial" panose="020B0604020202020204" pitchFamily="34" charset="0"/>
                    <a:cs typeface="Arial" panose="020B0604020202020204" pitchFamily="34" charset="0"/>
                  </a:rPr>
                  <a:t>1</a:t>
                </a:r>
              </a:p>
            </p:txBody>
          </p:sp>
        </p:grpSp>
        <p:grpSp>
          <p:nvGrpSpPr>
            <p:cNvPr id="9" name="Group 7"/>
            <p:cNvGrpSpPr>
              <a:grpSpLocks/>
            </p:cNvGrpSpPr>
            <p:nvPr/>
          </p:nvGrpSpPr>
          <p:grpSpPr bwMode="auto">
            <a:xfrm>
              <a:off x="2262744" y="2409323"/>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4"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srgbClr val="FFFF00"/>
                    </a:solidFill>
                    <a:latin typeface="Arial" panose="020B0604020202020204" pitchFamily="34" charset="0"/>
                    <a:cs typeface="Arial" panose="020B0604020202020204" pitchFamily="34" charset="0"/>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46162" y="3335073"/>
            <a:ext cx="3803306" cy="51757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10591749" y="359925"/>
            <a:ext cx="4023009" cy="233322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4464666" y="3630691"/>
            <a:ext cx="10533855" cy="636679"/>
          </a:xfrm>
          <a:prstGeom prst="rect">
            <a:avLst/>
          </a:prstGeom>
          <a:noFill/>
          <a:ln w="9525">
            <a:noFill/>
          </a:ln>
        </p:spPr>
        <p:txBody>
          <a:bodyPr wrap="square" lIns="112361" tIns="56181" rIns="112361" bIns="56181">
            <a:spAutoFit/>
          </a:bodyPr>
          <a:lstStyle/>
          <a:p>
            <a:pPr lvl="0" eaLnBrk="0" hangingPunct="0"/>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Phát</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triển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vốn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từ</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tình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cảm</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gia</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đình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zh-CN" altLang="en-US" sz="34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35" name="TextBox 71"/>
          <p:cNvSpPr txBox="1"/>
          <p:nvPr/>
        </p:nvSpPr>
        <p:spPr>
          <a:xfrm>
            <a:off x="4605254" y="4987444"/>
            <a:ext cx="8420935" cy="636679"/>
          </a:xfrm>
          <a:prstGeom prst="rect">
            <a:avLst/>
          </a:prstGeom>
          <a:noFill/>
          <a:ln w="9525">
            <a:noFill/>
          </a:ln>
        </p:spPr>
        <p:txBody>
          <a:bodyPr wrap="square" lIns="112361" tIns="56181" rIns="112361" bIns="56181">
            <a:spAutoFit/>
          </a:bodyPr>
          <a:lstStyle/>
          <a:p>
            <a:pPr lvl="0" eaLnBrk="0" hangingPunct="0"/>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tập</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sử</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dụng</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dấu</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phẩy</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zh-CN" altLang="en-US" sz="34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986740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5" name="Group 4">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927122" y="1191479"/>
            <a:ext cx="2924447" cy="2595671"/>
          </a:xfrm>
          <a:prstGeom prst="rect">
            <a:avLst/>
          </a:prstGeom>
        </p:spPr>
      </p:pic>
      <p:pic>
        <p:nvPicPr>
          <p:cNvPr id="9" name="图片 6"/>
          <p:cNvPicPr>
            <a:picLocks noChangeAspect="1"/>
          </p:cNvPicPr>
          <p:nvPr/>
        </p:nvPicPr>
        <p:blipFill rotWithShape="1">
          <a:blip r:embed="rId5">
            <a:extLst>
              <a:ext uri="{28A0092B-C50C-407E-A947-70E740481C1C}">
                <a14:useLocalDpi xmlns:a14="http://schemas.microsoft.com/office/drawing/2010/main" val="0"/>
              </a:ext>
            </a:extLst>
          </a:blip>
          <a:srcRect l="27294" t="7312" r="32213" b="28914"/>
          <a:stretch>
            <a:fillRect/>
          </a:stretch>
        </p:blipFill>
        <p:spPr>
          <a:xfrm rot="19502702">
            <a:off x="642074" y="322455"/>
            <a:ext cx="2332717" cy="3634027"/>
          </a:xfrm>
          <a:prstGeom prst="rect">
            <a:avLst/>
          </a:prstGeom>
        </p:spPr>
      </p:pic>
      <p:pic>
        <p:nvPicPr>
          <p:cNvPr id="10" name="Picture 8" descr="Dơi, chim và họ nhà thú | Mầm Non Đô Thị Sài Đồ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1780" y="537693"/>
            <a:ext cx="3176236" cy="166586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324703" y="2787507"/>
            <a:ext cx="10367076" cy="2740818"/>
          </a:xfrm>
          <a:prstGeom prst="rect">
            <a:avLst/>
          </a:prstGeom>
          <a:noFill/>
        </p:spPr>
        <p:txBody>
          <a:bodyPr wrap="square" lIns="149799" tIns="74900" rIns="149799" bIns="74900" rtlCol="0">
            <a:spAutoFit/>
          </a:bodyPr>
          <a:lstStyle/>
          <a:p>
            <a:pPr>
              <a:lnSpc>
                <a:spcPct val="150000"/>
              </a:lnSpc>
            </a:pPr>
            <a:r>
              <a:rPr lang="en-US" sz="3900" b="1" dirty="0">
                <a:solidFill>
                  <a:srgbClr val="FF0000"/>
                </a:solidFill>
                <a:latin typeface="Arial" panose="020B0604020202020204" pitchFamily="34" charset="0"/>
                <a:ea typeface="Arial-Rounded" panose="020B0500000000000000" pitchFamily="34" charset="0"/>
                <a:cs typeface="Arial" panose="020B0604020202020204" pitchFamily="34" charset="0"/>
              </a:rPr>
              <a:t>             Vận dụng – Định hướng tiếp theo</a:t>
            </a:r>
          </a:p>
          <a:p>
            <a:pPr marL="468122" indent="-468122" algn="ctr">
              <a:lnSpc>
                <a:spcPct val="150000"/>
              </a:lnSpc>
              <a:buFontTx/>
              <a:buChar char="-"/>
            </a:pP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Ôn</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tập</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cách</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dùng</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dấu</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phẩy</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a:t>
            </a:r>
          </a:p>
          <a:p>
            <a:pPr marL="468122" indent="-468122" algn="ctr">
              <a:lnSpc>
                <a:spcPct val="150000"/>
              </a:lnSpc>
              <a:buFontTx/>
              <a:buChar char="-"/>
            </a:pP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Xem</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trước</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bài</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 </a:t>
            </a:r>
            <a:r>
              <a:rPr lang="en-US" sz="3900" b="1" dirty="0" err="1">
                <a:solidFill>
                  <a:srgbClr val="0070C0"/>
                </a:solidFill>
                <a:latin typeface="Arial" panose="020B0604020202020204" pitchFamily="34" charset="0"/>
                <a:ea typeface="Arial-Rounded" panose="020B0500000000000000" pitchFamily="34" charset="0"/>
                <a:cs typeface="Arial" panose="020B0604020202020204" pitchFamily="34" charset="0"/>
              </a:rPr>
              <a:t>sau</a:t>
            </a:r>
            <a:r>
              <a:rPr lang="en-US" sz="3900" b="1" dirty="0">
                <a:solidFill>
                  <a:srgbClr val="0070C0"/>
                </a:solidFill>
                <a:latin typeface="Arial" panose="020B0604020202020204" pitchFamily="34" charset="0"/>
                <a:ea typeface="Arial-Rounded" panose="020B0500000000000000" pitchFamily="34" charset="0"/>
                <a:cs typeface="Arial" panose="020B0604020202020204" pitchFamily="34" charset="0"/>
              </a:rPr>
              <a:t>.</a:t>
            </a:r>
          </a:p>
        </p:txBody>
      </p:sp>
      <p:pic>
        <p:nvPicPr>
          <p:cNvPr id="12" name="图片 14340" descr="28"/>
          <p:cNvPicPr>
            <a:picLocks noChangeAspect="1"/>
          </p:cNvPicPr>
          <p:nvPr/>
        </p:nvPicPr>
        <p:blipFill>
          <a:blip r:embed="rId7"/>
          <a:stretch>
            <a:fillRect/>
          </a:stretch>
        </p:blipFill>
        <p:spPr>
          <a:xfrm>
            <a:off x="11272965" y="5982150"/>
            <a:ext cx="3280180" cy="2694950"/>
          </a:xfrm>
          <a:prstGeom prst="rect">
            <a:avLst/>
          </a:prstGeom>
          <a:noFill/>
          <a:ln w="9525">
            <a:noFill/>
          </a:ln>
        </p:spPr>
      </p:pic>
    </p:spTree>
    <p:extLst>
      <p:ext uri="{BB962C8B-B14F-4D97-AF65-F5344CB8AC3E}">
        <p14:creationId xmlns:p14="http://schemas.microsoft.com/office/powerpoint/2010/main" val="2206671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8"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32E29622-6938-4F27-BA2F-8E57C68A0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5425" y="-364503"/>
            <a:ext cx="13000625" cy="8492259"/>
          </a:xfrm>
          <a:prstGeom prst="rect">
            <a:avLst/>
          </a:prstGeom>
        </p:spPr>
      </p:pic>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21860">
            <a:off x="1979849" y="1103257"/>
            <a:ext cx="3458903" cy="3070042"/>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2870040" y="3455340"/>
            <a:ext cx="9217421" cy="1802768"/>
          </a:xfrm>
          <a:prstGeom prst="rect">
            <a:avLst/>
          </a:prstGeom>
          <a:noFill/>
        </p:spPr>
        <p:txBody>
          <a:bodyPr wrap="square" lIns="112361" tIns="56181" rIns="112361" bIns="56181" rtlCol="0">
            <a:spAutoFit/>
          </a:bodyPr>
          <a:lstStyle/>
          <a:p>
            <a:pPr algn="ctr">
              <a:lnSpc>
                <a:spcPct val="150000"/>
              </a:lnSpc>
            </a:pPr>
            <a:r>
              <a:rPr lang="en-US" sz="3900" b="1" dirty="0" err="1">
                <a:solidFill>
                  <a:srgbClr val="FF0000"/>
                </a:solidFill>
                <a:latin typeface="Arial" panose="020B0604020202020204" pitchFamily="34" charset="0"/>
                <a:cs typeface="Arial" panose="020B0604020202020204" pitchFamily="34" charset="0"/>
              </a:rPr>
              <a:t>Tạm</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biệt</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và</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hẹn</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gặp</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lại</a:t>
            </a:r>
            <a:r>
              <a:rPr lang="en-US" sz="3900" b="1" dirty="0">
                <a:solidFill>
                  <a:srgbClr val="FF0000"/>
                </a:solidFill>
                <a:latin typeface="Arial" panose="020B0604020202020204" pitchFamily="34" charset="0"/>
                <a:cs typeface="Arial" panose="020B0604020202020204" pitchFamily="34" charset="0"/>
              </a:rPr>
              <a:t> </a:t>
            </a:r>
          </a:p>
          <a:p>
            <a:pPr algn="ctr">
              <a:lnSpc>
                <a:spcPct val="150000"/>
              </a:lnSpc>
            </a:pPr>
            <a:r>
              <a:rPr lang="en-US" sz="3900" b="1" dirty="0" err="1">
                <a:solidFill>
                  <a:srgbClr val="FF0000"/>
                </a:solidFill>
                <a:latin typeface="Arial" panose="020B0604020202020204" pitchFamily="34" charset="0"/>
                <a:cs typeface="Arial" panose="020B0604020202020204" pitchFamily="34" charset="0"/>
              </a:rPr>
              <a:t>các</a:t>
            </a:r>
            <a:r>
              <a:rPr lang="en-US" sz="3900" b="1" dirty="0">
                <a:solidFill>
                  <a:srgbClr val="FF0000"/>
                </a:solidFill>
                <a:latin typeface="Arial" panose="020B0604020202020204" pitchFamily="34" charset="0"/>
                <a:cs typeface="Arial" panose="020B0604020202020204" pitchFamily="34" charset="0"/>
              </a:rPr>
              <a:t> con </a:t>
            </a:r>
            <a:r>
              <a:rPr lang="en-US" sz="3900" b="1" dirty="0" err="1">
                <a:solidFill>
                  <a:srgbClr val="FF0000"/>
                </a:solidFill>
                <a:latin typeface="Arial" panose="020B0604020202020204" pitchFamily="34" charset="0"/>
                <a:cs typeface="Arial" panose="020B0604020202020204" pitchFamily="34" charset="0"/>
              </a:rPr>
              <a:t>vào</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những</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tiết</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học</a:t>
            </a:r>
            <a:r>
              <a:rPr lang="en-US" sz="3900" b="1" dirty="0">
                <a:solidFill>
                  <a:srgbClr val="FF0000"/>
                </a:solidFill>
                <a:latin typeface="Arial" panose="020B0604020202020204" pitchFamily="34" charset="0"/>
                <a:cs typeface="Arial" panose="020B0604020202020204" pitchFamily="34" charset="0"/>
              </a:rPr>
              <a:t> </a:t>
            </a:r>
            <a:r>
              <a:rPr lang="en-US" sz="3900" b="1" dirty="0" err="1">
                <a:solidFill>
                  <a:srgbClr val="FF0000"/>
                </a:solidFill>
                <a:latin typeface="Arial" panose="020B0604020202020204" pitchFamily="34" charset="0"/>
                <a:cs typeface="Arial" panose="020B0604020202020204" pitchFamily="34" charset="0"/>
              </a:rPr>
              <a:t>sau</a:t>
            </a:r>
            <a:r>
              <a:rPr lang="en-US" sz="3900" b="1" dirty="0">
                <a:solidFill>
                  <a:srgbClr val="FF0000"/>
                </a:solidFill>
                <a:latin typeface="Arial" panose="020B0604020202020204" pitchFamily="34" charset="0"/>
                <a:cs typeface="Arial" panose="020B0604020202020204" pitchFamily="34" charset="0"/>
              </a:rPr>
              <a:t>!</a:t>
            </a:r>
          </a:p>
        </p:txBody>
      </p:sp>
      <p:pic>
        <p:nvPicPr>
          <p:cNvPr id="12" name="图片 14340" descr="28"/>
          <p:cNvPicPr>
            <a:picLocks noChangeAspect="1"/>
          </p:cNvPicPr>
          <p:nvPr/>
        </p:nvPicPr>
        <p:blipFill>
          <a:blip r:embed="rId6"/>
          <a:stretch>
            <a:fillRect/>
          </a:stretch>
        </p:blipFill>
        <p:spPr>
          <a:xfrm>
            <a:off x="11272965" y="5982150"/>
            <a:ext cx="3280180" cy="2694950"/>
          </a:xfrm>
          <a:prstGeom prst="rect">
            <a:avLst/>
          </a:prstGeom>
          <a:noFill/>
          <a:ln w="9525">
            <a:noFill/>
          </a:ln>
        </p:spPr>
      </p:pic>
      <p:pic>
        <p:nvPicPr>
          <p:cNvPr id="13" name="图片 6"/>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a:fillRect/>
          </a:stretch>
        </p:blipFill>
        <p:spPr>
          <a:xfrm rot="19502702">
            <a:off x="705654" y="238816"/>
            <a:ext cx="2522370" cy="3929479"/>
          </a:xfrm>
          <a:prstGeom prst="rect">
            <a:avLst/>
          </a:prstGeom>
        </p:spPr>
      </p:pic>
      <p:pic>
        <p:nvPicPr>
          <p:cNvPr id="14" name="Picture 8" descr="Dơi, chim và họ nhà thú | Mầm Non Đô Thị Sài Đồ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08094" y="537693"/>
            <a:ext cx="3409922" cy="178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75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275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par>
                                <p:cTn id="23" presetID="47"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8657" y="-24727"/>
            <a:ext cx="14897395" cy="328245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9755" tIns="74878" rIns="149755" bIns="74878" rtlCol="0" anchor="ctr"/>
          <a:lstStyle/>
          <a:p>
            <a:pPr algn="ctr"/>
            <a:endParaRPr lang="en-US" sz="2900" dirty="0">
              <a:latin typeface="Arial" panose="020B0604020202020204" pitchFamily="34" charset="0"/>
              <a:cs typeface="Arial" panose="020B0604020202020204" pitchFamily="34" charset="0"/>
            </a:endParaRPr>
          </a:p>
        </p:txBody>
      </p:sp>
      <p:sp>
        <p:nvSpPr>
          <p:cNvPr id="18" name="Flowchart: Document 17"/>
          <p:cNvSpPr/>
          <p:nvPr/>
        </p:nvSpPr>
        <p:spPr>
          <a:xfrm>
            <a:off x="-69552" y="18172"/>
            <a:ext cx="14897395" cy="300153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9755" tIns="74878" rIns="149755" bIns="74878" rtlCol="0" anchor="ctr"/>
          <a:lstStyle/>
          <a:p>
            <a:pPr algn="ctr"/>
            <a:endParaRPr lang="en-US" sz="3900" dirty="0">
              <a:latin typeface="Arial" panose="020B0604020202020204" pitchFamily="34" charset="0"/>
              <a:cs typeface="Arial" panose="020B0604020202020204" pitchFamily="34" charset="0"/>
            </a:endParaRPr>
          </a:p>
        </p:txBody>
      </p:sp>
      <p:grpSp>
        <p:nvGrpSpPr>
          <p:cNvPr id="21" name="Group 20"/>
          <p:cNvGrpSpPr/>
          <p:nvPr/>
        </p:nvGrpSpPr>
        <p:grpSpPr>
          <a:xfrm>
            <a:off x="-986686" y="-900672"/>
            <a:ext cx="3976281" cy="3878923"/>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9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900" dirty="0"/>
            </a:p>
          </p:txBody>
        </p:sp>
      </p:grpSp>
      <p:sp>
        <p:nvSpPr>
          <p:cNvPr id="28" name="TextBox 27"/>
          <p:cNvSpPr txBox="1"/>
          <p:nvPr/>
        </p:nvSpPr>
        <p:spPr>
          <a:xfrm>
            <a:off x="-228890" y="920965"/>
            <a:ext cx="2876616" cy="935559"/>
          </a:xfrm>
          <a:prstGeom prst="rect">
            <a:avLst/>
          </a:prstGeom>
          <a:noFill/>
        </p:spPr>
        <p:txBody>
          <a:bodyPr wrap="square" lIns="149735" tIns="74868" rIns="149735" bIns="74868" rtlCol="0">
            <a:spAutoFit/>
          </a:bodyPr>
          <a:lstStyle/>
          <a:p>
            <a:pPr algn="ctr"/>
            <a:r>
              <a:rPr lang="en-US" sz="4900" b="1" dirty="0" err="1">
                <a:solidFill>
                  <a:srgbClr val="00B0F0"/>
                </a:solidFill>
                <a:latin typeface="Arial" panose="020B0604020202020204" pitchFamily="34" charset="0"/>
                <a:ea typeface="Arial-Rounded" panose="020B0500000000000000" pitchFamily="34" charset="0"/>
                <a:cs typeface="Arial" panose="020B0604020202020204" pitchFamily="34" charset="0"/>
              </a:rPr>
              <a:t>Tuần</a:t>
            </a:r>
            <a:r>
              <a:rPr lang="en-US" sz="4900" b="1" dirty="0">
                <a:solidFill>
                  <a:srgbClr val="00B0F0"/>
                </a:solidFill>
                <a:latin typeface="Arial" panose="020B0604020202020204" pitchFamily="34" charset="0"/>
                <a:ea typeface="Arial-Rounded" panose="020B0500000000000000" pitchFamily="34" charset="0"/>
                <a:cs typeface="Arial" panose="020B0604020202020204" pitchFamily="34" charset="0"/>
              </a:rPr>
              <a:t> 17</a:t>
            </a:r>
          </a:p>
        </p:txBody>
      </p:sp>
      <p:sp>
        <p:nvSpPr>
          <p:cNvPr id="29" name="TextBox 28"/>
          <p:cNvSpPr txBox="1"/>
          <p:nvPr/>
        </p:nvSpPr>
        <p:spPr>
          <a:xfrm>
            <a:off x="2252330" y="375175"/>
            <a:ext cx="11532605" cy="1715259"/>
          </a:xfrm>
          <a:prstGeom prst="rect">
            <a:avLst/>
          </a:prstGeom>
          <a:noFill/>
        </p:spPr>
        <p:txBody>
          <a:bodyPr wrap="square" lIns="149735" tIns="74868" rIns="149735" bIns="74868" rtlCol="0">
            <a:spAutoFit/>
          </a:bodyPr>
          <a:lstStyle/>
          <a:p>
            <a:pPr algn="ct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Mái</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ấm</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dirty="0" err="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gia</a:t>
            </a:r>
            <a:r>
              <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 </a:t>
            </a:r>
            <a:r>
              <a:rPr lang="en-US" sz="9800" b="1">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rPr>
              <a:t>đình</a:t>
            </a:r>
            <a:endParaRPr lang="en-US" sz="9800" b="1" dirty="0">
              <a:ln w="3175">
                <a:solidFill>
                  <a:schemeClr val="bg1"/>
                </a:solidFill>
              </a:ln>
              <a:solidFill>
                <a:schemeClr val="bg1"/>
              </a:solidFill>
              <a:latin typeface="Arial" panose="020B0604020202020204" pitchFamily="34" charset="0"/>
              <a:ea typeface="Arial-Rounded" pitchFamily="34" charset="0"/>
              <a:cs typeface="Arial" panose="020B0604020202020204" pitchFamily="34" charset="0"/>
            </a:endParaRP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sp>
        <p:nvSpPr>
          <p:cNvPr id="3" name="TextBox 2"/>
          <p:cNvSpPr txBox="1"/>
          <p:nvPr/>
        </p:nvSpPr>
        <p:spPr>
          <a:xfrm>
            <a:off x="1171125" y="4748198"/>
            <a:ext cx="12416040" cy="1621564"/>
          </a:xfrm>
          <a:prstGeom prst="rect">
            <a:avLst/>
          </a:prstGeom>
          <a:noFill/>
        </p:spPr>
        <p:txBody>
          <a:bodyPr wrap="square" lIns="112361" tIns="56181" rIns="112361" bIns="56181" rtlCol="0">
            <a:spAutoFit/>
          </a:bodyPr>
          <a:lstStyle/>
          <a:p>
            <a:pPr algn="ct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Mở</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rộng</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vốn</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từ</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về</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tình</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cảm</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gia</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đình</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a:t>
            </a:r>
          </a:p>
          <a:p>
            <a:pPr algn="ct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Dấu</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phẩy</a:t>
            </a:r>
            <a:r>
              <a:rPr lang="en-US" sz="4900" b="1" dirty="0">
                <a:solidFill>
                  <a:srgbClr val="FF0000"/>
                </a:solidFill>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 tr 135</a:t>
            </a:r>
          </a:p>
        </p:txBody>
      </p:sp>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676" t="48138" r="82480" b="40081"/>
          <a:stretch/>
        </p:blipFill>
        <p:spPr bwMode="auto">
          <a:xfrm>
            <a:off x="3169425" y="2880426"/>
            <a:ext cx="1540937" cy="1365087"/>
          </a:xfrm>
          <a:prstGeom prst="flowChartConnector">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DCF6D4DC-99EC-258B-2337-74AE78B6EB2A}"/>
              </a:ext>
            </a:extLst>
          </p:cNvPr>
          <p:cNvSpPr txBox="1"/>
          <p:nvPr/>
        </p:nvSpPr>
        <p:spPr>
          <a:xfrm>
            <a:off x="5126914" y="3347715"/>
            <a:ext cx="3192472" cy="867512"/>
          </a:xfrm>
          <a:prstGeom prst="rect">
            <a:avLst/>
          </a:prstGeom>
          <a:noFill/>
        </p:spPr>
        <p:txBody>
          <a:bodyPr wrap="none" lIns="112361" tIns="56181" rIns="112361" bIns="56181" rtlCol="0">
            <a:spAutoFit/>
          </a:bodyPr>
          <a:lstStyle/>
          <a:p>
            <a:r>
              <a:rPr lang="en-US" sz="4900" b="1" dirty="0" err="1">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Luyện</a:t>
            </a:r>
            <a:r>
              <a:rPr lang="en-US" sz="4900" b="1" dirty="0">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 </a:t>
            </a:r>
            <a:r>
              <a:rPr lang="en-US" sz="4900" b="1" dirty="0" err="1">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rPr>
              <a:t>tập</a:t>
            </a:r>
            <a:endParaRPr lang="en-US" sz="4900" b="1" dirty="0">
              <a:effectLst>
                <a:outerShdw blurRad="50800" dist="38100" dir="13500000" algn="br"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41965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t="68889" r="140"/>
          <a:stretch/>
        </p:blipFill>
        <p:spPr>
          <a:xfrm>
            <a:off x="0" y="5984240"/>
            <a:ext cx="14709330" cy="2702560"/>
          </a:xfrm>
          <a:prstGeom prst="rect">
            <a:avLst/>
          </a:prstGeom>
        </p:spPr>
      </p:pic>
      <p:sp>
        <p:nvSpPr>
          <p:cNvPr id="3" name="TextBox 2"/>
          <p:cNvSpPr txBox="1"/>
          <p:nvPr/>
        </p:nvSpPr>
        <p:spPr>
          <a:xfrm>
            <a:off x="2925343" y="1318114"/>
            <a:ext cx="7598278" cy="1050191"/>
          </a:xfrm>
          <a:prstGeom prst="rect">
            <a:avLst/>
          </a:prstGeom>
          <a:noFill/>
        </p:spPr>
        <p:txBody>
          <a:bodyPr wrap="square" lIns="112361" tIns="56181" rIns="112361" bIns="56181" rtlCol="0">
            <a:spAutoFit/>
          </a:bodyPr>
          <a:lstStyle/>
          <a:p>
            <a:pPr algn="just">
              <a:lnSpc>
                <a:spcPct val="125000"/>
              </a:lnSpc>
              <a:spcBef>
                <a:spcPts val="820"/>
              </a:spcBef>
            </a:pPr>
            <a:r>
              <a:rPr lang="en-US" sz="5400" b="1" dirty="0">
                <a:solidFill>
                  <a:srgbClr val="0070C0"/>
                </a:solidFill>
                <a:latin typeface="Arial" panose="020B0604020202020204" pitchFamily="34" charset="0"/>
                <a:ea typeface="Cambria" panose="02040503050406030204" pitchFamily="18" charset="0"/>
                <a:cs typeface="Arial" panose="020B0604020202020204" pitchFamily="34" charset="0"/>
              </a:rPr>
              <a:t>YÊU CẦU CẦN ĐẠT:</a:t>
            </a:r>
            <a:endParaRPr lang="vi-VN" sz="5400" b="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grpSp>
        <p:nvGrpSpPr>
          <p:cNvPr id="6" name="Group 5"/>
          <p:cNvGrpSpPr/>
          <p:nvPr/>
        </p:nvGrpSpPr>
        <p:grpSpPr>
          <a:xfrm>
            <a:off x="3386173" y="3324059"/>
            <a:ext cx="10646716" cy="2355135"/>
            <a:chOff x="2262744" y="1494923"/>
            <a:chExt cx="8016240" cy="1579562"/>
          </a:xfrm>
        </p:grpSpPr>
        <p:grpSp>
          <p:nvGrpSpPr>
            <p:cNvPr id="8" name="Group 3"/>
            <p:cNvGrpSpPr>
              <a:grpSpLocks/>
            </p:cNvGrpSpPr>
            <p:nvPr/>
          </p:nvGrpSpPr>
          <p:grpSpPr bwMode="auto">
            <a:xfrm>
              <a:off x="2262744" y="1494923"/>
              <a:ext cx="762000" cy="665162"/>
              <a:chOff x="1110" y="2656"/>
              <a:chExt cx="1549" cy="1351"/>
            </a:xfrm>
          </p:grpSpPr>
          <p:sp>
            <p:nvSpPr>
              <p:cNvPr id="15"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6"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7" name="AutoShape 6"/>
              <p:cNvSpPr>
                <a:spLocks noChangeArrowheads="1"/>
              </p:cNvSpPr>
              <p:nvPr/>
            </p:nvSpPr>
            <p:spPr bwMode="gray">
              <a:xfrm>
                <a:off x="1200" y="2737"/>
                <a:ext cx="1349" cy="1167"/>
              </a:xfrm>
              <a:prstGeom prst="hexagon">
                <a:avLst>
                  <a:gd name="adj" fmla="val 28896"/>
                  <a:gd name="vf" fmla="val 115470"/>
                </a:avLst>
              </a:prstGeom>
              <a:solidFill>
                <a:srgbClr val="00B0F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prstClr val="white"/>
                    </a:solidFill>
                    <a:latin typeface="Arial" panose="020B0604020202020204" pitchFamily="34" charset="0"/>
                    <a:cs typeface="Arial" panose="020B0604020202020204" pitchFamily="34" charset="0"/>
                  </a:rPr>
                  <a:t>1</a:t>
                </a:r>
              </a:p>
            </p:txBody>
          </p:sp>
        </p:grpSp>
        <p:grpSp>
          <p:nvGrpSpPr>
            <p:cNvPr id="9" name="Group 7"/>
            <p:cNvGrpSpPr>
              <a:grpSpLocks/>
            </p:cNvGrpSpPr>
            <p:nvPr/>
          </p:nvGrpSpPr>
          <p:grpSpPr bwMode="auto">
            <a:xfrm>
              <a:off x="2262744" y="2409323"/>
              <a:ext cx="762000" cy="665162"/>
              <a:chOff x="3174" y="2656"/>
              <a:chExt cx="1549" cy="1351"/>
            </a:xfrm>
          </p:grpSpPr>
          <p:sp>
            <p:nvSpPr>
              <p:cNvPr id="12"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3"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4" name="AutoShape 10"/>
              <p:cNvSpPr>
                <a:spLocks noChangeArrowheads="1"/>
              </p:cNvSpPr>
              <p:nvPr/>
            </p:nvSpPr>
            <p:spPr bwMode="gray">
              <a:xfrm>
                <a:off x="3264" y="2737"/>
                <a:ext cx="1349" cy="1167"/>
              </a:xfrm>
              <a:prstGeom prst="hexagon">
                <a:avLst>
                  <a:gd name="adj" fmla="val 28896"/>
                  <a:gd name="vf" fmla="val 11547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600" b="1">
                    <a:solidFill>
                      <a:srgbClr val="FFFF00"/>
                    </a:solidFill>
                    <a:latin typeface="Arial" panose="020B0604020202020204" pitchFamily="34" charset="0"/>
                    <a:cs typeface="Arial" panose="020B0604020202020204" pitchFamily="34" charset="0"/>
                  </a:rPr>
                  <a:t>2</a:t>
                </a:r>
              </a:p>
            </p:txBody>
          </p:sp>
        </p:grpSp>
        <p:sp>
          <p:nvSpPr>
            <p:cNvPr id="10" name="Line 11"/>
            <p:cNvSpPr>
              <a:spLocks noChangeShapeType="1"/>
            </p:cNvSpPr>
            <p:nvPr/>
          </p:nvSpPr>
          <p:spPr bwMode="auto">
            <a:xfrm>
              <a:off x="2872344" y="21045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sp>
          <p:nvSpPr>
            <p:cNvPr id="11" name="Line 14"/>
            <p:cNvSpPr>
              <a:spLocks noChangeShapeType="1"/>
            </p:cNvSpPr>
            <p:nvPr/>
          </p:nvSpPr>
          <p:spPr bwMode="auto">
            <a:xfrm>
              <a:off x="2872344" y="3018923"/>
              <a:ext cx="7406640"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sz="2900">
                <a:solidFill>
                  <a:prstClr val="black"/>
                </a:solidFill>
                <a:latin typeface="Arial" panose="020B0604020202020204" pitchFamily="34" charset="0"/>
                <a:cs typeface="Arial" panose="020B0604020202020204" pitchFamily="34" charset="0"/>
              </a:endParaRPr>
            </a:p>
          </p:txBody>
        </p:sp>
      </p:grpSp>
      <p:pic>
        <p:nvPicPr>
          <p:cNvPr id="1026" name="Picture 2" descr="Premium Vector | Cute happy kid girl read under the tree"/>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757" b="100000" l="479" r="95048"/>
                    </a14:imgEffect>
                  </a14:imgLayer>
                </a14:imgProps>
              </a:ext>
              <a:ext uri="{28A0092B-C50C-407E-A947-70E740481C1C}">
                <a14:useLocalDpi xmlns:a14="http://schemas.microsoft.com/office/drawing/2010/main" val="0"/>
              </a:ext>
            </a:extLst>
          </a:blip>
          <a:srcRect l="9584" r="8957"/>
          <a:stretch/>
        </p:blipFill>
        <p:spPr bwMode="auto">
          <a:xfrm>
            <a:off x="-246162" y="3335073"/>
            <a:ext cx="3803306" cy="51757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ainbow Clipart For Free Download - Kids School Clipart , Free Transparent  Clipart - ClipartKe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12" b="99729" l="556" r="1000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356296">
            <a:off x="10591749" y="359925"/>
            <a:ext cx="4023009" cy="2333222"/>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71"/>
          <p:cNvSpPr txBox="1"/>
          <p:nvPr/>
        </p:nvSpPr>
        <p:spPr>
          <a:xfrm>
            <a:off x="4464666" y="3630691"/>
            <a:ext cx="10533855" cy="636679"/>
          </a:xfrm>
          <a:prstGeom prst="rect">
            <a:avLst/>
          </a:prstGeom>
          <a:noFill/>
          <a:ln w="9525">
            <a:noFill/>
          </a:ln>
        </p:spPr>
        <p:txBody>
          <a:bodyPr wrap="square" lIns="112361" tIns="56181" rIns="112361" bIns="56181">
            <a:spAutoFit/>
          </a:bodyPr>
          <a:lstStyle/>
          <a:p>
            <a:pPr lvl="0" eaLnBrk="0" hangingPunct="0"/>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Phát</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triển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vốn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từ</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tình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cảm</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gia</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đình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zh-CN" altLang="en-US" sz="34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
        <p:nvSpPr>
          <p:cNvPr id="35" name="TextBox 71"/>
          <p:cNvSpPr txBox="1"/>
          <p:nvPr/>
        </p:nvSpPr>
        <p:spPr>
          <a:xfrm>
            <a:off x="4605254" y="4987444"/>
            <a:ext cx="8420935" cy="636679"/>
          </a:xfrm>
          <a:prstGeom prst="rect">
            <a:avLst/>
          </a:prstGeom>
          <a:noFill/>
          <a:ln w="9525">
            <a:noFill/>
          </a:ln>
        </p:spPr>
        <p:txBody>
          <a:bodyPr wrap="square" lIns="112361" tIns="56181" rIns="112361" bIns="56181">
            <a:spAutoFit/>
          </a:bodyPr>
          <a:lstStyle/>
          <a:p>
            <a:pPr lvl="0" eaLnBrk="0" hangingPunct="0"/>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Luyện</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tập</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về</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cách</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sử</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dụng</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dấu</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 </a:t>
            </a:r>
            <a:r>
              <a:rPr lang="en-US" altLang="zh-CN" sz="3400" b="1" dirty="0" err="1">
                <a:solidFill>
                  <a:srgbClr val="000000"/>
                </a:solidFill>
                <a:latin typeface="Arial" panose="020B0604020202020204" pitchFamily="34" charset="0"/>
                <a:ea typeface="Arial-Rounded" panose="020B0500000000000000" pitchFamily="34" charset="0"/>
                <a:cs typeface="Arial" panose="020B0604020202020204" pitchFamily="34" charset="0"/>
              </a:rPr>
              <a:t>phẩy</a:t>
            </a:r>
            <a:r>
              <a:rPr lang="en-US" altLang="zh-CN" sz="3400" b="1" dirty="0">
                <a:solidFill>
                  <a:srgbClr val="000000"/>
                </a:solidFill>
                <a:latin typeface="Arial" panose="020B0604020202020204" pitchFamily="34" charset="0"/>
                <a:ea typeface="Arial-Rounded" panose="020B0500000000000000" pitchFamily="34" charset="0"/>
                <a:cs typeface="Arial" panose="020B0604020202020204" pitchFamily="34" charset="0"/>
              </a:rPr>
              <a:t>.</a:t>
            </a:r>
            <a:endParaRPr lang="zh-CN" altLang="en-US" sz="3400" b="1" dirty="0">
              <a:solidFill>
                <a:srgbClr val="000000"/>
              </a:solidFill>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9141272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arn(inVertical)">
                                      <p:cBhvr>
                                        <p:cTn id="1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6">
            <a:extLst>
              <a:ext uri="{FF2B5EF4-FFF2-40B4-BE49-F238E27FC236}">
                <a16:creationId xmlns:a16="http://schemas.microsoft.com/office/drawing/2014/main" id="{BB032A17-5C67-4FCC-BA77-943579DC76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8271" y="584790"/>
            <a:ext cx="2000736" cy="1523409"/>
          </a:xfrm>
          <a:prstGeom prst="rect">
            <a:avLst/>
          </a:prstGeom>
        </p:spPr>
      </p:pic>
      <p:grpSp>
        <p:nvGrpSpPr>
          <p:cNvPr id="12" name="Group 11">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13"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1499389" y="560923"/>
            <a:ext cx="11033580" cy="8125877"/>
            <a:chOff x="1241677" y="442834"/>
            <a:chExt cx="9137146" cy="6415166"/>
          </a:xfrm>
        </p:grpSpPr>
        <p:pic>
          <p:nvPicPr>
            <p:cNvPr id="16" name="图片 9220" descr="21"/>
            <p:cNvPicPr>
              <a:picLocks noChangeAspect="1"/>
            </p:cNvPicPr>
            <p:nvPr/>
          </p:nvPicPr>
          <p:blipFill>
            <a:blip r:embed="rId4"/>
            <a:stretch>
              <a:fillRect/>
            </a:stretch>
          </p:blipFill>
          <p:spPr>
            <a:xfrm>
              <a:off x="1241677" y="442834"/>
              <a:ext cx="9137146" cy="6415166"/>
            </a:xfrm>
            <a:prstGeom prst="rect">
              <a:avLst/>
            </a:prstGeom>
            <a:noFill/>
            <a:ln w="9525">
              <a:noFill/>
            </a:ln>
          </p:spPr>
        </p:pic>
        <p:sp>
          <p:nvSpPr>
            <p:cNvPr id="2" name="TextBox 1"/>
            <p:cNvSpPr txBox="1"/>
            <p:nvPr/>
          </p:nvSpPr>
          <p:spPr>
            <a:xfrm rot="21246880">
              <a:off x="5149955" y="1367116"/>
              <a:ext cx="1892090" cy="2478411"/>
            </a:xfrm>
            <a:prstGeom prst="rect">
              <a:avLst/>
            </a:prstGeom>
            <a:noFill/>
          </p:spPr>
          <p:txBody>
            <a:bodyPr wrap="square" rtlCol="0">
              <a:spAutoFit/>
            </a:bodyPr>
            <a:lstStyle/>
            <a:p>
              <a:r>
                <a:rPr lang="en-US" sz="6600" b="1" dirty="0">
                  <a:solidFill>
                    <a:srgbClr val="FF0000"/>
                  </a:solidFill>
                  <a:latin typeface="Arial" panose="020B0604020202020204" pitchFamily="34" charset="0"/>
                  <a:cs typeface="Arial" panose="020B0604020202020204" pitchFamily="34" charset="0"/>
                </a:rPr>
                <a:t>ÔN BÀI CŨ</a:t>
              </a:r>
            </a:p>
          </p:txBody>
        </p:sp>
      </p:grpSp>
      <p:pic>
        <p:nvPicPr>
          <p:cNvPr id="1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27294" t="7312" r="32213" b="28914"/>
          <a:stretch>
            <a:fillRect/>
          </a:stretch>
        </p:blipFill>
        <p:spPr>
          <a:xfrm>
            <a:off x="13572281" y="524856"/>
            <a:ext cx="1121809" cy="1747612"/>
          </a:xfrm>
          <a:prstGeom prst="rect">
            <a:avLst/>
          </a:prstGeom>
        </p:spPr>
      </p:pic>
      <p:pic>
        <p:nvPicPr>
          <p:cNvPr id="18" name="图片 20"/>
          <p:cNvPicPr>
            <a:picLocks noChangeAspect="1"/>
          </p:cNvPicPr>
          <p:nvPr/>
        </p:nvPicPr>
        <p:blipFill>
          <a:blip r:embed="rId6"/>
          <a:stretch>
            <a:fillRect/>
          </a:stretch>
        </p:blipFill>
        <p:spPr>
          <a:xfrm>
            <a:off x="360011" y="578296"/>
            <a:ext cx="1414322" cy="1352105"/>
          </a:xfrm>
          <a:prstGeom prst="rect">
            <a:avLst/>
          </a:prstGeom>
          <a:noFill/>
          <a:ln w="9525">
            <a:noFill/>
          </a:ln>
        </p:spPr>
      </p:pic>
    </p:spTree>
    <p:extLst>
      <p:ext uri="{BB962C8B-B14F-4D97-AF65-F5344CB8AC3E}">
        <p14:creationId xmlns:p14="http://schemas.microsoft.com/office/powerpoint/2010/main" val="4339994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750" fill="hold"/>
                                        <p:tgtEl>
                                          <p:spTgt spid="39"/>
                                        </p:tgtEl>
                                        <p:attrNameLst>
                                          <p:attrName>ppt_w</p:attrName>
                                        </p:attrNameLst>
                                      </p:cBhvr>
                                      <p:tavLst>
                                        <p:tav tm="0">
                                          <p:val>
                                            <p:fltVal val="0"/>
                                          </p:val>
                                        </p:tav>
                                        <p:tav tm="100000">
                                          <p:val>
                                            <p:strVal val="#ppt_w"/>
                                          </p:val>
                                        </p:tav>
                                      </p:tavLst>
                                    </p:anim>
                                    <p:anim calcmode="lin" valueType="num">
                                      <p:cBhvr>
                                        <p:cTn id="8" dur="750" fill="hold"/>
                                        <p:tgtEl>
                                          <p:spTgt spid="39"/>
                                        </p:tgtEl>
                                        <p:attrNameLst>
                                          <p:attrName>ppt_h</p:attrName>
                                        </p:attrNameLst>
                                      </p:cBhvr>
                                      <p:tavLst>
                                        <p:tav tm="0">
                                          <p:val>
                                            <p:fltVal val="0"/>
                                          </p:val>
                                        </p:tav>
                                        <p:tav tm="100000">
                                          <p:val>
                                            <p:strVal val="#ppt_h"/>
                                          </p:val>
                                        </p:tav>
                                      </p:tavLst>
                                    </p:anim>
                                    <p:animEffect transition="in" filter="fade">
                                      <p:cBhvr>
                                        <p:cTn id="9" dur="750"/>
                                        <p:tgtEl>
                                          <p:spTgt spid="39"/>
                                        </p:tgtEl>
                                      </p:cBhvr>
                                    </p:animEffect>
                                  </p:childTnLst>
                                </p:cTn>
                              </p:par>
                            </p:childTnLst>
                          </p:cTn>
                        </p:par>
                        <p:par>
                          <p:cTn id="10" fill="hold">
                            <p:stCondLst>
                              <p:cond delay="750"/>
                            </p:stCondLst>
                            <p:childTnLst>
                              <p:par>
                                <p:cTn id="11" presetID="8"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amond(in)">
                                      <p:cBhvr>
                                        <p:cTn id="13" dur="2000"/>
                                        <p:tgtEl>
                                          <p:spTgt spid="17"/>
                                        </p:tgtEl>
                                      </p:cBhvr>
                                    </p:animEffect>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9656" y="615919"/>
            <a:ext cx="10807452" cy="1679046"/>
          </a:xfrm>
        </p:spPr>
        <p:txBody>
          <a:bodyPr>
            <a:normAutofit/>
          </a:bodyPr>
          <a:lstStyle/>
          <a:p>
            <a:pPr algn="ct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Hỏi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đáp</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về</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hoạt</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động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giờ</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ra</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chơi</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ở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sân</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trường</a:t>
            </a:r>
            <a:r>
              <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4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endParaRPr lang="en-US" sz="40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2473967" y="4626436"/>
            <a:ext cx="2811208" cy="474695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62" y="2805727"/>
            <a:ext cx="2778335" cy="5867628"/>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6433" b="9418"/>
          <a:stretch/>
        </p:blipFill>
        <p:spPr>
          <a:xfrm>
            <a:off x="4497790" y="2951018"/>
            <a:ext cx="7679704" cy="5722337"/>
          </a:xfrm>
          <a:prstGeom prst="rect">
            <a:avLst/>
          </a:prstGeom>
        </p:spPr>
      </p:pic>
      <p:sp>
        <p:nvSpPr>
          <p:cNvPr id="13" name="Rounded Rectangle 12"/>
          <p:cNvSpPr/>
          <p:nvPr/>
        </p:nvSpPr>
        <p:spPr>
          <a:xfrm>
            <a:off x="2119655" y="386778"/>
            <a:ext cx="10807453" cy="1908187"/>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12361" tIns="56181" rIns="112361" bIns="56181" rtlCol="0" anchor="ctr"/>
          <a:lstStyle/>
          <a:p>
            <a:pPr algn="ctr"/>
            <a:endParaRPr lang="en-US">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665871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15" name="Group 14">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16"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pPr algn="ctr"/>
            <a:r>
              <a:rPr lang="en-US" sz="3400" b="1" dirty="0">
                <a:solidFill>
                  <a:schemeClr val="bg1"/>
                </a:solidFill>
                <a:latin typeface="Arial" panose="020B0604020202020204" pitchFamily="34" charset="0"/>
                <a:cs typeface="Arial" panose="020B0604020202020204" pitchFamily="34" charset="0"/>
              </a:rPr>
              <a:t>1</a:t>
            </a:r>
          </a:p>
        </p:txBody>
      </p:sp>
      <p:sp>
        <p:nvSpPr>
          <p:cNvPr id="20" name="TextBox 19"/>
          <p:cNvSpPr txBox="1"/>
          <p:nvPr/>
        </p:nvSpPr>
        <p:spPr>
          <a:xfrm>
            <a:off x="1100444" y="758006"/>
            <a:ext cx="8925500"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a:latin typeface="Arial" panose="020B0604020202020204" pitchFamily="34" charset="0"/>
                <a:cs typeface="Arial" panose="020B0604020202020204" pitchFamily="34" charset="0"/>
              </a:rPr>
              <a:t>Tìm từ ngữ về tình cảm </a:t>
            </a:r>
            <a:r>
              <a:rPr lang="en-US" sz="3200" dirty="0" err="1">
                <a:latin typeface="Arial" panose="020B0604020202020204" pitchFamily="34" charset="0"/>
                <a:cs typeface="Arial" panose="020B0604020202020204" pitchFamily="34" charset="0"/>
              </a:rPr>
              <a:t>gia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đình</a:t>
            </a:r>
            <a:r>
              <a:rPr lang="en-US" sz="3200" dirty="0">
                <a:latin typeface="Arial" panose="020B0604020202020204" pitchFamily="34" charset="0"/>
                <a:cs typeface="Arial" panose="020B0604020202020204" pitchFamily="34" charset="0"/>
              </a:rPr>
              <a:t>.</a:t>
            </a:r>
          </a:p>
        </p:txBody>
      </p:sp>
      <p:pic>
        <p:nvPicPr>
          <p:cNvPr id="18" name="图片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66139" y="6939495"/>
            <a:ext cx="4356336" cy="1566512"/>
          </a:xfrm>
          <a:prstGeom prst="rect">
            <a:avLst/>
          </a:prstGeom>
        </p:spPr>
      </p:pic>
      <p:sp>
        <p:nvSpPr>
          <p:cNvPr id="29" name="TextBox 28"/>
          <p:cNvSpPr txBox="1"/>
          <p:nvPr/>
        </p:nvSpPr>
        <p:spPr>
          <a:xfrm>
            <a:off x="2205711" y="3278599"/>
            <a:ext cx="3374169" cy="1683120"/>
          </a:xfrm>
          <a:prstGeom prst="rect">
            <a:avLst/>
          </a:prstGeom>
          <a:noFill/>
        </p:spPr>
        <p:txBody>
          <a:bodyPr wrap="square" lIns="112361" tIns="56181" rIns="112361" bIns="56181" rtlCol="0">
            <a:spAutoFit/>
          </a:bodyPr>
          <a:lstStyle/>
          <a:p>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Các</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mối</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quan</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hệ</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trong</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gia</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34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đình</a:t>
            </a:r>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pic>
        <p:nvPicPr>
          <p:cNvPr id="28" name="Picture 27"/>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43131">
                        <a14:foregroundMark x1="17891" y1="38737" x2="30671" y2="32000"/>
                        <a14:foregroundMark x1="35144" y1="9263" x2="34824" y2="21895"/>
                      </a14:backgroundRemoval>
                    </a14:imgEffect>
                  </a14:imgLayer>
                </a14:imgProps>
              </a:ext>
              <a:ext uri="{28A0092B-C50C-407E-A947-70E740481C1C}">
                <a14:useLocalDpi xmlns:a14="http://schemas.microsoft.com/office/drawing/2010/main" val="0"/>
              </a:ext>
            </a:extLst>
          </a:blip>
          <a:srcRect r="56709"/>
          <a:stretch/>
        </p:blipFill>
        <p:spPr>
          <a:xfrm>
            <a:off x="0" y="4540955"/>
            <a:ext cx="2010815" cy="3697029"/>
          </a:xfrm>
          <a:prstGeom prst="rect">
            <a:avLst/>
          </a:prstGeom>
        </p:spPr>
      </p:pic>
      <p:sp>
        <p:nvSpPr>
          <p:cNvPr id="2" name="Cloud Callout 1"/>
          <p:cNvSpPr/>
          <p:nvPr/>
        </p:nvSpPr>
        <p:spPr>
          <a:xfrm>
            <a:off x="1723163" y="2967990"/>
            <a:ext cx="3840031" cy="2268220"/>
          </a:xfrm>
          <a:prstGeom prst="cloudCallout">
            <a:avLst>
              <a:gd name="adj1" fmla="val -43066"/>
              <a:gd name="adj2" fmla="val 6030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2361" tIns="56181" rIns="112361" bIns="56181" spcCol="0" rtlCol="0" anchor="ctr"/>
          <a:lstStyle/>
          <a:p>
            <a:pPr algn="ctr"/>
            <a:endParaRPr lang="en-US" b="1">
              <a:latin typeface="Arial" panose="020B0604020202020204" pitchFamily="34" charset="0"/>
              <a:cs typeface="Arial" panose="020B0604020202020204" pitchFamily="34" charset="0"/>
            </a:endParaRPr>
          </a:p>
        </p:txBody>
      </p:sp>
      <p:pic>
        <p:nvPicPr>
          <p:cNvPr id="21" name="Picture 20"/>
          <p:cNvPicPr>
            <a:picLocks noChangeAspect="1"/>
          </p:cNvPicPr>
          <p:nvPr/>
        </p:nvPicPr>
        <p:blipFill rotWithShape="1">
          <a:blip r:embed="rId8">
            <a:extLst>
              <a:ext uri="{BEBA8EAE-BF5A-486C-A8C5-ECC9F3942E4B}">
                <a14:imgProps xmlns:a14="http://schemas.microsoft.com/office/drawing/2010/main">
                  <a14:imgLayer r:embed="rId7">
                    <a14:imgEffect>
                      <a14:backgroundRemoval t="0" b="99789" l="44728" r="94728">
                        <a14:foregroundMark x1="62141" y1="34526" x2="75879" y2="35789"/>
                        <a14:foregroundMark x1="84505" y1="11789" x2="89297" y2="25684"/>
                        <a14:foregroundMark x1="79073" y1="21474" x2="91214" y2="12211"/>
                        <a14:foregroundMark x1="79393" y1="14737" x2="90256" y2="23158"/>
                        <a14:foregroundMark x1="80351" y1="25263" x2="91534" y2="16000"/>
                        <a14:foregroundMark x1="90256" y1="21474" x2="93770" y2="21053"/>
                        <a14:foregroundMark x1="89617" y1="18526" x2="93770" y2="19789"/>
                        <a14:foregroundMark x1="83227" y1="10947" x2="88658" y2="26105"/>
                        <a14:foregroundMark x1="87380" y1="8842" x2="86741" y2="24842"/>
                      </a14:backgroundRemoval>
                    </a14:imgEffect>
                  </a14:imgLayer>
                </a14:imgProps>
              </a:ext>
              <a:ext uri="{28A0092B-C50C-407E-A947-70E740481C1C}">
                <a14:useLocalDpi xmlns:a14="http://schemas.microsoft.com/office/drawing/2010/main" val="0"/>
              </a:ext>
            </a:extLst>
          </a:blip>
          <a:srcRect l="45848" t="-1991" r="6707" b="1991"/>
          <a:stretch/>
        </p:blipFill>
        <p:spPr>
          <a:xfrm>
            <a:off x="134009" y="4325792"/>
            <a:ext cx="2335879" cy="3918718"/>
          </a:xfrm>
          <a:prstGeom prst="rect">
            <a:avLst/>
          </a:prstGeom>
        </p:spPr>
      </p:pic>
      <p:grpSp>
        <p:nvGrpSpPr>
          <p:cNvPr id="3" name="Group 2"/>
          <p:cNvGrpSpPr/>
          <p:nvPr/>
        </p:nvGrpSpPr>
        <p:grpSpPr>
          <a:xfrm>
            <a:off x="6888783" y="1989159"/>
            <a:ext cx="6638187" cy="4040490"/>
            <a:chOff x="6888783" y="1391269"/>
            <a:chExt cx="6638187" cy="4040490"/>
          </a:xfrm>
        </p:grpSpPr>
        <p:grpSp>
          <p:nvGrpSpPr>
            <p:cNvPr id="23" name="组合 8">
              <a:extLst>
                <a:ext uri="{FF2B5EF4-FFF2-40B4-BE49-F238E27FC236}">
                  <a16:creationId xmlns:a16="http://schemas.microsoft.com/office/drawing/2014/main" id="{5F6D462F-AAF5-4684-8BBA-C99289825663}"/>
                </a:ext>
              </a:extLst>
            </p:cNvPr>
            <p:cNvGrpSpPr/>
            <p:nvPr/>
          </p:nvGrpSpPr>
          <p:grpSpPr>
            <a:xfrm>
              <a:off x="6888783" y="1391269"/>
              <a:ext cx="6638187" cy="4040490"/>
              <a:chOff x="4507401" y="1362553"/>
              <a:chExt cx="2416793" cy="4040490"/>
            </a:xfrm>
          </p:grpSpPr>
          <p:sp>
            <p:nvSpPr>
              <p:cNvPr id="24" name="矩形: 圆角 116">
                <a:extLst>
                  <a:ext uri="{FF2B5EF4-FFF2-40B4-BE49-F238E27FC236}">
                    <a16:creationId xmlns:a16="http://schemas.microsoft.com/office/drawing/2014/main" id="{4B1E2A56-47BE-4A41-B08B-92BAE09C3908}"/>
                  </a:ext>
                </a:extLst>
              </p:cNvPr>
              <p:cNvSpPr/>
              <p:nvPr/>
            </p:nvSpPr>
            <p:spPr>
              <a:xfrm>
                <a:off x="4670387" y="1703278"/>
                <a:ext cx="2090821" cy="3416704"/>
              </a:xfrm>
              <a:prstGeom prst="roundRect">
                <a:avLst>
                  <a:gd name="adj" fmla="val 7742"/>
                </a:avLst>
              </a:prstGeom>
              <a:solidFill>
                <a:schemeClr val="bg1"/>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Arial" panose="020B0604020202020204" pitchFamily="34" charset="0"/>
                  <a:cs typeface="Arial" panose="020B0604020202020204" pitchFamily="34" charset="0"/>
                </a:endParaRPr>
              </a:p>
            </p:txBody>
          </p:sp>
          <p:pic>
            <p:nvPicPr>
              <p:cNvPr id="25" name="图片 117">
                <a:extLst>
                  <a:ext uri="{FF2B5EF4-FFF2-40B4-BE49-F238E27FC236}">
                    <a16:creationId xmlns:a16="http://schemas.microsoft.com/office/drawing/2014/main"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8222" y="4721593"/>
                <a:ext cx="325972" cy="681450"/>
              </a:xfrm>
              <a:prstGeom prst="rect">
                <a:avLst/>
              </a:prstGeom>
            </p:spPr>
          </p:pic>
          <p:pic>
            <p:nvPicPr>
              <p:cNvPr id="26" name="图片 117">
                <a:extLst>
                  <a:ext uri="{FF2B5EF4-FFF2-40B4-BE49-F238E27FC236}">
                    <a16:creationId xmlns:a16="http://schemas.microsoft.com/office/drawing/2014/main" id="{17413A04-CE9A-4F24-B2BD-23548634F9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7401" y="1362553"/>
                <a:ext cx="325972" cy="681450"/>
              </a:xfrm>
              <a:prstGeom prst="rect">
                <a:avLst/>
              </a:prstGeom>
            </p:spPr>
          </p:pic>
        </p:grpSp>
        <p:sp>
          <p:nvSpPr>
            <p:cNvPr id="27" name="TextBox 26"/>
            <p:cNvSpPr txBox="1"/>
            <p:nvPr/>
          </p:nvSpPr>
          <p:spPr>
            <a:xfrm>
              <a:off x="7531351" y="2270589"/>
              <a:ext cx="5353050" cy="2308324"/>
            </a:xfrm>
            <a:prstGeom prst="rect">
              <a:avLst/>
            </a:prstGeom>
            <a:noFill/>
          </p:spPr>
          <p:txBody>
            <a:bodyPr wrap="square" rtlCol="0">
              <a:spAutoFit/>
            </a:bodyPr>
            <a:lstStyle/>
            <a:p>
              <a:pPr algn="just">
                <a:lnSpc>
                  <a:spcPct val="150000"/>
                </a:lnSpc>
              </a:pPr>
              <a:r>
                <a:rPr lang="en-US" sz="3200" b="1" dirty="0">
                  <a:solidFill>
                    <a:srgbClr val="002060"/>
                  </a:solidFill>
                  <a:latin typeface="Arial" panose="020B0604020202020204" pitchFamily="34" charset="0"/>
                  <a:ea typeface="Arial-Rounded" panose="020B0500000000000000" pitchFamily="34" charset="0"/>
                  <a:cs typeface="Arial" panose="020B0604020202020204" pitchFamily="34" charset="0"/>
                </a:rPr>
                <a:t>tôn trọng, kính trọng, yêu thương, che chở, gắn bó, thân thiết, đùm bọc, …</a:t>
              </a:r>
            </a:p>
          </p:txBody>
        </p:sp>
      </p:grpSp>
      <p:sp>
        <p:nvSpPr>
          <p:cNvPr id="30" name="TextBox 29"/>
          <p:cNvSpPr txBox="1"/>
          <p:nvPr/>
        </p:nvSpPr>
        <p:spPr>
          <a:xfrm>
            <a:off x="2080305" y="3118000"/>
            <a:ext cx="3374169" cy="2206340"/>
          </a:xfrm>
          <a:prstGeom prst="rect">
            <a:avLst/>
          </a:prstGeom>
          <a:noFill/>
        </p:spPr>
        <p:txBody>
          <a:bodyPr wrap="square" lIns="112361" tIns="56181" rIns="112361" bIns="56181" rtlCol="0">
            <a:spAutoFit/>
          </a:bodyPr>
          <a:lstStyle/>
          <a:p>
            <a:pPr algn="just"/>
            <a:r>
              <a:rPr lang="en-US" sz="3400" b="1" dirty="0">
                <a:solidFill>
                  <a:srgbClr val="FF0000"/>
                </a:solidFill>
                <a:latin typeface="Arial" panose="020B0604020202020204" pitchFamily="34" charset="0"/>
                <a:ea typeface="Arial-Rounded" panose="020B0500000000000000" pitchFamily="34" charset="0"/>
                <a:cs typeface="Arial" panose="020B0604020202020204" pitchFamily="34" charset="0"/>
              </a:rPr>
              <a:t>Tình cảm giữa bố, mẹ với các con như thế nào?</a:t>
            </a:r>
          </a:p>
        </p:txBody>
      </p:sp>
      <p:sp>
        <p:nvSpPr>
          <p:cNvPr id="31" name="TextBox 30"/>
          <p:cNvSpPr txBox="1"/>
          <p:nvPr/>
        </p:nvSpPr>
        <p:spPr>
          <a:xfrm>
            <a:off x="2027501" y="3154235"/>
            <a:ext cx="3374169" cy="2206340"/>
          </a:xfrm>
          <a:prstGeom prst="rect">
            <a:avLst/>
          </a:prstGeom>
          <a:noFill/>
        </p:spPr>
        <p:txBody>
          <a:bodyPr wrap="square" lIns="112361" tIns="56181" rIns="112361" bIns="56181" rtlCol="0">
            <a:spAutoFit/>
          </a:bodyPr>
          <a:lstStyle/>
          <a:p>
            <a:pPr algn="just"/>
            <a:r>
              <a:rPr lang="en-US" sz="3400" b="1" dirty="0">
                <a:solidFill>
                  <a:srgbClr val="002060"/>
                </a:solidFill>
                <a:latin typeface="Arial" panose="020B0604020202020204" pitchFamily="34" charset="0"/>
                <a:ea typeface="Arial-Rounded" panose="020B0500000000000000" pitchFamily="34" charset="0"/>
                <a:cs typeface="Arial" panose="020B0604020202020204" pitchFamily="34" charset="0"/>
              </a:rPr>
              <a:t>Tình cảm giữa các con với bố mẹ như thế nào?</a:t>
            </a:r>
          </a:p>
        </p:txBody>
      </p:sp>
      <p:sp>
        <p:nvSpPr>
          <p:cNvPr id="32" name="TextBox 31"/>
          <p:cNvSpPr txBox="1"/>
          <p:nvPr/>
        </p:nvSpPr>
        <p:spPr>
          <a:xfrm>
            <a:off x="2096991" y="3278599"/>
            <a:ext cx="3374169" cy="2206340"/>
          </a:xfrm>
          <a:prstGeom prst="rect">
            <a:avLst/>
          </a:prstGeom>
          <a:noFill/>
        </p:spPr>
        <p:txBody>
          <a:bodyPr wrap="square" lIns="112361" tIns="56181" rIns="112361" bIns="56181" rtlCol="0">
            <a:spAutoFit/>
          </a:bodyPr>
          <a:lstStyle/>
          <a:p>
            <a:pPr algn="just"/>
            <a:r>
              <a:rPr lang="en-US" sz="3400" b="1" dirty="0">
                <a:solidFill>
                  <a:srgbClr val="7030A0"/>
                </a:solidFill>
                <a:latin typeface="Arial" panose="020B0604020202020204" pitchFamily="34" charset="0"/>
                <a:ea typeface="Arial-Rounded" panose="020B0500000000000000" pitchFamily="34" charset="0"/>
                <a:cs typeface="Arial" panose="020B0604020202020204" pitchFamily="34" charset="0"/>
              </a:rPr>
              <a:t>Tình cảm giữa anh, chị với các em như thế nào?</a:t>
            </a:r>
          </a:p>
        </p:txBody>
      </p:sp>
    </p:spTree>
    <p:extLst>
      <p:ext uri="{BB962C8B-B14F-4D97-AF65-F5344CB8AC3E}">
        <p14:creationId xmlns:p14="http://schemas.microsoft.com/office/powerpoint/2010/main" val="29835839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16" presetClass="entr" presetSubtype="21" fill="hold" grpId="2"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inVertic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8"/>
                                        </p:tgtEl>
                                        <p:attrNameLst>
                                          <p:attrName>style.visibility</p:attrName>
                                        </p:attrNameLst>
                                      </p:cBhvr>
                                      <p:to>
                                        <p:strVal val="hidden"/>
                                      </p:to>
                                    </p:set>
                                  </p:childTnLst>
                                </p:cTn>
                              </p:par>
                              <p:par>
                                <p:cTn id="34" presetID="1" presetClass="exit" presetSubtype="0" fill="hold" grpId="3" nodeType="withEffect">
                                  <p:stCondLst>
                                    <p:cond delay="0"/>
                                  </p:stCondLst>
                                  <p:childTnLst>
                                    <p:set>
                                      <p:cBhvr>
                                        <p:cTn id="35" dur="1" fill="hold">
                                          <p:stCondLst>
                                            <p:cond delay="0"/>
                                          </p:stCondLst>
                                        </p:cTn>
                                        <p:tgtEl>
                                          <p:spTgt spid="29"/>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42" presetClass="exit" presetSubtype="0" fill="hold" grpId="1" nodeType="withEffect">
                                  <p:stCondLst>
                                    <p:cond delay="0"/>
                                  </p:stCondLst>
                                  <p:childTnLst>
                                    <p:animEffect transition="out" filter="fade">
                                      <p:cBhvr>
                                        <p:cTn id="45" dur="1000"/>
                                        <p:tgtEl>
                                          <p:spTgt spid="30"/>
                                        </p:tgtEl>
                                      </p:cBhvr>
                                    </p:animEffect>
                                    <p:anim calcmode="lin" valueType="num">
                                      <p:cBhvr>
                                        <p:cTn id="46" dur="1000"/>
                                        <p:tgtEl>
                                          <p:spTgt spid="30"/>
                                        </p:tgtEl>
                                        <p:attrNameLst>
                                          <p:attrName>ppt_x</p:attrName>
                                        </p:attrNameLst>
                                      </p:cBhvr>
                                      <p:tavLst>
                                        <p:tav tm="0">
                                          <p:val>
                                            <p:strVal val="ppt_x"/>
                                          </p:val>
                                        </p:tav>
                                        <p:tav tm="100000">
                                          <p:val>
                                            <p:strVal val="ppt_x"/>
                                          </p:val>
                                        </p:tav>
                                      </p:tavLst>
                                    </p:anim>
                                    <p:anim calcmode="lin" valueType="num">
                                      <p:cBhvr>
                                        <p:cTn id="47" dur="1000"/>
                                        <p:tgtEl>
                                          <p:spTgt spid="30"/>
                                        </p:tgtEl>
                                        <p:attrNameLst>
                                          <p:attrName>ppt_y</p:attrName>
                                        </p:attrNameLst>
                                      </p:cBhvr>
                                      <p:tavLst>
                                        <p:tav tm="0">
                                          <p:val>
                                            <p:strVal val="ppt_y"/>
                                          </p:val>
                                        </p:tav>
                                        <p:tav tm="100000">
                                          <p:val>
                                            <p:strVal val="ppt_y+.1"/>
                                          </p:val>
                                        </p:tav>
                                      </p:tavLst>
                                    </p:anim>
                                    <p:set>
                                      <p:cBhvr>
                                        <p:cTn id="48" dur="1" fill="hold">
                                          <p:stCondLst>
                                            <p:cond delay="999"/>
                                          </p:stCondLst>
                                        </p:cTn>
                                        <p:tgtEl>
                                          <p:spTgt spid="3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42" presetClass="exit" presetSubtype="0" fill="hold" grpId="1" nodeType="withEffect">
                                  <p:stCondLst>
                                    <p:cond delay="0"/>
                                  </p:stCondLst>
                                  <p:childTnLst>
                                    <p:animEffect transition="out" filter="fade">
                                      <p:cBhvr>
                                        <p:cTn id="54" dur="1000"/>
                                        <p:tgtEl>
                                          <p:spTgt spid="32"/>
                                        </p:tgtEl>
                                      </p:cBhvr>
                                    </p:animEffect>
                                    <p:anim calcmode="lin" valueType="num">
                                      <p:cBhvr>
                                        <p:cTn id="55" dur="1000"/>
                                        <p:tgtEl>
                                          <p:spTgt spid="32"/>
                                        </p:tgtEl>
                                        <p:attrNameLst>
                                          <p:attrName>ppt_x</p:attrName>
                                        </p:attrNameLst>
                                      </p:cBhvr>
                                      <p:tavLst>
                                        <p:tav tm="0">
                                          <p:val>
                                            <p:strVal val="ppt_x"/>
                                          </p:val>
                                        </p:tav>
                                        <p:tav tm="100000">
                                          <p:val>
                                            <p:strVal val="ppt_x"/>
                                          </p:val>
                                        </p:tav>
                                      </p:tavLst>
                                    </p:anim>
                                    <p:anim calcmode="lin" valueType="num">
                                      <p:cBhvr>
                                        <p:cTn id="56" dur="1000"/>
                                        <p:tgtEl>
                                          <p:spTgt spid="32"/>
                                        </p:tgtEl>
                                        <p:attrNameLst>
                                          <p:attrName>ppt_y</p:attrName>
                                        </p:attrNameLst>
                                      </p:cBhvr>
                                      <p:tavLst>
                                        <p:tav tm="0">
                                          <p:val>
                                            <p:strVal val="ppt_y"/>
                                          </p:val>
                                        </p:tav>
                                        <p:tav tm="100000">
                                          <p:val>
                                            <p:strVal val="ppt_y+.1"/>
                                          </p:val>
                                        </p:tav>
                                      </p:tavLst>
                                    </p:anim>
                                    <p:set>
                                      <p:cBhvr>
                                        <p:cTn id="57" dur="1" fill="hold">
                                          <p:stCondLst>
                                            <p:cond delay="999"/>
                                          </p:stCondLst>
                                        </p:cTn>
                                        <p:tgtEl>
                                          <p:spTgt spid="3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9" grpId="2"/>
      <p:bldP spid="29" grpId="3"/>
      <p:bldP spid="2" grpId="0" animBg="1"/>
      <p:bldP spid="30" grpId="0"/>
      <p:bldP spid="30" grpId="1"/>
      <p:bldP spid="31" grpId="0"/>
      <p:bldP spid="32" grpId="0"/>
      <p:bldP spid="3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83712-9CD7-2AF9-5D59-9ABCE3EE3F5E}"/>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B8C1B67B-0EB6-525F-920C-A42605BEA4B0}"/>
              </a:ext>
            </a:extLst>
          </p:cNvPr>
          <p:cNvSpPr txBox="1">
            <a:spLocks noGrp="1"/>
          </p:cNvSpPr>
          <p:nvPr>
            <p:ph idx="1"/>
          </p:nvPr>
        </p:nvSpPr>
        <p:spPr>
          <a:xfrm>
            <a:off x="1013480" y="1023717"/>
            <a:ext cx="12696825" cy="556597"/>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marL="0" indent="0">
              <a:buNone/>
            </a:pP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2. </a:t>
            </a:r>
            <a:r>
              <a:rPr lang="en-US" sz="3200" dirty="0" err="1">
                <a:latin typeface="Arial" panose="020B0604020202020204" pitchFamily="34" charset="0"/>
                <a:cs typeface="Arial" panose="020B0604020202020204" pitchFamily="34" charset="0"/>
              </a:rPr>
              <a:t>Đặt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từ</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ngữ</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được</a:t>
            </a:r>
            <a:r>
              <a:rPr lang="en-US" sz="3200" dirty="0">
                <a:latin typeface="Arial" panose="020B0604020202020204" pitchFamily="34" charset="0"/>
                <a:cs typeface="Arial" panose="020B0604020202020204" pitchFamily="34" charset="0"/>
              </a:rPr>
              <a:t> ở </a:t>
            </a:r>
            <a:r>
              <a:rPr lang="en-US" sz="3200" dirty="0" err="1">
                <a:latin typeface="Arial" panose="020B0604020202020204" pitchFamily="34" charset="0"/>
                <a:cs typeface="Arial" panose="020B0604020202020204" pitchFamily="34" charset="0"/>
              </a:rPr>
              <a:t>bài</a:t>
            </a:r>
            <a:r>
              <a:rPr lang="en-US" sz="3200" dirty="0">
                <a:latin typeface="Arial" panose="020B0604020202020204" pitchFamily="34" charset="0"/>
                <a:cs typeface="Arial" panose="020B0604020202020204" pitchFamily="34" charset="0"/>
              </a:rPr>
              <a:t> 1</a:t>
            </a:r>
          </a:p>
        </p:txBody>
      </p:sp>
      <p:sp>
        <p:nvSpPr>
          <p:cNvPr id="5" name="Content Placeholder 3">
            <a:extLst>
              <a:ext uri="{FF2B5EF4-FFF2-40B4-BE49-F238E27FC236}">
                <a16:creationId xmlns:a16="http://schemas.microsoft.com/office/drawing/2014/main" id="{4EFC7754-AF8D-F096-EB2B-05E8A0549EC5}"/>
              </a:ext>
            </a:extLst>
          </p:cNvPr>
          <p:cNvSpPr txBox="1">
            <a:spLocks/>
          </p:cNvSpPr>
          <p:nvPr/>
        </p:nvSpPr>
        <p:spPr>
          <a:xfrm>
            <a:off x="1036340" y="2100446"/>
            <a:ext cx="12696825" cy="556597"/>
          </a:xfrm>
          <a:prstGeom prst="rect">
            <a:avLst/>
          </a:prstGeom>
          <a:noFill/>
        </p:spPr>
        <p:txBody>
          <a:bodyPr vert="horz" wrap="square" lIns="112301" tIns="56151" rIns="112301" bIns="56151" rtlCol="0">
            <a:spAutoFit/>
          </a:bodyPr>
          <a:lstStyle>
            <a:defPPr>
              <a:defRPr lang="en-US"/>
            </a:defPPr>
            <a:lvl1pPr marL="280904" indent="-280904" algn="just" defTabSz="1123615" rtl="0" eaLnBrk="1" latinLnBrk="0" hangingPunct="1">
              <a:lnSpc>
                <a:spcPct val="90000"/>
              </a:lnSpc>
              <a:spcBef>
                <a:spcPts val="1229"/>
              </a:spcBef>
              <a:buFont typeface="Arial" panose="020B0604020202020204" pitchFamily="34" charset="0"/>
              <a:buChar char="•"/>
              <a:defRPr sz="2800" b="1" kern="1200">
                <a:solidFill>
                  <a:schemeClr val="tx1"/>
                </a:solidFill>
                <a:latin typeface="Arial-Rounded" panose="020B0500000000000000" pitchFamily="34" charset="0"/>
                <a:ea typeface="Arial-Rounded" panose="020B0500000000000000" pitchFamily="34" charset="0"/>
                <a:cs typeface="Arial-Rounded" panose="020B0500000000000000" pitchFamily="34" charset="0"/>
              </a:defRPr>
            </a:lvl1pPr>
            <a:lvl2pPr marL="842711" indent="-280904" algn="l" defTabSz="1123615" rtl="0" eaLnBrk="1" latinLnBrk="0" hangingPunct="1">
              <a:lnSpc>
                <a:spcPct val="90000"/>
              </a:lnSpc>
              <a:spcBef>
                <a:spcPts val="614"/>
              </a:spcBef>
              <a:buFont typeface="Arial" panose="020B0604020202020204" pitchFamily="34" charset="0"/>
              <a:buChar char="•"/>
              <a:defRPr sz="2900" kern="1200">
                <a:solidFill>
                  <a:schemeClr val="tx1"/>
                </a:solidFill>
                <a:latin typeface="+mn-lt"/>
                <a:ea typeface="+mn-ea"/>
                <a:cs typeface="+mn-cs"/>
              </a:defRPr>
            </a:lvl2pPr>
            <a:lvl3pPr marL="1404518" indent="-280904" algn="l" defTabSz="1123615" rtl="0" eaLnBrk="1" latinLnBrk="0" hangingPunct="1">
              <a:lnSpc>
                <a:spcPct val="90000"/>
              </a:lnSpc>
              <a:spcBef>
                <a:spcPts val="614"/>
              </a:spcBef>
              <a:buFont typeface="Arial" panose="020B0604020202020204" pitchFamily="34" charset="0"/>
              <a:buChar char="•"/>
              <a:defRPr sz="2500" kern="1200">
                <a:solidFill>
                  <a:schemeClr val="tx1"/>
                </a:solidFill>
                <a:latin typeface="+mn-lt"/>
                <a:ea typeface="+mn-ea"/>
                <a:cs typeface="+mn-cs"/>
              </a:defRPr>
            </a:lvl3pPr>
            <a:lvl4pPr marL="1966326"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4pPr>
            <a:lvl5pPr marL="252813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5pPr>
            <a:lvl6pPr marL="3089940"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6pPr>
            <a:lvl7pPr marL="3651748"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7pPr>
            <a:lvl8pPr marL="4213555"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8pPr>
            <a:lvl9pPr marL="4775363" indent="-280904" algn="l" defTabSz="1123615" rtl="0" eaLnBrk="1" latinLnBrk="0" hangingPunct="1">
              <a:lnSpc>
                <a:spcPct val="90000"/>
              </a:lnSpc>
              <a:spcBef>
                <a:spcPts val="614"/>
              </a:spcBef>
              <a:buFont typeface="Arial" panose="020B0604020202020204" pitchFamily="34" charset="0"/>
              <a:buChar char="•"/>
              <a:defRPr sz="2200" kern="1200">
                <a:solidFill>
                  <a:schemeClr val="tx1"/>
                </a:solidFill>
                <a:latin typeface="+mn-lt"/>
                <a:ea typeface="+mn-ea"/>
                <a:cs typeface="+mn-cs"/>
              </a:defRPr>
            </a:lvl9pPr>
          </a:lstStyle>
          <a:p>
            <a:pPr marL="0" indent="0">
              <a:buFont typeface="Arial" panose="020B0604020202020204" pitchFamily="34" charset="0"/>
              <a:buNone/>
            </a:pPr>
            <a:r>
              <a:rPr lang="en-US" sz="3200" dirty="0">
                <a:solidFill>
                  <a:srgbClr val="0070C0"/>
                </a:solidFill>
                <a:latin typeface="Arial" panose="020B0604020202020204" pitchFamily="34" charset="0"/>
                <a:cs typeface="Arial" panose="020B0604020202020204" pitchFamily="34" charset="0"/>
              </a:rPr>
              <a:t>Anh </a:t>
            </a:r>
            <a:r>
              <a:rPr lang="en-US" sz="3200" dirty="0" err="1">
                <a:solidFill>
                  <a:srgbClr val="0070C0"/>
                </a:solidFill>
                <a:latin typeface="Arial" panose="020B0604020202020204" pitchFamily="34" charset="0"/>
                <a:cs typeface="Arial" panose="020B0604020202020204" pitchFamily="34" charset="0"/>
              </a:rPr>
              <a:t>em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trong</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nhà</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phải</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quan</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tâm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đùm</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bọc</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và</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giúp</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đỡ</a:t>
            </a:r>
            <a:r>
              <a:rPr lang="en-US" sz="3200" dirty="0">
                <a:solidFill>
                  <a:srgbClr val="0070C0"/>
                </a:solidFill>
                <a:latin typeface="Arial" panose="020B0604020202020204" pitchFamily="34" charset="0"/>
                <a:cs typeface="Arial" panose="020B0604020202020204" pitchFamily="34" charset="0"/>
              </a:rPr>
              <a:t> </a:t>
            </a:r>
            <a:r>
              <a:rPr lang="en-US" sz="3200" dirty="0" err="1">
                <a:solidFill>
                  <a:srgbClr val="0070C0"/>
                </a:solidFill>
                <a:latin typeface="Arial" panose="020B0604020202020204" pitchFamily="34" charset="0"/>
                <a:cs typeface="Arial" panose="020B0604020202020204" pitchFamily="34" charset="0"/>
              </a:rPr>
              <a:t>nhau</a:t>
            </a:r>
            <a:r>
              <a:rPr lang="en-US" sz="3200" dirty="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5288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r>
              <a:rPr lang="en-US" sz="3400" b="1" dirty="0">
                <a:solidFill>
                  <a:schemeClr val="bg1"/>
                </a:solidFill>
                <a:latin typeface="Arial" panose="020B0604020202020204" pitchFamily="34" charset="0"/>
                <a:cs typeface="Arial" panose="020B0604020202020204" pitchFamily="34" charset="0"/>
              </a:rPr>
              <a:t>2</a:t>
            </a:r>
          </a:p>
        </p:txBody>
      </p:sp>
      <p:sp>
        <p:nvSpPr>
          <p:cNvPr id="22" name="TextBox 21"/>
          <p:cNvSpPr txBox="1"/>
          <p:nvPr/>
        </p:nvSpPr>
        <p:spPr>
          <a:xfrm>
            <a:off x="1152128" y="647646"/>
            <a:ext cx="11533094"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dưới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cảm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a:t>
            </a:r>
          </a:p>
        </p:txBody>
      </p:sp>
      <p:grpSp>
        <p:nvGrpSpPr>
          <p:cNvPr id="3" name="Group 2"/>
          <p:cNvGrpSpPr/>
          <p:nvPr/>
        </p:nvGrpSpPr>
        <p:grpSpPr>
          <a:xfrm>
            <a:off x="1192845" y="1835125"/>
            <a:ext cx="6179695" cy="1406121"/>
            <a:chOff x="190500" y="2468185"/>
            <a:chExt cx="6179695" cy="1406121"/>
          </a:xfrm>
        </p:grpSpPr>
        <p:sp>
          <p:nvSpPr>
            <p:cNvPr id="2" name="Rounded Rectangle 1"/>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5" name="TextBox 24"/>
            <p:cNvSpPr txBox="1"/>
            <p:nvPr/>
          </p:nvSpPr>
          <p:spPr>
            <a:xfrm>
              <a:off x="190500" y="2468185"/>
              <a:ext cx="6016869" cy="1406121"/>
            </a:xfrm>
            <a:prstGeom prst="rect">
              <a:avLst/>
            </a:prstGeom>
            <a:noFill/>
          </p:spPr>
          <p:txBody>
            <a:bodyPr wrap="square" lIns="112361" tIns="56181" rIns="112361" bIns="56181" rtlCol="0">
              <a:spAutoFit/>
            </a:bodyPr>
            <a:lstStyle/>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Chị</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ngã</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nâng</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457200" indent="-457200">
                <a:lnSpc>
                  <a:spcPct val="150000"/>
                </a:lnSpc>
                <a:buFontTx/>
                <a:buChar char="-"/>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5" name="Group 14"/>
          <p:cNvGrpSpPr/>
          <p:nvPr/>
        </p:nvGrpSpPr>
        <p:grpSpPr>
          <a:xfrm>
            <a:off x="1164186" y="3224297"/>
            <a:ext cx="6179695" cy="1406121"/>
            <a:chOff x="190500" y="2468185"/>
            <a:chExt cx="6179695" cy="1406121"/>
          </a:xfrm>
        </p:grpSpPr>
        <p:sp>
          <p:nvSpPr>
            <p:cNvPr id="16" name="Rounded Rectangle 15"/>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17" name="TextBox 16"/>
            <p:cNvSpPr txBox="1"/>
            <p:nvPr/>
          </p:nvSpPr>
          <p:spPr>
            <a:xfrm>
              <a:off x="190500" y="2468185"/>
              <a:ext cx="6016869" cy="1406121"/>
            </a:xfrm>
            <a:prstGeom prst="rect">
              <a:avLst/>
            </a:prstGeom>
            <a:noFill/>
          </p:spPr>
          <p:txBody>
            <a:bodyPr wrap="square" lIns="112361" tIns="56181" rIns="112361" bIns="56181" rtlCol="0">
              <a:spAutoFit/>
            </a:bodyPr>
            <a:lstStyle/>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lành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đùm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rách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457200" indent="-457200">
                <a:lnSpc>
                  <a:spcPct val="150000"/>
                </a:lnSpc>
                <a:buFontTx/>
                <a:buChar char="-"/>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8" name="Group 17"/>
          <p:cNvGrpSpPr/>
          <p:nvPr/>
        </p:nvGrpSpPr>
        <p:grpSpPr>
          <a:xfrm>
            <a:off x="1170697" y="4669760"/>
            <a:ext cx="6342523" cy="1406121"/>
            <a:chOff x="190500" y="2468185"/>
            <a:chExt cx="6342523" cy="1406121"/>
          </a:xfrm>
        </p:grpSpPr>
        <p:sp>
          <p:nvSpPr>
            <p:cNvPr id="20" name="Rounded Rectangle 19"/>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1" name="TextBox 20"/>
            <p:cNvSpPr txBox="1"/>
            <p:nvPr/>
          </p:nvSpPr>
          <p:spPr>
            <a:xfrm>
              <a:off x="190500" y="2468185"/>
              <a:ext cx="6342523" cy="1406121"/>
            </a:xfrm>
            <a:prstGeom prst="rect">
              <a:avLst/>
            </a:prstGeom>
            <a:noFill/>
          </p:spPr>
          <p:txBody>
            <a:bodyPr wrap="square" lIns="112361" tIns="56181" rIns="112361" bIns="56181" rtlCol="0">
              <a:spAutoFit/>
            </a:bodyPr>
            <a:lstStyle/>
            <a:p>
              <a:pPr>
                <a:lnSpc>
                  <a:spcPct val="150000"/>
                </a:lnSpc>
              </a:pP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Anh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thuận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hòa</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phúc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a:lnSpc>
                  <a:spcPct val="150000"/>
                </a:lnSpc>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4" name="Group 23"/>
          <p:cNvGrpSpPr/>
          <p:nvPr/>
        </p:nvGrpSpPr>
        <p:grpSpPr>
          <a:xfrm>
            <a:off x="1142094" y="6041389"/>
            <a:ext cx="6566559" cy="1633675"/>
            <a:chOff x="383004" y="2495638"/>
            <a:chExt cx="6566559" cy="1633675"/>
          </a:xfrm>
        </p:grpSpPr>
        <p:sp>
          <p:nvSpPr>
            <p:cNvPr id="26" name="Rounded Rectangle 25"/>
            <p:cNvSpPr/>
            <p:nvPr/>
          </p:nvSpPr>
          <p:spPr>
            <a:xfrm>
              <a:off x="401520" y="2538525"/>
              <a:ext cx="6179695" cy="159078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9" name="TextBox 28"/>
            <p:cNvSpPr txBox="1"/>
            <p:nvPr/>
          </p:nvSpPr>
          <p:spPr>
            <a:xfrm>
              <a:off x="383004" y="2495638"/>
              <a:ext cx="6566559" cy="1326292"/>
            </a:xfrm>
            <a:prstGeom prst="rect">
              <a:avLst/>
            </a:prstGeom>
            <a:noFill/>
          </p:spPr>
          <p:txBody>
            <a:bodyPr wrap="square" lIns="112361" tIns="56181" rIns="112361" bIns="56181" rtlCol="0">
              <a:spAutoFit/>
            </a:bodyPr>
            <a:lstStyle/>
            <a:p>
              <a:pPr>
                <a:lnSpc>
                  <a:spcPct val="150000"/>
                </a:lnSpc>
              </a:pP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Anh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như</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p>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Rách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lành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đùm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bọc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dở</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hay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đần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8512" y="2758050"/>
            <a:ext cx="4979500" cy="5063898"/>
          </a:xfrm>
          <a:prstGeom prst="rect">
            <a:avLst/>
          </a:prstGeom>
        </p:spPr>
      </p:pic>
      <p:pic>
        <p:nvPicPr>
          <p:cNvPr id="30" name="图片 20"/>
          <p:cNvPicPr>
            <a:picLocks noChangeAspect="1"/>
          </p:cNvPicPr>
          <p:nvPr/>
        </p:nvPicPr>
        <p:blipFill>
          <a:blip r:embed="rId5"/>
          <a:stretch>
            <a:fillRect/>
          </a:stretch>
        </p:blipFill>
        <p:spPr>
          <a:xfrm>
            <a:off x="13182782" y="926791"/>
            <a:ext cx="1242285" cy="1187636"/>
          </a:xfrm>
          <a:prstGeom prst="rect">
            <a:avLst/>
          </a:prstGeom>
          <a:noFill/>
          <a:ln w="9525">
            <a:noFill/>
          </a:ln>
        </p:spPr>
      </p:pic>
      <p:cxnSp>
        <p:nvCxnSpPr>
          <p:cNvPr id="6" name="Straight Connector 5"/>
          <p:cNvCxnSpPr/>
          <p:nvPr/>
        </p:nvCxnSpPr>
        <p:spPr>
          <a:xfrm>
            <a:off x="1195584" y="2397588"/>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567182" y="2397588"/>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13513" y="5275257"/>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06450" y="5279269"/>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86077" y="6637894"/>
            <a:ext cx="12742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42286" y="2410564"/>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02369" y="2428493"/>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36159" y="3800094"/>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07224" y="5275257"/>
            <a:ext cx="8703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30470" y="5274316"/>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10123" y="7260470"/>
            <a:ext cx="127423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48141" y="7268493"/>
            <a:ext cx="127423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7778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par>
                                <p:cTn id="23" presetID="22" presetClass="entr" presetSubtype="8"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par>
                                <p:cTn id="29" presetID="22" presetClass="entr" presetSubtype="8"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par>
                                <p:cTn id="37" presetID="22" presetClass="entr" presetSubtype="8"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left)">
                                      <p:cBhvr>
                                        <p:cTn id="39" dur="500"/>
                                        <p:tgtEl>
                                          <p:spTgt spid="36"/>
                                        </p:tgtEl>
                                      </p:cBhvr>
                                    </p:animEffect>
                                  </p:childTnLst>
                                </p:cTn>
                              </p:par>
                              <p:par>
                                <p:cTn id="40" presetID="22" presetClass="entr" presetSubtype="8"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par>
                                <p:cTn id="43" presetID="22" presetClass="entr" presetSubtype="8"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par>
                                <p:cTn id="46" presetID="22" presetClass="entr" presetSubtype="8"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par>
                                <p:cTn id="49" presetID="22" presetClass="entr" presetSubtype="8"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left)">
                                      <p:cBhvr>
                                        <p:cTn id="51" dur="500"/>
                                        <p:tgtEl>
                                          <p:spTgt spid="42"/>
                                        </p:tgtEl>
                                      </p:cBhvr>
                                    </p:animEffect>
                                  </p:childTnLst>
                                </p:cTn>
                              </p:par>
                              <p:par>
                                <p:cTn id="52" presetID="22" presetClass="entr" presetSubtype="8" fill="hold"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left)">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7737687"/>
            <a:ext cx="14722475" cy="943306"/>
          </a:xfrm>
          <a:prstGeom prst="rect">
            <a:avLst/>
          </a:prstGeom>
        </p:spPr>
      </p:pic>
      <p:grpSp>
        <p:nvGrpSpPr>
          <p:cNvPr id="8" name="Group 7">
            <a:extLst>
              <a:ext uri="{FF2B5EF4-FFF2-40B4-BE49-F238E27FC236}">
                <a16:creationId xmlns:a16="http://schemas.microsoft.com/office/drawing/2014/main" id="{7A807A5E-B68A-410C-AB0D-1D86BD6E42C7}"/>
              </a:ext>
            </a:extLst>
          </p:cNvPr>
          <p:cNvGrpSpPr/>
          <p:nvPr/>
        </p:nvGrpSpPr>
        <p:grpSpPr>
          <a:xfrm>
            <a:off x="0" y="0"/>
            <a:ext cx="14722475" cy="466515"/>
            <a:chOff x="0" y="-127508"/>
            <a:chExt cx="12192000" cy="1361811"/>
          </a:xfrm>
        </p:grpSpPr>
        <p:sp>
          <p:nvSpPr>
            <p:cNvPr id="9"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a:off x="323989" y="591687"/>
            <a:ext cx="736124" cy="77216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12316" tIns="56159" rIns="112316" bIns="56159" rtlCol="0" anchor="ctr"/>
          <a:lstStyle/>
          <a:p>
            <a:r>
              <a:rPr lang="en-US" sz="3400" b="1" dirty="0">
                <a:solidFill>
                  <a:schemeClr val="bg1"/>
                </a:solidFill>
                <a:latin typeface="Arial" panose="020B0604020202020204" pitchFamily="34" charset="0"/>
                <a:cs typeface="Arial" panose="020B0604020202020204" pitchFamily="34" charset="0"/>
              </a:rPr>
              <a:t>2</a:t>
            </a:r>
          </a:p>
        </p:txBody>
      </p:sp>
      <p:sp>
        <p:nvSpPr>
          <p:cNvPr id="22" name="TextBox 21"/>
          <p:cNvSpPr txBox="1"/>
          <p:nvPr/>
        </p:nvSpPr>
        <p:spPr>
          <a:xfrm>
            <a:off x="1152128" y="647646"/>
            <a:ext cx="11533094" cy="605841"/>
          </a:xfrm>
          <a:prstGeom prst="rect">
            <a:avLst/>
          </a:prstGeom>
          <a:noFill/>
        </p:spPr>
        <p:txBody>
          <a:bodyPr wrap="square" lIns="112301" tIns="56151" rIns="112301" bIns="56151"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gn="l"/>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câu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dưới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nói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về</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cảm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anh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chị</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em</a:t>
            </a:r>
            <a:r>
              <a:rPr lang="en-US" sz="3200" dirty="0">
                <a:latin typeface="Arial" panose="020B0604020202020204" pitchFamily="34" charset="0"/>
                <a:cs typeface="Arial" panose="020B0604020202020204" pitchFamily="34" charset="0"/>
              </a:rPr>
              <a:t>?</a:t>
            </a:r>
          </a:p>
        </p:txBody>
      </p:sp>
      <p:grpSp>
        <p:nvGrpSpPr>
          <p:cNvPr id="3" name="Group 2"/>
          <p:cNvGrpSpPr/>
          <p:nvPr/>
        </p:nvGrpSpPr>
        <p:grpSpPr>
          <a:xfrm>
            <a:off x="1192845" y="1835125"/>
            <a:ext cx="6179695" cy="1406121"/>
            <a:chOff x="190500" y="2468185"/>
            <a:chExt cx="6179695" cy="1406121"/>
          </a:xfrm>
        </p:grpSpPr>
        <p:sp>
          <p:nvSpPr>
            <p:cNvPr id="2" name="Rounded Rectangle 1"/>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5" name="TextBox 24"/>
            <p:cNvSpPr txBox="1"/>
            <p:nvPr/>
          </p:nvSpPr>
          <p:spPr>
            <a:xfrm>
              <a:off x="190500" y="2468185"/>
              <a:ext cx="6016869" cy="1406121"/>
            </a:xfrm>
            <a:prstGeom prst="rect">
              <a:avLst/>
            </a:prstGeom>
            <a:noFill/>
          </p:spPr>
          <p:txBody>
            <a:bodyPr wrap="square" lIns="112361" tIns="56181" rIns="112361" bIns="56181" rtlCol="0">
              <a:spAutoFit/>
            </a:bodyPr>
            <a:lstStyle/>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Chị</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ngã</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nâng</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457200" indent="-457200">
                <a:lnSpc>
                  <a:spcPct val="150000"/>
                </a:lnSpc>
                <a:buFontTx/>
                <a:buChar char="-"/>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5" name="Group 14"/>
          <p:cNvGrpSpPr/>
          <p:nvPr/>
        </p:nvGrpSpPr>
        <p:grpSpPr>
          <a:xfrm>
            <a:off x="1164186" y="3224297"/>
            <a:ext cx="6179695" cy="1406121"/>
            <a:chOff x="190500" y="2468185"/>
            <a:chExt cx="6179695" cy="1406121"/>
          </a:xfrm>
        </p:grpSpPr>
        <p:sp>
          <p:nvSpPr>
            <p:cNvPr id="16" name="Rounded Rectangle 15"/>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17" name="TextBox 16"/>
            <p:cNvSpPr txBox="1"/>
            <p:nvPr/>
          </p:nvSpPr>
          <p:spPr>
            <a:xfrm>
              <a:off x="190500" y="2468185"/>
              <a:ext cx="6016869" cy="1406121"/>
            </a:xfrm>
            <a:prstGeom prst="rect">
              <a:avLst/>
            </a:prstGeom>
            <a:noFill/>
          </p:spPr>
          <p:txBody>
            <a:bodyPr wrap="square" lIns="112361" tIns="56181" rIns="112361" bIns="56181" rtlCol="0">
              <a:spAutoFit/>
            </a:bodyPr>
            <a:lstStyle/>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lành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đùm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rách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marL="457200" indent="-457200">
                <a:lnSpc>
                  <a:spcPct val="150000"/>
                </a:lnSpc>
                <a:buFontTx/>
                <a:buChar char="-"/>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18" name="Group 17"/>
          <p:cNvGrpSpPr/>
          <p:nvPr/>
        </p:nvGrpSpPr>
        <p:grpSpPr>
          <a:xfrm>
            <a:off x="1170697" y="4669760"/>
            <a:ext cx="6342523" cy="1406121"/>
            <a:chOff x="190500" y="2468185"/>
            <a:chExt cx="6342523" cy="1406121"/>
          </a:xfrm>
        </p:grpSpPr>
        <p:sp>
          <p:nvSpPr>
            <p:cNvPr id="20" name="Rounded Rectangle 19"/>
            <p:cNvSpPr/>
            <p:nvPr/>
          </p:nvSpPr>
          <p:spPr>
            <a:xfrm>
              <a:off x="190500" y="2468185"/>
              <a:ext cx="6179695" cy="943230"/>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1" name="TextBox 20"/>
            <p:cNvSpPr txBox="1"/>
            <p:nvPr/>
          </p:nvSpPr>
          <p:spPr>
            <a:xfrm>
              <a:off x="190500" y="2468185"/>
              <a:ext cx="6342523" cy="1406121"/>
            </a:xfrm>
            <a:prstGeom prst="rect">
              <a:avLst/>
            </a:prstGeom>
            <a:noFill/>
          </p:spPr>
          <p:txBody>
            <a:bodyPr wrap="square" lIns="112361" tIns="56181" rIns="112361" bIns="56181" rtlCol="0">
              <a:spAutoFit/>
            </a:bodyPr>
            <a:lstStyle/>
            <a:p>
              <a:pPr>
                <a:lnSpc>
                  <a:spcPct val="150000"/>
                </a:lnSpc>
              </a:pP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Anh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thuận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hòa</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nhà</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có</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phúc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a:p>
              <a:pPr>
                <a:lnSpc>
                  <a:spcPct val="150000"/>
                </a:lnSpc>
              </a:pP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p:txBody>
        </p:sp>
      </p:grpSp>
      <p:grpSp>
        <p:nvGrpSpPr>
          <p:cNvPr id="24" name="Group 23"/>
          <p:cNvGrpSpPr/>
          <p:nvPr/>
        </p:nvGrpSpPr>
        <p:grpSpPr>
          <a:xfrm>
            <a:off x="1142094" y="6041389"/>
            <a:ext cx="6566559" cy="1633675"/>
            <a:chOff x="383004" y="2495638"/>
            <a:chExt cx="6566559" cy="1633675"/>
          </a:xfrm>
        </p:grpSpPr>
        <p:sp>
          <p:nvSpPr>
            <p:cNvPr id="26" name="Rounded Rectangle 25"/>
            <p:cNvSpPr/>
            <p:nvPr/>
          </p:nvSpPr>
          <p:spPr>
            <a:xfrm>
              <a:off x="401520" y="2538525"/>
              <a:ext cx="6179695" cy="1590788"/>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a:latin typeface="Arial" panose="020B0604020202020204" pitchFamily="34" charset="0"/>
                <a:cs typeface="Arial" panose="020B0604020202020204" pitchFamily="34" charset="0"/>
              </a:endParaRPr>
            </a:p>
          </p:txBody>
        </p:sp>
        <p:sp>
          <p:nvSpPr>
            <p:cNvPr id="29" name="TextBox 28"/>
            <p:cNvSpPr txBox="1"/>
            <p:nvPr/>
          </p:nvSpPr>
          <p:spPr>
            <a:xfrm>
              <a:off x="383004" y="2495638"/>
              <a:ext cx="6566559" cy="1406121"/>
            </a:xfrm>
            <a:prstGeom prst="rect">
              <a:avLst/>
            </a:prstGeom>
            <a:noFill/>
          </p:spPr>
          <p:txBody>
            <a:bodyPr wrap="square" lIns="112361" tIns="56181" rIns="112361" bIns="56181" rtlCol="0">
              <a:spAutoFit/>
            </a:bodyPr>
            <a:lstStyle/>
            <a:p>
              <a:pPr>
                <a:lnSpc>
                  <a:spcPct val="150000"/>
                </a:lnSpc>
              </a:pP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Anh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em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như</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thể</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chân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tay</a:t>
              </a:r>
              <a:endPar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endParaRPr>
            </a:p>
            <a:p>
              <a:pPr>
                <a:lnSpc>
                  <a:spcPct val="150000"/>
                </a:lnSpc>
              </a:pP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Rách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lành</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đùm</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bọc</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dở</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hay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đỡ</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8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đần</a:t>
              </a:r>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grpSp>
      <p:pic>
        <p:nvPicPr>
          <p:cNvPr id="30" name="图片 20"/>
          <p:cNvPicPr>
            <a:picLocks noChangeAspect="1"/>
          </p:cNvPicPr>
          <p:nvPr/>
        </p:nvPicPr>
        <p:blipFill>
          <a:blip r:embed="rId5"/>
          <a:stretch>
            <a:fillRect/>
          </a:stretch>
        </p:blipFill>
        <p:spPr>
          <a:xfrm>
            <a:off x="13182782" y="926791"/>
            <a:ext cx="1242285" cy="1187636"/>
          </a:xfrm>
          <a:prstGeom prst="rect">
            <a:avLst/>
          </a:prstGeom>
          <a:noFill/>
          <a:ln w="9525">
            <a:noFill/>
          </a:ln>
        </p:spPr>
      </p:pic>
      <p:pic>
        <p:nvPicPr>
          <p:cNvPr id="32" name="Picture 8" descr="dấu tích - Google Tìm kiếm | Hình, Iphone, Hình ảnh"/>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19744" y="1520609"/>
            <a:ext cx="841121" cy="84112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dấu tích - Google Tìm kiếm | Hình, Iphone, Hình ảnh"/>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19743" y="5612990"/>
            <a:ext cx="841121" cy="84112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8" descr="dấu tích - Google Tìm kiếm | Hình, Iphone, Hình ảnh"/>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111" b="89778" l="6667" r="89778"/>
                    </a14:imgEffect>
                  </a14:imgLayer>
                </a14:imgProps>
              </a:ext>
              <a:ext uri="{28A0092B-C50C-407E-A947-70E740481C1C}">
                <a14:useLocalDpi xmlns:a14="http://schemas.microsoft.com/office/drawing/2010/main" val="0"/>
              </a:ext>
            </a:extLst>
          </a:blip>
          <a:srcRect/>
          <a:stretch>
            <a:fillRect/>
          </a:stretch>
        </p:blipFill>
        <p:spPr bwMode="auto">
          <a:xfrm>
            <a:off x="6951979" y="4167527"/>
            <a:ext cx="841121" cy="84112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264561" y="2397588"/>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36159" y="2397588"/>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82490" y="5275257"/>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75427" y="5279269"/>
            <a:ext cx="6538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86077" y="6637894"/>
            <a:ext cx="12742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942286" y="2410564"/>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02369" y="2428493"/>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36159" y="3800094"/>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107224" y="5275257"/>
            <a:ext cx="8703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730470" y="5274316"/>
            <a:ext cx="6538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10123" y="7260470"/>
            <a:ext cx="127423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048141" y="7268493"/>
            <a:ext cx="127423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27428" y="1941169"/>
            <a:ext cx="5025082" cy="954107"/>
          </a:xfrm>
          <a:prstGeom prst="rect">
            <a:avLst/>
          </a:prstGeom>
          <a:noFill/>
        </p:spPr>
        <p:txBody>
          <a:bodyPr wrap="square" rtlCol="0">
            <a:spAutoFit/>
          </a:bodyPr>
          <a:lstStyle/>
          <a:p>
            <a:r>
              <a:rPr lang="en-US" sz="2800" b="1" dirty="0">
                <a:solidFill>
                  <a:srgbClr val="0070C0"/>
                </a:solidFill>
                <a:latin typeface="Arial" panose="020B0604020202020204" pitchFamily="34" charset="0"/>
                <a:cs typeface="Arial" panose="020B0604020202020204" pitchFamily="34" charset="0"/>
              </a:rPr>
              <a:t>- Các từ ngữ chỉ anh chị em: </a:t>
            </a:r>
            <a:r>
              <a:rPr lang="en-US" sz="2800" b="1" dirty="0">
                <a:solidFill>
                  <a:srgbClr val="FF0000"/>
                </a:solidFill>
                <a:latin typeface="Arial" panose="020B0604020202020204" pitchFamily="34" charset="0"/>
                <a:cs typeface="Arial" panose="020B0604020202020204" pitchFamily="34" charset="0"/>
              </a:rPr>
              <a:t>chị, em, anh, anh em.</a:t>
            </a:r>
            <a:endParaRPr lang="vi-VN" sz="2800" b="1" dirty="0">
              <a:solidFill>
                <a:srgbClr val="FF0000"/>
              </a:solidFill>
              <a:latin typeface="Arial" panose="020B0604020202020204" pitchFamily="34" charset="0"/>
              <a:cs typeface="Arial" panose="020B0604020202020204" pitchFamily="34" charset="0"/>
            </a:endParaRPr>
          </a:p>
        </p:txBody>
      </p:sp>
      <p:sp>
        <p:nvSpPr>
          <p:cNvPr id="43" name="TextBox 42"/>
          <p:cNvSpPr txBox="1"/>
          <p:nvPr/>
        </p:nvSpPr>
        <p:spPr>
          <a:xfrm>
            <a:off x="7927428" y="3038519"/>
            <a:ext cx="5025082" cy="1815882"/>
          </a:xfrm>
          <a:prstGeom prst="rect">
            <a:avLst/>
          </a:prstGeom>
          <a:noFill/>
        </p:spPr>
        <p:txBody>
          <a:bodyPr wrap="square" rtlCol="0">
            <a:spAutoFit/>
          </a:bodyPr>
          <a:lstStyle/>
          <a:p>
            <a:pPr algn="just"/>
            <a:r>
              <a:rPr lang="en-US" sz="2800" b="1" dirty="0">
                <a:solidFill>
                  <a:srgbClr val="0070C0"/>
                </a:solidFill>
                <a:latin typeface="Arial" panose="020B0604020202020204" pitchFamily="34" charset="0"/>
                <a:cs typeface="Arial" panose="020B0604020202020204" pitchFamily="34" charset="0"/>
              </a:rPr>
              <a:t>- Các từ ngữ chỉ tình cảm giữa anh chị em: </a:t>
            </a:r>
            <a:r>
              <a:rPr lang="en-US" sz="2800" b="1" dirty="0">
                <a:solidFill>
                  <a:srgbClr val="FF0000"/>
                </a:solidFill>
                <a:latin typeface="Arial" panose="020B0604020202020204" pitchFamily="34" charset="0"/>
                <a:cs typeface="Arial" panose="020B0604020202020204" pitchFamily="34" charset="0"/>
              </a:rPr>
              <a:t>đoàn kết đùm bọc, đỡ đần, thuận hòa, che chở, …..</a:t>
            </a:r>
            <a:endParaRPr lang="vi-VN" sz="2800" b="1" dirty="0">
              <a:solidFill>
                <a:srgbClr val="FF0000"/>
              </a:solidFill>
              <a:latin typeface="Arial" panose="020B0604020202020204" pitchFamily="34" charset="0"/>
              <a:cs typeface="Arial" panose="020B0604020202020204" pitchFamily="34" charset="0"/>
            </a:endParaRPr>
          </a:p>
        </p:txBody>
      </p:sp>
      <p:sp>
        <p:nvSpPr>
          <p:cNvPr id="45" name="TextBox 44"/>
          <p:cNvSpPr txBox="1"/>
          <p:nvPr/>
        </p:nvSpPr>
        <p:spPr>
          <a:xfrm>
            <a:off x="7927428" y="4831431"/>
            <a:ext cx="6066158" cy="954107"/>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Chị ngã em nâng: </a:t>
            </a:r>
            <a:r>
              <a:rPr lang="en-US" sz="2800" b="1" dirty="0">
                <a:solidFill>
                  <a:srgbClr val="FF0000"/>
                </a:solidFill>
                <a:latin typeface="Arial" panose="020B0604020202020204" pitchFamily="34" charset="0"/>
                <a:cs typeface="Arial" panose="020B0604020202020204" pitchFamily="34" charset="0"/>
              </a:rPr>
              <a:t>Chị em đoàn kết giúp đỡ nhau khi hoạn nạn. </a:t>
            </a:r>
            <a:endParaRPr lang="vi-VN" sz="2800" b="1" dirty="0">
              <a:solidFill>
                <a:srgbClr val="FF0000"/>
              </a:solidFill>
              <a:latin typeface="Arial" panose="020B0604020202020204" pitchFamily="34" charset="0"/>
              <a:cs typeface="Arial" panose="020B0604020202020204" pitchFamily="34" charset="0"/>
            </a:endParaRPr>
          </a:p>
        </p:txBody>
      </p:sp>
      <p:sp>
        <p:nvSpPr>
          <p:cNvPr id="46" name="TextBox 45"/>
          <p:cNvSpPr txBox="1"/>
          <p:nvPr/>
        </p:nvSpPr>
        <p:spPr>
          <a:xfrm>
            <a:off x="7927428" y="4878432"/>
            <a:ext cx="6318146" cy="1384995"/>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Lá lành đùm lá rách: </a:t>
            </a:r>
            <a:r>
              <a:rPr lang="en-US" sz="2800" b="1" dirty="0">
                <a:solidFill>
                  <a:srgbClr val="FF0000"/>
                </a:solidFill>
                <a:latin typeface="Arial" panose="020B0604020202020204" pitchFamily="34" charset="0"/>
                <a:cs typeface="Arial" panose="020B0604020202020204" pitchFamily="34" charset="0"/>
              </a:rPr>
              <a:t>Đùm bọc, cưu mang, giúp đỡ nhau trong khi khó khăn, hoạn nạn.</a:t>
            </a:r>
            <a:endParaRPr lang="vi-VN" sz="2800" b="1" dirty="0">
              <a:solidFill>
                <a:srgbClr val="FF0000"/>
              </a:solidFill>
              <a:latin typeface="Arial" panose="020B0604020202020204" pitchFamily="34" charset="0"/>
              <a:cs typeface="Arial" panose="020B0604020202020204" pitchFamily="34" charset="0"/>
            </a:endParaRPr>
          </a:p>
        </p:txBody>
      </p:sp>
      <p:sp>
        <p:nvSpPr>
          <p:cNvPr id="47" name="TextBox 46"/>
          <p:cNvSpPr txBox="1"/>
          <p:nvPr/>
        </p:nvSpPr>
        <p:spPr>
          <a:xfrm>
            <a:off x="8058019" y="4828016"/>
            <a:ext cx="6318147" cy="1815882"/>
          </a:xfrm>
          <a:prstGeom prst="rect">
            <a:avLst/>
          </a:prstGeom>
          <a:noFill/>
        </p:spPr>
        <p:txBody>
          <a:bodyPr wrap="square" rtlCol="0">
            <a:spAutoFit/>
          </a:bodyPr>
          <a:lstStyle/>
          <a:p>
            <a:r>
              <a:rPr lang="en-US" sz="2800" b="1" dirty="0">
                <a:solidFill>
                  <a:srgbClr val="002060"/>
                </a:solidFill>
                <a:latin typeface="Arial" panose="020B0604020202020204" pitchFamily="34" charset="0"/>
                <a:cs typeface="Arial" panose="020B0604020202020204" pitchFamily="34" charset="0"/>
              </a:rPr>
              <a:t>Anh em thuận hòa là nhà có phúc: </a:t>
            </a:r>
            <a:r>
              <a:rPr lang="vi-VN" sz="2800" b="1" dirty="0">
                <a:solidFill>
                  <a:srgbClr val="FF0000"/>
                </a:solidFill>
                <a:latin typeface="Arial" panose="020B0604020202020204" pitchFamily="34" charset="0"/>
                <a:cs typeface="Arial" panose="020B0604020202020204" pitchFamily="34" charset="0"/>
              </a:rPr>
              <a:t>Trong gia đình, anh em biết thương yêu, đoàn kết sẽ mang lại nhiều điều tốt lành</a:t>
            </a:r>
            <a:r>
              <a:rPr lang="vi-VN" sz="2800" dirty="0">
                <a:solidFill>
                  <a:srgbClr val="FF0000"/>
                </a:solidFill>
                <a:latin typeface="Arial" panose="020B0604020202020204" pitchFamily="34" charset="0"/>
                <a:cs typeface="Arial" panose="020B0604020202020204" pitchFamily="34" charset="0"/>
              </a:rPr>
              <a:t>.</a:t>
            </a:r>
            <a:endParaRPr lang="vi-VN" sz="2800" b="1" dirty="0">
              <a:solidFill>
                <a:srgbClr val="FF0000"/>
              </a:solidFill>
              <a:latin typeface="Arial" panose="020B0604020202020204" pitchFamily="34" charset="0"/>
              <a:cs typeface="Arial" panose="020B0604020202020204" pitchFamily="34" charset="0"/>
            </a:endParaRPr>
          </a:p>
        </p:txBody>
      </p:sp>
      <p:sp>
        <p:nvSpPr>
          <p:cNvPr id="48" name="TextBox 47"/>
          <p:cNvSpPr txBox="1"/>
          <p:nvPr/>
        </p:nvSpPr>
        <p:spPr>
          <a:xfrm>
            <a:off x="8024805" y="4910498"/>
            <a:ext cx="6318147" cy="3108543"/>
          </a:xfrm>
          <a:prstGeom prst="rect">
            <a:avLst/>
          </a:prstGeom>
          <a:noFill/>
        </p:spPr>
        <p:txBody>
          <a:bodyPr wrap="square" rtlCol="0">
            <a:spAutoFit/>
          </a:bodyPr>
          <a:lstStyle/>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Anh em như thể chân, tay</a:t>
            </a:r>
          </a:p>
          <a:p>
            <a:r>
              <a:rPr lang="en-US" sz="2800" b="1" dirty="0">
                <a:solidFill>
                  <a:srgbClr val="002060"/>
                </a:solidFill>
                <a:latin typeface="Arial" panose="020B0604020202020204" pitchFamily="34" charset="0"/>
                <a:ea typeface="Arial-Rounded" panose="020B0500000000000000" pitchFamily="34" charset="0"/>
                <a:cs typeface="Arial" panose="020B0604020202020204" pitchFamily="34" charset="0"/>
              </a:rPr>
              <a:t>Rách lành đùm bọc, dở hay đỡ đần.</a:t>
            </a:r>
          </a:p>
          <a:p>
            <a:r>
              <a:rPr lang="vi-VN" sz="2800" b="1" dirty="0">
                <a:solidFill>
                  <a:srgbClr val="FF0000"/>
                </a:solidFill>
                <a:latin typeface="Arial" panose="020B0604020202020204" pitchFamily="34" charset="0"/>
                <a:cs typeface="Arial" panose="020B0604020202020204" pitchFamily="34" charset="0"/>
              </a:rPr>
              <a:t>Đây là một câu ca dao đề cao tình yêu thương giữa anh chị em. Đã là anh em trong cùng một nhà chúng ta phải yêu thương, đùm bọc lẫn nhau</a:t>
            </a:r>
            <a:r>
              <a:rPr lang="vi-VN" sz="2800" b="1" dirty="0"/>
              <a:t>.</a:t>
            </a:r>
            <a:endParaRPr lang="vi-VN"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7819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up)">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45"/>
                                        </p:tgtEl>
                                      </p:cBhvr>
                                    </p:animEffect>
                                    <p:set>
                                      <p:cBhvr>
                                        <p:cTn id="34" dur="1" fill="hold">
                                          <p:stCondLst>
                                            <p:cond delay="499"/>
                                          </p:stCondLst>
                                        </p:cTn>
                                        <p:tgtEl>
                                          <p:spTgt spid="45"/>
                                        </p:tgtEl>
                                        <p:attrNameLst>
                                          <p:attrName>style.visibility</p:attrName>
                                        </p:attrNameLst>
                                      </p:cBhvr>
                                      <p:to>
                                        <p:strVal val="hidden"/>
                                      </p:to>
                                    </p:set>
                                  </p:childTnLst>
                                </p:cTn>
                              </p:par>
                              <p:par>
                                <p:cTn id="35" presetID="22" presetClass="entr" presetSubtype="1"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46"/>
                                        </p:tgtEl>
                                      </p:cBhvr>
                                    </p:animEffect>
                                    <p:set>
                                      <p:cBhvr>
                                        <p:cTn id="42" dur="1" fill="hold">
                                          <p:stCondLst>
                                            <p:cond delay="499"/>
                                          </p:stCondLst>
                                        </p:cTn>
                                        <p:tgtEl>
                                          <p:spTgt spid="46"/>
                                        </p:tgtEl>
                                        <p:attrNameLst>
                                          <p:attrName>style.visibility</p:attrName>
                                        </p:attrNameLst>
                                      </p:cBhvr>
                                      <p:to>
                                        <p:strVal val="hidden"/>
                                      </p:to>
                                    </p:set>
                                  </p:childTnLst>
                                </p:cTn>
                              </p:par>
                              <p:par>
                                <p:cTn id="43" presetID="22" presetClass="entr" presetSubtype="1"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up)">
                                      <p:cBhvr>
                                        <p:cTn id="45" dur="500"/>
                                        <p:tgtEl>
                                          <p:spTgt spid="4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47"/>
                                        </p:tgtEl>
                                      </p:cBhvr>
                                    </p:animEffect>
                                    <p:set>
                                      <p:cBhvr>
                                        <p:cTn id="50" dur="1" fill="hold">
                                          <p:stCondLst>
                                            <p:cond delay="499"/>
                                          </p:stCondLst>
                                        </p:cTn>
                                        <p:tgtEl>
                                          <p:spTgt spid="47"/>
                                        </p:tgtEl>
                                        <p:attrNameLst>
                                          <p:attrName>style.visibility</p:attrName>
                                        </p:attrNameLst>
                                      </p:cBhvr>
                                      <p:to>
                                        <p:strVal val="hidden"/>
                                      </p:to>
                                    </p:set>
                                  </p:childTnLst>
                                </p:cTn>
                              </p:par>
                              <p:par>
                                <p:cTn id="51" presetID="22" presetClass="entr" presetSubtype="1"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up)">
                                      <p:cBhvr>
                                        <p:cTn id="53" dur="500"/>
                                        <p:tgtEl>
                                          <p:spTgt spid="4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down)">
                                      <p:cBhvr>
                                        <p:cTn id="58" dur="500"/>
                                        <p:tgtEl>
                                          <p:spTgt spid="32"/>
                                        </p:tgtEl>
                                      </p:cBhvr>
                                    </p:animEffect>
                                  </p:childTnLst>
                                  <p:subTnLst>
                                    <p:audio>
                                      <p:cMediaNode>
                                        <p:cTn display="0" masterRel="sameClick">
                                          <p:stCondLst>
                                            <p:cond evt="begin" delay="0">
                                              <p:tn val="56"/>
                                            </p:cond>
                                          </p:stCondLst>
                                          <p:endCondLst>
                                            <p:cond evt="onStopAudio" delay="0">
                                              <p:tgtEl>
                                                <p:sldTgt/>
                                              </p:tgtEl>
                                            </p:cond>
                                          </p:endCondLst>
                                        </p:cTn>
                                        <p:tgtEl>
                                          <p:sndTgt r:embed="rId2" name="chimes.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wipe(down)">
                                      <p:cBhvr>
                                        <p:cTn id="63" dur="500"/>
                                        <p:tgtEl>
                                          <p:spTgt spid="34"/>
                                        </p:tgtEl>
                                      </p:cBhvr>
                                    </p:animEffect>
                                  </p:childTnLst>
                                  <p:subTnLst>
                                    <p:audio>
                                      <p:cMediaNode>
                                        <p:cTn display="0" masterRel="sameClick">
                                          <p:stCondLst>
                                            <p:cond evt="begin" delay="0">
                                              <p:tn val="61"/>
                                            </p:cond>
                                          </p:stCondLst>
                                          <p:endCondLst>
                                            <p:cond evt="onStopAudio" delay="0">
                                              <p:tgtEl>
                                                <p:sldTgt/>
                                              </p:tgtEl>
                                            </p:cond>
                                          </p:endCondLst>
                                        </p:cTn>
                                        <p:tgtEl>
                                          <p:sndTgt r:embed="rId2" name="chimes.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11" grpId="0"/>
      <p:bldP spid="43" grpId="0"/>
      <p:bldP spid="45" grpId="0"/>
      <p:bldP spid="45" grpId="1"/>
      <p:bldP spid="46" grpId="0"/>
      <p:bldP spid="46" grpId="1"/>
      <p:bldP spid="47" grpId="0"/>
      <p:bldP spid="47" grpId="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2519</TotalTime>
  <Words>640</Words>
  <Application>Microsoft Office PowerPoint</Application>
  <PresentationFormat>Custom</PresentationFormat>
  <Paragraphs>81</Paragraphs>
  <Slides>13</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Hỏi đáp về hoạt động trong giờ ra chơi ở sân trường 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325</cp:revision>
  <dcterms:created xsi:type="dcterms:W3CDTF">2021-06-17T09:40:01Z</dcterms:created>
  <dcterms:modified xsi:type="dcterms:W3CDTF">2023-12-23T03:27:22Z</dcterms:modified>
</cp:coreProperties>
</file>