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5"/>
  </p:notesMasterIdLst>
  <p:sldIdLst>
    <p:sldId id="279" r:id="rId4"/>
    <p:sldId id="268" r:id="rId5"/>
    <p:sldId id="273" r:id="rId6"/>
    <p:sldId id="276" r:id="rId7"/>
    <p:sldId id="257" r:id="rId8"/>
    <p:sldId id="277" r:id="rId9"/>
    <p:sldId id="271" r:id="rId10"/>
    <p:sldId id="260" r:id="rId11"/>
    <p:sldId id="278" r:id="rId12"/>
    <p:sldId id="266" r:id="rId13"/>
    <p:sldId id="267" r:id="rId14"/>
  </p:sldIdLst>
  <p:sldSz cx="15636875" cy="9236075"/>
  <p:notesSz cx="6858000" cy="9144000"/>
  <p:defaultTextStyle>
    <a:defPPr>
      <a:defRPr lang="en-US"/>
    </a:defPPr>
    <a:lvl1pPr marL="0" algn="l" defTabSz="1193431" rtl="0" eaLnBrk="1" latinLnBrk="0" hangingPunct="1">
      <a:defRPr sz="2400" kern="1200">
        <a:solidFill>
          <a:schemeClr val="tx1"/>
        </a:solidFill>
        <a:latin typeface="+mn-lt"/>
        <a:ea typeface="+mn-ea"/>
        <a:cs typeface="+mn-cs"/>
      </a:defRPr>
    </a:lvl1pPr>
    <a:lvl2pPr marL="596714" algn="l" defTabSz="1193431" rtl="0" eaLnBrk="1" latinLnBrk="0" hangingPunct="1">
      <a:defRPr sz="2400" kern="1200">
        <a:solidFill>
          <a:schemeClr val="tx1"/>
        </a:solidFill>
        <a:latin typeface="+mn-lt"/>
        <a:ea typeface="+mn-ea"/>
        <a:cs typeface="+mn-cs"/>
      </a:defRPr>
    </a:lvl2pPr>
    <a:lvl3pPr marL="1193431" algn="l" defTabSz="1193431" rtl="0" eaLnBrk="1" latinLnBrk="0" hangingPunct="1">
      <a:defRPr sz="2400" kern="1200">
        <a:solidFill>
          <a:schemeClr val="tx1"/>
        </a:solidFill>
        <a:latin typeface="+mn-lt"/>
        <a:ea typeface="+mn-ea"/>
        <a:cs typeface="+mn-cs"/>
      </a:defRPr>
    </a:lvl3pPr>
    <a:lvl4pPr marL="1790147" algn="l" defTabSz="1193431" rtl="0" eaLnBrk="1" latinLnBrk="0" hangingPunct="1">
      <a:defRPr sz="2400" kern="1200">
        <a:solidFill>
          <a:schemeClr val="tx1"/>
        </a:solidFill>
        <a:latin typeface="+mn-lt"/>
        <a:ea typeface="+mn-ea"/>
        <a:cs typeface="+mn-cs"/>
      </a:defRPr>
    </a:lvl4pPr>
    <a:lvl5pPr marL="2386861" algn="l" defTabSz="1193431" rtl="0" eaLnBrk="1" latinLnBrk="0" hangingPunct="1">
      <a:defRPr sz="2400" kern="1200">
        <a:solidFill>
          <a:schemeClr val="tx1"/>
        </a:solidFill>
        <a:latin typeface="+mn-lt"/>
        <a:ea typeface="+mn-ea"/>
        <a:cs typeface="+mn-cs"/>
      </a:defRPr>
    </a:lvl5pPr>
    <a:lvl6pPr marL="2983578" algn="l" defTabSz="1193431" rtl="0" eaLnBrk="1" latinLnBrk="0" hangingPunct="1">
      <a:defRPr sz="2400" kern="1200">
        <a:solidFill>
          <a:schemeClr val="tx1"/>
        </a:solidFill>
        <a:latin typeface="+mn-lt"/>
        <a:ea typeface="+mn-ea"/>
        <a:cs typeface="+mn-cs"/>
      </a:defRPr>
    </a:lvl6pPr>
    <a:lvl7pPr marL="3580293" algn="l" defTabSz="1193431" rtl="0" eaLnBrk="1" latinLnBrk="0" hangingPunct="1">
      <a:defRPr sz="2400" kern="1200">
        <a:solidFill>
          <a:schemeClr val="tx1"/>
        </a:solidFill>
        <a:latin typeface="+mn-lt"/>
        <a:ea typeface="+mn-ea"/>
        <a:cs typeface="+mn-cs"/>
      </a:defRPr>
    </a:lvl7pPr>
    <a:lvl8pPr marL="4177009" algn="l" defTabSz="1193431" rtl="0" eaLnBrk="1" latinLnBrk="0" hangingPunct="1">
      <a:defRPr sz="2400" kern="1200">
        <a:solidFill>
          <a:schemeClr val="tx1"/>
        </a:solidFill>
        <a:latin typeface="+mn-lt"/>
        <a:ea typeface="+mn-ea"/>
        <a:cs typeface="+mn-cs"/>
      </a:defRPr>
    </a:lvl8pPr>
    <a:lvl9pPr marL="4773725" algn="l" defTabSz="119343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9">
          <p15:clr>
            <a:srgbClr val="A4A3A4"/>
          </p15:clr>
        </p15:guide>
        <p15:guide id="2" pos="4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F347"/>
    <a:srgbClr val="82E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6" autoAdjust="0"/>
    <p:restoredTop sz="87544" autoAdjust="0"/>
  </p:normalViewPr>
  <p:slideViewPr>
    <p:cSldViewPr snapToGrid="0">
      <p:cViewPr varScale="1">
        <p:scale>
          <a:sx n="47" d="100"/>
          <a:sy n="47" d="100"/>
        </p:scale>
        <p:origin x="942" y="84"/>
      </p:cViewPr>
      <p:guideLst>
        <p:guide orient="horz" pos="2909"/>
        <p:guide pos="4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12/7/2024</a:t>
            </a:fld>
            <a:endParaRPr lang="en-US"/>
          </a:p>
        </p:txBody>
      </p:sp>
      <p:sp>
        <p:nvSpPr>
          <p:cNvPr id="4" name="Slide Image Placeholder 3"/>
          <p:cNvSpPr>
            <a:spLocks noGrp="1" noRot="1" noChangeAspect="1"/>
          </p:cNvSpPr>
          <p:nvPr>
            <p:ph type="sldImg" idx="2"/>
          </p:nvPr>
        </p:nvSpPr>
        <p:spPr>
          <a:xfrm>
            <a:off x="815975" y="1143000"/>
            <a:ext cx="5226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1193431" rtl="0" eaLnBrk="1" latinLnBrk="0" hangingPunct="1">
      <a:defRPr sz="1600" kern="1200">
        <a:solidFill>
          <a:schemeClr val="tx1"/>
        </a:solidFill>
        <a:latin typeface="+mn-lt"/>
        <a:ea typeface="+mn-ea"/>
        <a:cs typeface="+mn-cs"/>
      </a:defRPr>
    </a:lvl1pPr>
    <a:lvl2pPr marL="596714" algn="l" defTabSz="1193431" rtl="0" eaLnBrk="1" latinLnBrk="0" hangingPunct="1">
      <a:defRPr sz="1600" kern="1200">
        <a:solidFill>
          <a:schemeClr val="tx1"/>
        </a:solidFill>
        <a:latin typeface="+mn-lt"/>
        <a:ea typeface="+mn-ea"/>
        <a:cs typeface="+mn-cs"/>
      </a:defRPr>
    </a:lvl2pPr>
    <a:lvl3pPr marL="1193431" algn="l" defTabSz="1193431" rtl="0" eaLnBrk="1" latinLnBrk="0" hangingPunct="1">
      <a:defRPr sz="1600" kern="1200">
        <a:solidFill>
          <a:schemeClr val="tx1"/>
        </a:solidFill>
        <a:latin typeface="+mn-lt"/>
        <a:ea typeface="+mn-ea"/>
        <a:cs typeface="+mn-cs"/>
      </a:defRPr>
    </a:lvl3pPr>
    <a:lvl4pPr marL="1790147" algn="l" defTabSz="1193431" rtl="0" eaLnBrk="1" latinLnBrk="0" hangingPunct="1">
      <a:defRPr sz="1600" kern="1200">
        <a:solidFill>
          <a:schemeClr val="tx1"/>
        </a:solidFill>
        <a:latin typeface="+mn-lt"/>
        <a:ea typeface="+mn-ea"/>
        <a:cs typeface="+mn-cs"/>
      </a:defRPr>
    </a:lvl4pPr>
    <a:lvl5pPr marL="2386861" algn="l" defTabSz="1193431" rtl="0" eaLnBrk="1" latinLnBrk="0" hangingPunct="1">
      <a:defRPr sz="1600" kern="1200">
        <a:solidFill>
          <a:schemeClr val="tx1"/>
        </a:solidFill>
        <a:latin typeface="+mn-lt"/>
        <a:ea typeface="+mn-ea"/>
        <a:cs typeface="+mn-cs"/>
      </a:defRPr>
    </a:lvl5pPr>
    <a:lvl6pPr marL="2983578" algn="l" defTabSz="1193431" rtl="0" eaLnBrk="1" latinLnBrk="0" hangingPunct="1">
      <a:defRPr sz="1600" kern="1200">
        <a:solidFill>
          <a:schemeClr val="tx1"/>
        </a:solidFill>
        <a:latin typeface="+mn-lt"/>
        <a:ea typeface="+mn-ea"/>
        <a:cs typeface="+mn-cs"/>
      </a:defRPr>
    </a:lvl6pPr>
    <a:lvl7pPr marL="3580293" algn="l" defTabSz="1193431" rtl="0" eaLnBrk="1" latinLnBrk="0" hangingPunct="1">
      <a:defRPr sz="1600" kern="1200">
        <a:solidFill>
          <a:schemeClr val="tx1"/>
        </a:solidFill>
        <a:latin typeface="+mn-lt"/>
        <a:ea typeface="+mn-ea"/>
        <a:cs typeface="+mn-cs"/>
      </a:defRPr>
    </a:lvl7pPr>
    <a:lvl8pPr marL="4177009" algn="l" defTabSz="1193431" rtl="0" eaLnBrk="1" latinLnBrk="0" hangingPunct="1">
      <a:defRPr sz="1600" kern="1200">
        <a:solidFill>
          <a:schemeClr val="tx1"/>
        </a:solidFill>
        <a:latin typeface="+mn-lt"/>
        <a:ea typeface="+mn-ea"/>
        <a:cs typeface="+mn-cs"/>
      </a:defRPr>
    </a:lvl8pPr>
    <a:lvl9pPr marL="4773725" algn="l" defTabSz="119343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38487-C24C-4966-9DA1-EB22F36449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36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536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143000"/>
            <a:ext cx="5226050" cy="3086100"/>
          </a:xfrm>
        </p:spPr>
      </p:sp>
      <p:sp>
        <p:nvSpPr>
          <p:cNvPr id="3" name="Notes Placeholder 2"/>
          <p:cNvSpPr>
            <a:spLocks noGrp="1"/>
          </p:cNvSpPr>
          <p:nvPr>
            <p:ph type="body" idx="1"/>
          </p:nvPr>
        </p:nvSpPr>
        <p:spPr/>
        <p:txBody>
          <a:bodyPr/>
          <a:lstStyle/>
          <a:p>
            <a:pPr marL="0" marR="0" indent="0" algn="l" defTabSz="1193431" rtl="0" eaLnBrk="1" fontAlgn="auto" latinLnBrk="0" hangingPunct="1">
              <a:lnSpc>
                <a:spcPct val="100000"/>
              </a:lnSpc>
              <a:spcBef>
                <a:spcPts val="0"/>
              </a:spcBef>
              <a:spcAft>
                <a:spcPts val="0"/>
              </a:spcAft>
              <a:buClrTx/>
              <a:buSzTx/>
              <a:buFontTx/>
              <a:buNone/>
              <a:tabLst/>
              <a:defRPr/>
            </a:pPr>
            <a:r>
              <a:rPr lang="nl-NL" sz="1600" b="1" i="0" kern="1200" dirty="0">
                <a:solidFill>
                  <a:schemeClr val="tx1"/>
                </a:solidFill>
                <a:effectLst/>
                <a:latin typeface="Arial" panose="020B0604020202020204" pitchFamily="34" charset="0"/>
                <a:ea typeface="+mn-ea"/>
                <a:cs typeface="Arial" panose="020B0604020202020204" pitchFamily="34" charset="0"/>
              </a:rPr>
              <a:t>Bài hát nhắc tới ai trong gia đình? Bài hát nói lên điều gì?</a:t>
            </a:r>
            <a:endParaRPr lang="vi-VN" sz="1600" b="1" i="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04F556B-8FEB-48C1-B5F8-F58043FC437D}" type="slidenum">
              <a:rPr lang="en-US" smtClean="0"/>
              <a:t>4</a:t>
            </a:fld>
            <a:endParaRPr lang="en-US"/>
          </a:p>
        </p:txBody>
      </p:sp>
    </p:spTree>
    <p:extLst>
      <p:ext uri="{BB962C8B-B14F-4D97-AF65-F5344CB8AC3E}">
        <p14:creationId xmlns:p14="http://schemas.microsoft.com/office/powerpoint/2010/main" val="189020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143000"/>
            <a:ext cx="5226050" cy="3086100"/>
          </a:xfrm>
        </p:spPr>
      </p:sp>
      <p:sp>
        <p:nvSpPr>
          <p:cNvPr id="3" name="Notes Placeholder 2"/>
          <p:cNvSpPr>
            <a:spLocks noGrp="1"/>
          </p:cNvSpPr>
          <p:nvPr>
            <p:ph type="body" idx="1"/>
          </p:nvPr>
        </p:nvSpPr>
        <p:spPr/>
        <p:txBody>
          <a:bodyPr/>
          <a:lstStyle/>
          <a:p>
            <a:r>
              <a:rPr lang="fr-FR" sz="1600" b="1" i="0" kern="1200" dirty="0">
                <a:solidFill>
                  <a:schemeClr val="tx1"/>
                </a:solidFill>
                <a:effectLst/>
                <a:latin typeface="Arial" panose="020B0604020202020204" pitchFamily="34" charset="0"/>
                <a:ea typeface="+mn-ea"/>
                <a:cs typeface="Arial" panose="020B0604020202020204" pitchFamily="34" charset="0"/>
              </a:rPr>
              <a:t>- Họ nội là những người có quan hệ họ hàng với bố, họ ngoại là những người có quan hệ họ hàng với đằng mẹ</a:t>
            </a:r>
            <a:endParaRPr lang="vi-VN" sz="1600" b="1" i="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04F556B-8FEB-48C1-B5F8-F58043FC437D}" type="slidenum">
              <a:rPr lang="en-US" smtClean="0"/>
              <a:t>5</a:t>
            </a:fld>
            <a:endParaRPr lang="en-US"/>
          </a:p>
        </p:txBody>
      </p:sp>
    </p:spTree>
    <p:extLst>
      <p:ext uri="{BB962C8B-B14F-4D97-AF65-F5344CB8AC3E}">
        <p14:creationId xmlns:p14="http://schemas.microsoft.com/office/powerpoint/2010/main" val="108885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143000"/>
            <a:ext cx="5226050" cy="3086100"/>
          </a:xfrm>
        </p:spPr>
      </p:sp>
      <p:sp>
        <p:nvSpPr>
          <p:cNvPr id="3" name="Notes Placeholder 2"/>
          <p:cNvSpPr>
            <a:spLocks noGrp="1"/>
          </p:cNvSpPr>
          <p:nvPr>
            <p:ph type="body" idx="1"/>
          </p:nvPr>
        </p:nvSpPr>
        <p:spPr/>
        <p:txBody>
          <a:bodyPr/>
          <a:lstStyle/>
          <a:p>
            <a:r>
              <a:rPr lang="fr-FR" sz="1600" kern="1200" dirty="0">
                <a:solidFill>
                  <a:schemeClr val="tx1"/>
                </a:solidFill>
                <a:effectLst/>
                <a:latin typeface="+mn-lt"/>
                <a:ea typeface="+mn-ea"/>
                <a:cs typeface="+mn-cs"/>
              </a:rPr>
              <a:t>Hãy tìm thêm những người thuộc họ nội, họ ngoại?</a:t>
            </a:r>
            <a:endParaRPr lang="en-US" dirty="0"/>
          </a:p>
        </p:txBody>
      </p:sp>
      <p:sp>
        <p:nvSpPr>
          <p:cNvPr id="4" name="Slide Number Placeholder 3"/>
          <p:cNvSpPr>
            <a:spLocks noGrp="1"/>
          </p:cNvSpPr>
          <p:nvPr>
            <p:ph type="sldNum" sz="quarter" idx="10"/>
          </p:nvPr>
        </p:nvSpPr>
        <p:spPr/>
        <p:txBody>
          <a:bodyPr/>
          <a:lstStyle/>
          <a:p>
            <a:fld id="{704F556B-8FEB-48C1-B5F8-F58043FC437D}" type="slidenum">
              <a:rPr lang="en-US" smtClean="0"/>
              <a:t>6</a:t>
            </a:fld>
            <a:endParaRPr lang="en-US"/>
          </a:p>
        </p:txBody>
      </p:sp>
    </p:spTree>
    <p:extLst>
      <p:ext uri="{BB962C8B-B14F-4D97-AF65-F5344CB8AC3E}">
        <p14:creationId xmlns:p14="http://schemas.microsoft.com/office/powerpoint/2010/main" val="211965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r>
              <a:rPr lang="nl-NL" sz="1600" b="1" kern="1200" dirty="0">
                <a:solidFill>
                  <a:schemeClr val="tx1"/>
                </a:solidFill>
                <a:effectLst/>
                <a:latin typeface="+mn-lt"/>
                <a:ea typeface="+mn-ea"/>
                <a:cs typeface="+mn-cs"/>
              </a:rPr>
              <a:t>Chốt: Từ chỉ đặc điểm là từ chỉ màu sắc, tính chất,... của sự vật </a:t>
            </a:r>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0857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143000"/>
            <a:ext cx="5226050" cy="3086100"/>
          </a:xfrm>
        </p:spPr>
      </p:sp>
      <p:sp>
        <p:nvSpPr>
          <p:cNvPr id="3" name="Notes Placeholder 2"/>
          <p:cNvSpPr>
            <a:spLocks noGrp="1"/>
          </p:cNvSpPr>
          <p:nvPr>
            <p:ph type="body" idx="1"/>
          </p:nvPr>
        </p:nvSpPr>
        <p:spPr/>
        <p:txBody>
          <a:bodyPr/>
          <a:lstStyle/>
          <a:p>
            <a:r>
              <a:rPr lang="en-US" dirty="0"/>
              <a:t>Thầy</a:t>
            </a:r>
            <a:r>
              <a:rPr lang="en-US" baseline="0" dirty="0"/>
              <a:t> cô kích vào từng ô cột A để hiện đáp án</a:t>
            </a:r>
          </a:p>
          <a:p>
            <a:pPr marL="0" marR="0" indent="0" algn="l" defTabSz="1193431" rtl="0" eaLnBrk="1" fontAlgn="auto" latinLnBrk="0" hangingPunct="1">
              <a:lnSpc>
                <a:spcPct val="100000"/>
              </a:lnSpc>
              <a:spcBef>
                <a:spcPts val="0"/>
              </a:spcBef>
              <a:spcAft>
                <a:spcPts val="0"/>
              </a:spcAft>
              <a:buClrTx/>
              <a:buSzTx/>
              <a:buFontTx/>
              <a:buNone/>
              <a:tabLst/>
              <a:defRPr/>
            </a:pPr>
            <a:r>
              <a:rPr lang="nl-NL" sz="1600" kern="1200" dirty="0">
                <a:solidFill>
                  <a:schemeClr val="tx1"/>
                </a:solidFill>
                <a:effectLst/>
                <a:latin typeface="+mn-lt"/>
                <a:ea typeface="+mn-ea"/>
                <a:cs typeface="+mn-cs"/>
              </a:rPr>
              <a:t>Khi viết câu nêu đặc điểm cần chọn những từ ngữ chỉ đặc điểm phù hợp.</a:t>
            </a:r>
            <a:endParaRPr lang="vi-VN"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4F556B-8FEB-48C1-B5F8-F58043FC437D}" type="slidenum">
              <a:rPr lang="en-US" smtClean="0"/>
              <a:t>8</a:t>
            </a:fld>
            <a:endParaRPr lang="en-US"/>
          </a:p>
        </p:txBody>
      </p:sp>
    </p:spTree>
    <p:extLst>
      <p:ext uri="{BB962C8B-B14F-4D97-AF65-F5344CB8AC3E}">
        <p14:creationId xmlns:p14="http://schemas.microsoft.com/office/powerpoint/2010/main" val="21692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337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954610" y="1511553"/>
            <a:ext cx="11727656" cy="3215522"/>
          </a:xfrm>
        </p:spPr>
        <p:txBody>
          <a:bodyPr anchor="b"/>
          <a:lstStyle>
            <a:lvl1pPr algn="ctr">
              <a:defRPr sz="78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954610" y="4851078"/>
            <a:ext cx="11727656" cy="2229913"/>
          </a:xfrm>
        </p:spPr>
        <p:txBody>
          <a:bodyPr/>
          <a:lstStyle>
            <a:lvl1pPr marL="0" indent="0" algn="ctr">
              <a:buNone/>
              <a:defRPr sz="3100"/>
            </a:lvl1pPr>
            <a:lvl2pPr marL="596714" indent="0" algn="ctr">
              <a:buNone/>
              <a:defRPr sz="2600"/>
            </a:lvl2pPr>
            <a:lvl3pPr marL="1193431" indent="0" algn="ctr">
              <a:buNone/>
              <a:defRPr sz="2400"/>
            </a:lvl3pPr>
            <a:lvl4pPr marL="1790147" indent="0" algn="ctr">
              <a:buNone/>
              <a:defRPr sz="2100"/>
            </a:lvl4pPr>
            <a:lvl5pPr marL="2386861" indent="0" algn="ctr">
              <a:buNone/>
              <a:defRPr sz="2100"/>
            </a:lvl5pPr>
            <a:lvl6pPr marL="2983578" indent="0" algn="ctr">
              <a:buNone/>
              <a:defRPr sz="2100"/>
            </a:lvl6pPr>
            <a:lvl7pPr marL="3580293" indent="0" algn="ctr">
              <a:buNone/>
              <a:defRPr sz="2100"/>
            </a:lvl7pPr>
            <a:lvl8pPr marL="4177009" indent="0" algn="ctr">
              <a:buNone/>
              <a:defRPr sz="2100"/>
            </a:lvl8pPr>
            <a:lvl9pPr marL="4773725" indent="0" algn="ctr">
              <a:buNone/>
              <a:defRPr sz="21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11190140" y="491735"/>
            <a:ext cx="3371701" cy="78271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1075035" y="491735"/>
            <a:ext cx="9919643" cy="78271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86525" y="262214"/>
            <a:ext cx="3090438" cy="2249627"/>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4207536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54610" y="1511553"/>
            <a:ext cx="11727656" cy="3215522"/>
          </a:xfrm>
        </p:spPr>
        <p:txBody>
          <a:bodyPr anchor="b"/>
          <a:lstStyle>
            <a:lvl1pPr algn="ctr">
              <a:defRPr sz="7800"/>
            </a:lvl1pPr>
          </a:lstStyle>
          <a:p>
            <a:r>
              <a:rPr lang="en-US"/>
              <a:t>Click to edit Master title style</a:t>
            </a:r>
          </a:p>
        </p:txBody>
      </p:sp>
      <p:sp>
        <p:nvSpPr>
          <p:cNvPr id="3" name="Subtitle 2"/>
          <p:cNvSpPr>
            <a:spLocks noGrp="1"/>
          </p:cNvSpPr>
          <p:nvPr>
            <p:ph type="subTitle" idx="1"/>
          </p:nvPr>
        </p:nvSpPr>
        <p:spPr>
          <a:xfrm>
            <a:off x="1954610" y="4851078"/>
            <a:ext cx="11727656" cy="2229913"/>
          </a:xfrm>
        </p:spPr>
        <p:txBody>
          <a:bodyPr/>
          <a:lstStyle>
            <a:lvl1pPr marL="0" indent="0" algn="ctr">
              <a:buNone/>
              <a:defRPr sz="3100"/>
            </a:lvl1pPr>
            <a:lvl2pPr marL="596817" indent="0" algn="ctr">
              <a:buNone/>
              <a:defRPr sz="2600"/>
            </a:lvl2pPr>
            <a:lvl3pPr marL="1193636" indent="0" algn="ctr">
              <a:buNone/>
              <a:defRPr sz="2400"/>
            </a:lvl3pPr>
            <a:lvl4pPr marL="1790454" indent="0" algn="ctr">
              <a:buNone/>
              <a:defRPr sz="2100"/>
            </a:lvl4pPr>
            <a:lvl5pPr marL="2387271" indent="0" algn="ctr">
              <a:buNone/>
              <a:defRPr sz="2100"/>
            </a:lvl5pPr>
            <a:lvl6pPr marL="2984090" indent="0" algn="ctr">
              <a:buNone/>
              <a:defRPr sz="2100"/>
            </a:lvl6pPr>
            <a:lvl7pPr marL="3580908" indent="0" algn="ctr">
              <a:buNone/>
              <a:defRPr sz="2100"/>
            </a:lvl7pPr>
            <a:lvl8pPr marL="4177725" indent="0" algn="ctr">
              <a:buNone/>
              <a:defRPr sz="2100"/>
            </a:lvl8pPr>
            <a:lvl9pPr marL="4774544" indent="0" algn="ctr">
              <a:buNone/>
              <a:defRPr sz="21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61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0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92" y="2302606"/>
            <a:ext cx="13486805" cy="3841950"/>
          </a:xfrm>
        </p:spPr>
        <p:txBody>
          <a:bodyPr anchor="b"/>
          <a:lstStyle>
            <a:lvl1pPr>
              <a:defRPr sz="7800"/>
            </a:lvl1pPr>
          </a:lstStyle>
          <a:p>
            <a:r>
              <a:rPr lang="en-US"/>
              <a:t>Click to edit Master title style</a:t>
            </a:r>
          </a:p>
        </p:txBody>
      </p:sp>
      <p:sp>
        <p:nvSpPr>
          <p:cNvPr id="3" name="Text Placeholder 2"/>
          <p:cNvSpPr>
            <a:spLocks noGrp="1"/>
          </p:cNvSpPr>
          <p:nvPr>
            <p:ph type="body" idx="1"/>
          </p:nvPr>
        </p:nvSpPr>
        <p:spPr>
          <a:xfrm>
            <a:off x="1066892" y="6180904"/>
            <a:ext cx="13486805" cy="2020391"/>
          </a:xfrm>
        </p:spPr>
        <p:txBody>
          <a:bodyPr/>
          <a:lstStyle>
            <a:lvl1pPr marL="0" indent="0">
              <a:buNone/>
              <a:defRPr sz="3100">
                <a:solidFill>
                  <a:schemeClr val="tx1">
                    <a:tint val="75000"/>
                  </a:schemeClr>
                </a:solidFill>
              </a:defRPr>
            </a:lvl1pPr>
            <a:lvl2pPr marL="596817" indent="0">
              <a:buNone/>
              <a:defRPr sz="2600">
                <a:solidFill>
                  <a:schemeClr val="tx1">
                    <a:tint val="75000"/>
                  </a:schemeClr>
                </a:solidFill>
              </a:defRPr>
            </a:lvl2pPr>
            <a:lvl3pPr marL="1193636" indent="0">
              <a:buNone/>
              <a:defRPr sz="2400">
                <a:solidFill>
                  <a:schemeClr val="tx1">
                    <a:tint val="75000"/>
                  </a:schemeClr>
                </a:solidFill>
              </a:defRPr>
            </a:lvl3pPr>
            <a:lvl4pPr marL="1790454" indent="0">
              <a:buNone/>
              <a:defRPr sz="2100">
                <a:solidFill>
                  <a:schemeClr val="tx1">
                    <a:tint val="75000"/>
                  </a:schemeClr>
                </a:solidFill>
              </a:defRPr>
            </a:lvl4pPr>
            <a:lvl5pPr marL="2387271" indent="0">
              <a:buNone/>
              <a:defRPr sz="2100">
                <a:solidFill>
                  <a:schemeClr val="tx1">
                    <a:tint val="75000"/>
                  </a:schemeClr>
                </a:solidFill>
              </a:defRPr>
            </a:lvl5pPr>
            <a:lvl6pPr marL="2984090" indent="0">
              <a:buNone/>
              <a:defRPr sz="2100">
                <a:solidFill>
                  <a:schemeClr val="tx1">
                    <a:tint val="75000"/>
                  </a:schemeClr>
                </a:solidFill>
              </a:defRPr>
            </a:lvl6pPr>
            <a:lvl7pPr marL="3580908" indent="0">
              <a:buNone/>
              <a:defRPr sz="2100">
                <a:solidFill>
                  <a:schemeClr val="tx1">
                    <a:tint val="75000"/>
                  </a:schemeClr>
                </a:solidFill>
              </a:defRPr>
            </a:lvl7pPr>
            <a:lvl8pPr marL="4177725" indent="0">
              <a:buNone/>
              <a:defRPr sz="2100">
                <a:solidFill>
                  <a:schemeClr val="tx1">
                    <a:tint val="75000"/>
                  </a:schemeClr>
                </a:solidFill>
              </a:defRPr>
            </a:lvl8pPr>
            <a:lvl9pPr marL="4774544"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27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5035" y="2458677"/>
            <a:ext cx="6645672" cy="58602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16168" y="2458677"/>
            <a:ext cx="6645672" cy="58602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6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7073" y="491736"/>
            <a:ext cx="13486805" cy="1785214"/>
          </a:xfrm>
        </p:spPr>
        <p:txBody>
          <a:bodyPr/>
          <a:lstStyle/>
          <a:p>
            <a:r>
              <a:rPr lang="en-US"/>
              <a:t>Click to edit Master title style</a:t>
            </a:r>
          </a:p>
        </p:txBody>
      </p:sp>
      <p:sp>
        <p:nvSpPr>
          <p:cNvPr id="3" name="Text Placeholder 2"/>
          <p:cNvSpPr>
            <a:spLocks noGrp="1"/>
          </p:cNvSpPr>
          <p:nvPr>
            <p:ph type="body" idx="1"/>
          </p:nvPr>
        </p:nvSpPr>
        <p:spPr>
          <a:xfrm>
            <a:off x="1077074" y="2264122"/>
            <a:ext cx="6615130" cy="1109611"/>
          </a:xfrm>
        </p:spPr>
        <p:txBody>
          <a:bodyPr anchor="b"/>
          <a:lstStyle>
            <a:lvl1pPr marL="0" indent="0">
              <a:buNone/>
              <a:defRPr sz="3100" b="1"/>
            </a:lvl1pPr>
            <a:lvl2pPr marL="596817" indent="0">
              <a:buNone/>
              <a:defRPr sz="2600" b="1"/>
            </a:lvl2pPr>
            <a:lvl3pPr marL="1193636" indent="0">
              <a:buNone/>
              <a:defRPr sz="2400" b="1"/>
            </a:lvl3pPr>
            <a:lvl4pPr marL="1790454" indent="0">
              <a:buNone/>
              <a:defRPr sz="2100" b="1"/>
            </a:lvl4pPr>
            <a:lvl5pPr marL="2387271" indent="0">
              <a:buNone/>
              <a:defRPr sz="2100" b="1"/>
            </a:lvl5pPr>
            <a:lvl6pPr marL="2984090" indent="0">
              <a:buNone/>
              <a:defRPr sz="2100" b="1"/>
            </a:lvl6pPr>
            <a:lvl7pPr marL="3580908" indent="0">
              <a:buNone/>
              <a:defRPr sz="2100" b="1"/>
            </a:lvl7pPr>
            <a:lvl8pPr marL="4177725" indent="0">
              <a:buNone/>
              <a:defRPr sz="2100" b="1"/>
            </a:lvl8pPr>
            <a:lvl9pPr marL="4774544" indent="0">
              <a:buNone/>
              <a:defRPr sz="2100" b="1"/>
            </a:lvl9pPr>
          </a:lstStyle>
          <a:p>
            <a:pPr lvl="0"/>
            <a:r>
              <a:rPr lang="en-US"/>
              <a:t>Edit Master text styles</a:t>
            </a:r>
          </a:p>
        </p:txBody>
      </p:sp>
      <p:sp>
        <p:nvSpPr>
          <p:cNvPr id="4" name="Content Placeholder 3"/>
          <p:cNvSpPr>
            <a:spLocks noGrp="1"/>
          </p:cNvSpPr>
          <p:nvPr>
            <p:ph sz="half" idx="2"/>
          </p:nvPr>
        </p:nvSpPr>
        <p:spPr>
          <a:xfrm>
            <a:off x="1077074" y="3373733"/>
            <a:ext cx="6615130" cy="4962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16169" y="2264122"/>
            <a:ext cx="6647709" cy="1109611"/>
          </a:xfrm>
        </p:spPr>
        <p:txBody>
          <a:bodyPr anchor="b"/>
          <a:lstStyle>
            <a:lvl1pPr marL="0" indent="0">
              <a:buNone/>
              <a:defRPr sz="3100" b="1"/>
            </a:lvl1pPr>
            <a:lvl2pPr marL="596817" indent="0">
              <a:buNone/>
              <a:defRPr sz="2600" b="1"/>
            </a:lvl2pPr>
            <a:lvl3pPr marL="1193636" indent="0">
              <a:buNone/>
              <a:defRPr sz="2400" b="1"/>
            </a:lvl3pPr>
            <a:lvl4pPr marL="1790454" indent="0">
              <a:buNone/>
              <a:defRPr sz="2100" b="1"/>
            </a:lvl4pPr>
            <a:lvl5pPr marL="2387271" indent="0">
              <a:buNone/>
              <a:defRPr sz="2100" b="1"/>
            </a:lvl5pPr>
            <a:lvl6pPr marL="2984090" indent="0">
              <a:buNone/>
              <a:defRPr sz="2100" b="1"/>
            </a:lvl6pPr>
            <a:lvl7pPr marL="3580908" indent="0">
              <a:buNone/>
              <a:defRPr sz="2100" b="1"/>
            </a:lvl7pPr>
            <a:lvl8pPr marL="4177725" indent="0">
              <a:buNone/>
              <a:defRPr sz="2100" b="1"/>
            </a:lvl8pPr>
            <a:lvl9pPr marL="4774544" indent="0">
              <a:buNone/>
              <a:defRPr sz="2100" b="1"/>
            </a:lvl9pPr>
          </a:lstStyle>
          <a:p>
            <a:pPr lvl="0"/>
            <a:r>
              <a:rPr lang="en-US"/>
              <a:t>Edit Master text styles</a:t>
            </a:r>
          </a:p>
        </p:txBody>
      </p:sp>
      <p:sp>
        <p:nvSpPr>
          <p:cNvPr id="6" name="Content Placeholder 5"/>
          <p:cNvSpPr>
            <a:spLocks noGrp="1"/>
          </p:cNvSpPr>
          <p:nvPr>
            <p:ph sz="quarter" idx="4"/>
          </p:nvPr>
        </p:nvSpPr>
        <p:spPr>
          <a:xfrm>
            <a:off x="7916169" y="3373733"/>
            <a:ext cx="6647709" cy="4962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53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04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04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074" y="615738"/>
            <a:ext cx="5043299" cy="2155084"/>
          </a:xfrm>
        </p:spPr>
        <p:txBody>
          <a:bodyPr anchor="b"/>
          <a:lstStyle>
            <a:lvl1pPr>
              <a:defRPr sz="4200"/>
            </a:lvl1pPr>
          </a:lstStyle>
          <a:p>
            <a:r>
              <a:rPr lang="en-US"/>
              <a:t>Click to edit Master title style</a:t>
            </a:r>
          </a:p>
        </p:txBody>
      </p:sp>
      <p:sp>
        <p:nvSpPr>
          <p:cNvPr id="3" name="Content Placeholder 2"/>
          <p:cNvSpPr>
            <a:spLocks noGrp="1"/>
          </p:cNvSpPr>
          <p:nvPr>
            <p:ph idx="1"/>
          </p:nvPr>
        </p:nvSpPr>
        <p:spPr>
          <a:xfrm>
            <a:off x="6647709" y="1329824"/>
            <a:ext cx="7916168" cy="6563600"/>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7074" y="2770824"/>
            <a:ext cx="5043299" cy="5133291"/>
          </a:xfrm>
        </p:spPr>
        <p:txBody>
          <a:bodyPr/>
          <a:lstStyle>
            <a:lvl1pPr marL="0" indent="0">
              <a:buNone/>
              <a:defRPr sz="2100"/>
            </a:lvl1pPr>
            <a:lvl2pPr marL="596817" indent="0">
              <a:buNone/>
              <a:defRPr sz="1800"/>
            </a:lvl2pPr>
            <a:lvl3pPr marL="1193636" indent="0">
              <a:buNone/>
              <a:defRPr sz="1600"/>
            </a:lvl3pPr>
            <a:lvl4pPr marL="1790454" indent="0">
              <a:buNone/>
              <a:defRPr sz="1300"/>
            </a:lvl4pPr>
            <a:lvl5pPr marL="2387271" indent="0">
              <a:buNone/>
              <a:defRPr sz="1300"/>
            </a:lvl5pPr>
            <a:lvl6pPr marL="2984090" indent="0">
              <a:buNone/>
              <a:defRPr sz="1300"/>
            </a:lvl6pPr>
            <a:lvl7pPr marL="3580908" indent="0">
              <a:buNone/>
              <a:defRPr sz="1300"/>
            </a:lvl7pPr>
            <a:lvl8pPr marL="4177725" indent="0">
              <a:buNone/>
              <a:defRPr sz="1300"/>
            </a:lvl8pPr>
            <a:lvl9pPr marL="4774544"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2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074" y="615738"/>
            <a:ext cx="5043299" cy="2155084"/>
          </a:xfrm>
        </p:spPr>
        <p:txBody>
          <a:bodyPr anchor="b"/>
          <a:lstStyle>
            <a:lvl1pPr>
              <a:defRPr sz="4200"/>
            </a:lvl1pPr>
          </a:lstStyle>
          <a:p>
            <a:r>
              <a:rPr lang="en-US"/>
              <a:t>Click to edit Master title style</a:t>
            </a:r>
          </a:p>
        </p:txBody>
      </p:sp>
      <p:sp>
        <p:nvSpPr>
          <p:cNvPr id="3" name="Picture Placeholder 2"/>
          <p:cNvSpPr>
            <a:spLocks noGrp="1"/>
          </p:cNvSpPr>
          <p:nvPr>
            <p:ph type="pic" idx="1"/>
          </p:nvPr>
        </p:nvSpPr>
        <p:spPr>
          <a:xfrm>
            <a:off x="6647709" y="1329824"/>
            <a:ext cx="7916168" cy="6563600"/>
          </a:xfrm>
        </p:spPr>
        <p:txBody>
          <a:bodyPr/>
          <a:lstStyle>
            <a:lvl1pPr marL="0" indent="0">
              <a:buNone/>
              <a:defRPr sz="4200"/>
            </a:lvl1pPr>
            <a:lvl2pPr marL="596817" indent="0">
              <a:buNone/>
              <a:defRPr sz="3700"/>
            </a:lvl2pPr>
            <a:lvl3pPr marL="1193636" indent="0">
              <a:buNone/>
              <a:defRPr sz="3100"/>
            </a:lvl3pPr>
            <a:lvl4pPr marL="1790454" indent="0">
              <a:buNone/>
              <a:defRPr sz="2600"/>
            </a:lvl4pPr>
            <a:lvl5pPr marL="2387271" indent="0">
              <a:buNone/>
              <a:defRPr sz="2600"/>
            </a:lvl5pPr>
            <a:lvl6pPr marL="2984090" indent="0">
              <a:buNone/>
              <a:defRPr sz="2600"/>
            </a:lvl6pPr>
            <a:lvl7pPr marL="3580908" indent="0">
              <a:buNone/>
              <a:defRPr sz="2600"/>
            </a:lvl7pPr>
            <a:lvl8pPr marL="4177725" indent="0">
              <a:buNone/>
              <a:defRPr sz="2600"/>
            </a:lvl8pPr>
            <a:lvl9pPr marL="4774544" indent="0">
              <a:buNone/>
              <a:defRPr sz="2600"/>
            </a:lvl9pPr>
          </a:lstStyle>
          <a:p>
            <a:endParaRPr lang="en-US"/>
          </a:p>
        </p:txBody>
      </p:sp>
      <p:sp>
        <p:nvSpPr>
          <p:cNvPr id="4" name="Text Placeholder 3"/>
          <p:cNvSpPr>
            <a:spLocks noGrp="1"/>
          </p:cNvSpPr>
          <p:nvPr>
            <p:ph type="body" sz="half" idx="2"/>
          </p:nvPr>
        </p:nvSpPr>
        <p:spPr>
          <a:xfrm>
            <a:off x="1077074" y="2770824"/>
            <a:ext cx="5043299" cy="5133291"/>
          </a:xfrm>
        </p:spPr>
        <p:txBody>
          <a:bodyPr/>
          <a:lstStyle>
            <a:lvl1pPr marL="0" indent="0">
              <a:buNone/>
              <a:defRPr sz="2100"/>
            </a:lvl1pPr>
            <a:lvl2pPr marL="596817" indent="0">
              <a:buNone/>
              <a:defRPr sz="1800"/>
            </a:lvl2pPr>
            <a:lvl3pPr marL="1193636" indent="0">
              <a:buNone/>
              <a:defRPr sz="1600"/>
            </a:lvl3pPr>
            <a:lvl4pPr marL="1790454" indent="0">
              <a:buNone/>
              <a:defRPr sz="1300"/>
            </a:lvl4pPr>
            <a:lvl5pPr marL="2387271" indent="0">
              <a:buNone/>
              <a:defRPr sz="1300"/>
            </a:lvl5pPr>
            <a:lvl6pPr marL="2984090" indent="0">
              <a:buNone/>
              <a:defRPr sz="1300"/>
            </a:lvl6pPr>
            <a:lvl7pPr marL="3580908" indent="0">
              <a:buNone/>
              <a:defRPr sz="1300"/>
            </a:lvl7pPr>
            <a:lvl8pPr marL="4177725" indent="0">
              <a:buNone/>
              <a:defRPr sz="1300"/>
            </a:lvl8pPr>
            <a:lvl9pPr marL="4774544"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652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1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0140" y="491735"/>
            <a:ext cx="3371701" cy="78271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5035" y="491735"/>
            <a:ext cx="9919643" cy="78271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327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54610" y="1511553"/>
            <a:ext cx="11727656" cy="3215522"/>
          </a:xfrm>
        </p:spPr>
        <p:txBody>
          <a:bodyPr anchor="b"/>
          <a:lstStyle>
            <a:lvl1pPr algn="ctr">
              <a:defRPr sz="7696"/>
            </a:lvl1pPr>
          </a:lstStyle>
          <a:p>
            <a:r>
              <a:rPr lang="en-US"/>
              <a:t>Click to edit Master title style</a:t>
            </a:r>
          </a:p>
        </p:txBody>
      </p:sp>
      <p:sp>
        <p:nvSpPr>
          <p:cNvPr id="3" name="Subtitle 2"/>
          <p:cNvSpPr>
            <a:spLocks noGrp="1"/>
          </p:cNvSpPr>
          <p:nvPr>
            <p:ph type="subTitle" idx="1"/>
          </p:nvPr>
        </p:nvSpPr>
        <p:spPr>
          <a:xfrm>
            <a:off x="1954610" y="4851078"/>
            <a:ext cx="11727656" cy="2229913"/>
          </a:xfrm>
        </p:spPr>
        <p:txBody>
          <a:bodyPr/>
          <a:lstStyle>
            <a:lvl1pPr marL="0" indent="0" algn="ctr">
              <a:buNone/>
              <a:defRPr sz="3078"/>
            </a:lvl1pPr>
            <a:lvl2pPr marL="586405" indent="0" algn="ctr">
              <a:buNone/>
              <a:defRPr sz="2565"/>
            </a:lvl2pPr>
            <a:lvl3pPr marL="1172809" indent="0" algn="ctr">
              <a:buNone/>
              <a:defRPr sz="2309"/>
            </a:lvl3pPr>
            <a:lvl4pPr marL="1759214" indent="0" algn="ctr">
              <a:buNone/>
              <a:defRPr sz="2052"/>
            </a:lvl4pPr>
            <a:lvl5pPr marL="2345619" indent="0" algn="ctr">
              <a:buNone/>
              <a:defRPr sz="2052"/>
            </a:lvl5pPr>
            <a:lvl6pPr marL="2932024" indent="0" algn="ctr">
              <a:buNone/>
              <a:defRPr sz="2052"/>
            </a:lvl6pPr>
            <a:lvl7pPr marL="3518428" indent="0" algn="ctr">
              <a:buNone/>
              <a:defRPr sz="2052"/>
            </a:lvl7pPr>
            <a:lvl8pPr marL="4104833" indent="0" algn="ctr">
              <a:buNone/>
              <a:defRPr sz="2052"/>
            </a:lvl8pPr>
            <a:lvl9pPr marL="4691238" indent="0" algn="ctr">
              <a:buNone/>
              <a:defRPr sz="2052"/>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37880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39258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91" y="2302606"/>
            <a:ext cx="13486805" cy="3841950"/>
          </a:xfrm>
        </p:spPr>
        <p:txBody>
          <a:bodyPr anchor="b"/>
          <a:lstStyle>
            <a:lvl1pPr>
              <a:defRPr sz="7696"/>
            </a:lvl1pPr>
          </a:lstStyle>
          <a:p>
            <a:r>
              <a:rPr lang="en-US"/>
              <a:t>Click to edit Master title style</a:t>
            </a:r>
          </a:p>
        </p:txBody>
      </p:sp>
      <p:sp>
        <p:nvSpPr>
          <p:cNvPr id="3" name="Text Placeholder 2"/>
          <p:cNvSpPr>
            <a:spLocks noGrp="1"/>
          </p:cNvSpPr>
          <p:nvPr>
            <p:ph type="body" idx="1"/>
          </p:nvPr>
        </p:nvSpPr>
        <p:spPr>
          <a:xfrm>
            <a:off x="1066891" y="6180902"/>
            <a:ext cx="13486805" cy="2020391"/>
          </a:xfrm>
        </p:spPr>
        <p:txBody>
          <a:bodyPr/>
          <a:lstStyle>
            <a:lvl1pPr marL="0" indent="0">
              <a:buNone/>
              <a:defRPr sz="3078">
                <a:solidFill>
                  <a:schemeClr val="tx1">
                    <a:tint val="75000"/>
                  </a:schemeClr>
                </a:solidFill>
              </a:defRPr>
            </a:lvl1pPr>
            <a:lvl2pPr marL="586405" indent="0">
              <a:buNone/>
              <a:defRPr sz="2565">
                <a:solidFill>
                  <a:schemeClr val="tx1">
                    <a:tint val="75000"/>
                  </a:schemeClr>
                </a:solidFill>
              </a:defRPr>
            </a:lvl2pPr>
            <a:lvl3pPr marL="1172809" indent="0">
              <a:buNone/>
              <a:defRPr sz="2309">
                <a:solidFill>
                  <a:schemeClr val="tx1">
                    <a:tint val="75000"/>
                  </a:schemeClr>
                </a:solidFill>
              </a:defRPr>
            </a:lvl3pPr>
            <a:lvl4pPr marL="1759214" indent="0">
              <a:buNone/>
              <a:defRPr sz="2052">
                <a:solidFill>
                  <a:schemeClr val="tx1">
                    <a:tint val="75000"/>
                  </a:schemeClr>
                </a:solidFill>
              </a:defRPr>
            </a:lvl4pPr>
            <a:lvl5pPr marL="2345619" indent="0">
              <a:buNone/>
              <a:defRPr sz="2052">
                <a:solidFill>
                  <a:schemeClr val="tx1">
                    <a:tint val="75000"/>
                  </a:schemeClr>
                </a:solidFill>
              </a:defRPr>
            </a:lvl5pPr>
            <a:lvl6pPr marL="2932024" indent="0">
              <a:buNone/>
              <a:defRPr sz="2052">
                <a:solidFill>
                  <a:schemeClr val="tx1">
                    <a:tint val="75000"/>
                  </a:schemeClr>
                </a:solidFill>
              </a:defRPr>
            </a:lvl6pPr>
            <a:lvl7pPr marL="3518428" indent="0">
              <a:buNone/>
              <a:defRPr sz="2052">
                <a:solidFill>
                  <a:schemeClr val="tx1">
                    <a:tint val="75000"/>
                  </a:schemeClr>
                </a:solidFill>
              </a:defRPr>
            </a:lvl7pPr>
            <a:lvl8pPr marL="4104833" indent="0">
              <a:buNone/>
              <a:defRPr sz="2052">
                <a:solidFill>
                  <a:schemeClr val="tx1">
                    <a:tint val="75000"/>
                  </a:schemeClr>
                </a:solidFill>
              </a:defRPr>
            </a:lvl8pPr>
            <a:lvl9pPr marL="4691238" indent="0">
              <a:buNone/>
              <a:defRPr sz="205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526447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5035" y="2458677"/>
            <a:ext cx="6645672" cy="58602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16168" y="2458677"/>
            <a:ext cx="6645672" cy="58602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16333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7072" y="491736"/>
            <a:ext cx="13486805" cy="1785214"/>
          </a:xfrm>
        </p:spPr>
        <p:txBody>
          <a:bodyPr/>
          <a:lstStyle/>
          <a:p>
            <a:r>
              <a:rPr lang="en-US"/>
              <a:t>Click to edit Master title style</a:t>
            </a:r>
          </a:p>
        </p:txBody>
      </p:sp>
      <p:sp>
        <p:nvSpPr>
          <p:cNvPr id="3" name="Text Placeholder 2"/>
          <p:cNvSpPr>
            <a:spLocks noGrp="1"/>
          </p:cNvSpPr>
          <p:nvPr>
            <p:ph type="body" idx="1"/>
          </p:nvPr>
        </p:nvSpPr>
        <p:spPr>
          <a:xfrm>
            <a:off x="1077073" y="2264122"/>
            <a:ext cx="6615130" cy="1109611"/>
          </a:xfrm>
        </p:spPr>
        <p:txBody>
          <a:bodyPr anchor="b"/>
          <a:lstStyle>
            <a:lvl1pPr marL="0" indent="0">
              <a:buNone/>
              <a:defRPr sz="3078" b="1"/>
            </a:lvl1pPr>
            <a:lvl2pPr marL="586405" indent="0">
              <a:buNone/>
              <a:defRPr sz="2565" b="1"/>
            </a:lvl2pPr>
            <a:lvl3pPr marL="1172809" indent="0">
              <a:buNone/>
              <a:defRPr sz="2309" b="1"/>
            </a:lvl3pPr>
            <a:lvl4pPr marL="1759214" indent="0">
              <a:buNone/>
              <a:defRPr sz="2052" b="1"/>
            </a:lvl4pPr>
            <a:lvl5pPr marL="2345619" indent="0">
              <a:buNone/>
              <a:defRPr sz="2052" b="1"/>
            </a:lvl5pPr>
            <a:lvl6pPr marL="2932024" indent="0">
              <a:buNone/>
              <a:defRPr sz="2052" b="1"/>
            </a:lvl6pPr>
            <a:lvl7pPr marL="3518428" indent="0">
              <a:buNone/>
              <a:defRPr sz="2052" b="1"/>
            </a:lvl7pPr>
            <a:lvl8pPr marL="4104833" indent="0">
              <a:buNone/>
              <a:defRPr sz="2052" b="1"/>
            </a:lvl8pPr>
            <a:lvl9pPr marL="4691238" indent="0">
              <a:buNone/>
              <a:defRPr sz="2052" b="1"/>
            </a:lvl9pPr>
          </a:lstStyle>
          <a:p>
            <a:pPr lvl="0"/>
            <a:r>
              <a:rPr lang="en-US"/>
              <a:t>Edit Master text styles</a:t>
            </a:r>
          </a:p>
        </p:txBody>
      </p:sp>
      <p:sp>
        <p:nvSpPr>
          <p:cNvPr id="4" name="Content Placeholder 3"/>
          <p:cNvSpPr>
            <a:spLocks noGrp="1"/>
          </p:cNvSpPr>
          <p:nvPr>
            <p:ph sz="half" idx="2"/>
          </p:nvPr>
        </p:nvSpPr>
        <p:spPr>
          <a:xfrm>
            <a:off x="1077073" y="3373733"/>
            <a:ext cx="6615130" cy="4962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16168" y="2264122"/>
            <a:ext cx="6647709" cy="1109611"/>
          </a:xfrm>
        </p:spPr>
        <p:txBody>
          <a:bodyPr anchor="b"/>
          <a:lstStyle>
            <a:lvl1pPr marL="0" indent="0">
              <a:buNone/>
              <a:defRPr sz="3078" b="1"/>
            </a:lvl1pPr>
            <a:lvl2pPr marL="586405" indent="0">
              <a:buNone/>
              <a:defRPr sz="2565" b="1"/>
            </a:lvl2pPr>
            <a:lvl3pPr marL="1172809" indent="0">
              <a:buNone/>
              <a:defRPr sz="2309" b="1"/>
            </a:lvl3pPr>
            <a:lvl4pPr marL="1759214" indent="0">
              <a:buNone/>
              <a:defRPr sz="2052" b="1"/>
            </a:lvl4pPr>
            <a:lvl5pPr marL="2345619" indent="0">
              <a:buNone/>
              <a:defRPr sz="2052" b="1"/>
            </a:lvl5pPr>
            <a:lvl6pPr marL="2932024" indent="0">
              <a:buNone/>
              <a:defRPr sz="2052" b="1"/>
            </a:lvl6pPr>
            <a:lvl7pPr marL="3518428" indent="0">
              <a:buNone/>
              <a:defRPr sz="2052" b="1"/>
            </a:lvl7pPr>
            <a:lvl8pPr marL="4104833" indent="0">
              <a:buNone/>
              <a:defRPr sz="2052" b="1"/>
            </a:lvl8pPr>
            <a:lvl9pPr marL="4691238" indent="0">
              <a:buNone/>
              <a:defRPr sz="2052" b="1"/>
            </a:lvl9pPr>
          </a:lstStyle>
          <a:p>
            <a:pPr lvl="0"/>
            <a:r>
              <a:rPr lang="en-US"/>
              <a:t>Edit Master text styles</a:t>
            </a:r>
          </a:p>
        </p:txBody>
      </p:sp>
      <p:sp>
        <p:nvSpPr>
          <p:cNvPr id="6" name="Content Placeholder 5"/>
          <p:cNvSpPr>
            <a:spLocks noGrp="1"/>
          </p:cNvSpPr>
          <p:nvPr>
            <p:ph sz="quarter" idx="4"/>
          </p:nvPr>
        </p:nvSpPr>
        <p:spPr>
          <a:xfrm>
            <a:off x="7916168" y="3373733"/>
            <a:ext cx="6647709" cy="4962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019547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7087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1066892" y="2302606"/>
            <a:ext cx="13486805" cy="3841950"/>
          </a:xfrm>
        </p:spPr>
        <p:txBody>
          <a:bodyPr anchor="b"/>
          <a:lstStyle>
            <a:lvl1pPr>
              <a:defRPr sz="78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1066892" y="6180905"/>
            <a:ext cx="13486805" cy="2020391"/>
          </a:xfrm>
        </p:spPr>
        <p:txBody>
          <a:bodyPr/>
          <a:lstStyle>
            <a:lvl1pPr marL="0" indent="0">
              <a:buNone/>
              <a:defRPr sz="3100">
                <a:solidFill>
                  <a:schemeClr val="tx1">
                    <a:tint val="75000"/>
                  </a:schemeClr>
                </a:solidFill>
              </a:defRPr>
            </a:lvl1pPr>
            <a:lvl2pPr marL="596714" indent="0">
              <a:buNone/>
              <a:defRPr sz="2600">
                <a:solidFill>
                  <a:schemeClr val="tx1">
                    <a:tint val="75000"/>
                  </a:schemeClr>
                </a:solidFill>
              </a:defRPr>
            </a:lvl2pPr>
            <a:lvl3pPr marL="1193431" indent="0">
              <a:buNone/>
              <a:defRPr sz="2400">
                <a:solidFill>
                  <a:schemeClr val="tx1">
                    <a:tint val="75000"/>
                  </a:schemeClr>
                </a:solidFill>
              </a:defRPr>
            </a:lvl3pPr>
            <a:lvl4pPr marL="1790147" indent="0">
              <a:buNone/>
              <a:defRPr sz="2100">
                <a:solidFill>
                  <a:schemeClr val="tx1">
                    <a:tint val="75000"/>
                  </a:schemeClr>
                </a:solidFill>
              </a:defRPr>
            </a:lvl4pPr>
            <a:lvl5pPr marL="2386861" indent="0">
              <a:buNone/>
              <a:defRPr sz="2100">
                <a:solidFill>
                  <a:schemeClr val="tx1">
                    <a:tint val="75000"/>
                  </a:schemeClr>
                </a:solidFill>
              </a:defRPr>
            </a:lvl5pPr>
            <a:lvl6pPr marL="2983578" indent="0">
              <a:buNone/>
              <a:defRPr sz="2100">
                <a:solidFill>
                  <a:schemeClr val="tx1">
                    <a:tint val="75000"/>
                  </a:schemeClr>
                </a:solidFill>
              </a:defRPr>
            </a:lvl6pPr>
            <a:lvl7pPr marL="3580293" indent="0">
              <a:buNone/>
              <a:defRPr sz="2100">
                <a:solidFill>
                  <a:schemeClr val="tx1">
                    <a:tint val="75000"/>
                  </a:schemeClr>
                </a:solidFill>
              </a:defRPr>
            </a:lvl7pPr>
            <a:lvl8pPr marL="4177009" indent="0">
              <a:buNone/>
              <a:defRPr sz="2100">
                <a:solidFill>
                  <a:schemeClr val="tx1">
                    <a:tint val="75000"/>
                  </a:schemeClr>
                </a:solidFill>
              </a:defRPr>
            </a:lvl8pPr>
            <a:lvl9pPr marL="4773725" indent="0">
              <a:buNone/>
              <a:defRPr sz="2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759186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072" y="615738"/>
            <a:ext cx="5043299" cy="2155084"/>
          </a:xfrm>
        </p:spPr>
        <p:txBody>
          <a:bodyPr anchor="b"/>
          <a:lstStyle>
            <a:lvl1pPr>
              <a:defRPr sz="4104"/>
            </a:lvl1pPr>
          </a:lstStyle>
          <a:p>
            <a:r>
              <a:rPr lang="en-US"/>
              <a:t>Click to edit Master title style</a:t>
            </a:r>
          </a:p>
        </p:txBody>
      </p:sp>
      <p:sp>
        <p:nvSpPr>
          <p:cNvPr id="3" name="Content Placeholder 2"/>
          <p:cNvSpPr>
            <a:spLocks noGrp="1"/>
          </p:cNvSpPr>
          <p:nvPr>
            <p:ph idx="1"/>
          </p:nvPr>
        </p:nvSpPr>
        <p:spPr>
          <a:xfrm>
            <a:off x="6647709" y="1329824"/>
            <a:ext cx="7916168" cy="6563600"/>
          </a:xfrm>
        </p:spPr>
        <p:txBody>
          <a:bodyPr/>
          <a:lstStyle>
            <a:lvl1pPr>
              <a:defRPr sz="4104"/>
            </a:lvl1pPr>
            <a:lvl2pPr>
              <a:defRPr sz="3591"/>
            </a:lvl2pPr>
            <a:lvl3pPr>
              <a:defRPr sz="3078"/>
            </a:lvl3pPr>
            <a:lvl4pPr>
              <a:defRPr sz="2565"/>
            </a:lvl4pPr>
            <a:lvl5pPr>
              <a:defRPr sz="2565"/>
            </a:lvl5pPr>
            <a:lvl6pPr>
              <a:defRPr sz="2565"/>
            </a:lvl6pPr>
            <a:lvl7pPr>
              <a:defRPr sz="2565"/>
            </a:lvl7pPr>
            <a:lvl8pPr>
              <a:defRPr sz="2565"/>
            </a:lvl8pPr>
            <a:lvl9pPr>
              <a:defRPr sz="256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7072" y="2770823"/>
            <a:ext cx="5043299" cy="5133291"/>
          </a:xfrm>
        </p:spPr>
        <p:txBody>
          <a:bodyPr/>
          <a:lstStyle>
            <a:lvl1pPr marL="0" indent="0">
              <a:buNone/>
              <a:defRPr sz="2052"/>
            </a:lvl1pPr>
            <a:lvl2pPr marL="586405" indent="0">
              <a:buNone/>
              <a:defRPr sz="1796"/>
            </a:lvl2pPr>
            <a:lvl3pPr marL="1172809" indent="0">
              <a:buNone/>
              <a:defRPr sz="1539"/>
            </a:lvl3pPr>
            <a:lvl4pPr marL="1759214" indent="0">
              <a:buNone/>
              <a:defRPr sz="1283"/>
            </a:lvl4pPr>
            <a:lvl5pPr marL="2345619" indent="0">
              <a:buNone/>
              <a:defRPr sz="1283"/>
            </a:lvl5pPr>
            <a:lvl6pPr marL="2932024" indent="0">
              <a:buNone/>
              <a:defRPr sz="1283"/>
            </a:lvl6pPr>
            <a:lvl7pPr marL="3518428" indent="0">
              <a:buNone/>
              <a:defRPr sz="1283"/>
            </a:lvl7pPr>
            <a:lvl8pPr marL="4104833" indent="0">
              <a:buNone/>
              <a:defRPr sz="1283"/>
            </a:lvl8pPr>
            <a:lvl9pPr marL="4691238" indent="0">
              <a:buNone/>
              <a:defRPr sz="1283"/>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906559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072" y="615738"/>
            <a:ext cx="5043299" cy="2155084"/>
          </a:xfrm>
        </p:spPr>
        <p:txBody>
          <a:bodyPr anchor="b"/>
          <a:lstStyle>
            <a:lvl1pPr>
              <a:defRPr sz="4104"/>
            </a:lvl1pPr>
          </a:lstStyle>
          <a:p>
            <a:r>
              <a:rPr lang="en-US"/>
              <a:t>Click to edit Master title style</a:t>
            </a:r>
          </a:p>
        </p:txBody>
      </p:sp>
      <p:sp>
        <p:nvSpPr>
          <p:cNvPr id="3" name="Picture Placeholder 2"/>
          <p:cNvSpPr>
            <a:spLocks noGrp="1"/>
          </p:cNvSpPr>
          <p:nvPr>
            <p:ph type="pic" idx="1"/>
          </p:nvPr>
        </p:nvSpPr>
        <p:spPr>
          <a:xfrm>
            <a:off x="6647709" y="1329824"/>
            <a:ext cx="7916168" cy="6563600"/>
          </a:xfrm>
        </p:spPr>
        <p:txBody>
          <a:bodyPr/>
          <a:lstStyle>
            <a:lvl1pPr marL="0" indent="0">
              <a:buNone/>
              <a:defRPr sz="4104"/>
            </a:lvl1pPr>
            <a:lvl2pPr marL="586405" indent="0">
              <a:buNone/>
              <a:defRPr sz="3591"/>
            </a:lvl2pPr>
            <a:lvl3pPr marL="1172809" indent="0">
              <a:buNone/>
              <a:defRPr sz="3078"/>
            </a:lvl3pPr>
            <a:lvl4pPr marL="1759214" indent="0">
              <a:buNone/>
              <a:defRPr sz="2565"/>
            </a:lvl4pPr>
            <a:lvl5pPr marL="2345619" indent="0">
              <a:buNone/>
              <a:defRPr sz="2565"/>
            </a:lvl5pPr>
            <a:lvl6pPr marL="2932024" indent="0">
              <a:buNone/>
              <a:defRPr sz="2565"/>
            </a:lvl6pPr>
            <a:lvl7pPr marL="3518428" indent="0">
              <a:buNone/>
              <a:defRPr sz="2565"/>
            </a:lvl7pPr>
            <a:lvl8pPr marL="4104833" indent="0">
              <a:buNone/>
              <a:defRPr sz="2565"/>
            </a:lvl8pPr>
            <a:lvl9pPr marL="4691238" indent="0">
              <a:buNone/>
              <a:defRPr sz="2565"/>
            </a:lvl9pPr>
          </a:lstStyle>
          <a:p>
            <a:endParaRPr lang="en-US"/>
          </a:p>
        </p:txBody>
      </p:sp>
      <p:sp>
        <p:nvSpPr>
          <p:cNvPr id="4" name="Text Placeholder 3"/>
          <p:cNvSpPr>
            <a:spLocks noGrp="1"/>
          </p:cNvSpPr>
          <p:nvPr>
            <p:ph type="body" sz="half" idx="2"/>
          </p:nvPr>
        </p:nvSpPr>
        <p:spPr>
          <a:xfrm>
            <a:off x="1077072" y="2770823"/>
            <a:ext cx="5043299" cy="5133291"/>
          </a:xfrm>
        </p:spPr>
        <p:txBody>
          <a:bodyPr/>
          <a:lstStyle>
            <a:lvl1pPr marL="0" indent="0">
              <a:buNone/>
              <a:defRPr sz="2052"/>
            </a:lvl1pPr>
            <a:lvl2pPr marL="586405" indent="0">
              <a:buNone/>
              <a:defRPr sz="1796"/>
            </a:lvl2pPr>
            <a:lvl3pPr marL="1172809" indent="0">
              <a:buNone/>
              <a:defRPr sz="1539"/>
            </a:lvl3pPr>
            <a:lvl4pPr marL="1759214" indent="0">
              <a:buNone/>
              <a:defRPr sz="1283"/>
            </a:lvl4pPr>
            <a:lvl5pPr marL="2345619" indent="0">
              <a:buNone/>
              <a:defRPr sz="1283"/>
            </a:lvl5pPr>
            <a:lvl6pPr marL="2932024" indent="0">
              <a:buNone/>
              <a:defRPr sz="1283"/>
            </a:lvl6pPr>
            <a:lvl7pPr marL="3518428" indent="0">
              <a:buNone/>
              <a:defRPr sz="1283"/>
            </a:lvl7pPr>
            <a:lvl8pPr marL="4104833" indent="0">
              <a:buNone/>
              <a:defRPr sz="1283"/>
            </a:lvl8pPr>
            <a:lvl9pPr marL="4691238" indent="0">
              <a:buNone/>
              <a:defRPr sz="1283"/>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162530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089916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0139" y="491735"/>
            <a:ext cx="3371701" cy="78271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5035" y="491735"/>
            <a:ext cx="9919643" cy="78271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790268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5636875" cy="9236076"/>
          </a:xfrm>
          <a:prstGeom prst="rect">
            <a:avLst/>
          </a:prstGeom>
        </p:spPr>
      </p:pic>
    </p:spTree>
    <p:extLst>
      <p:ext uri="{BB962C8B-B14F-4D97-AF65-F5344CB8AC3E}">
        <p14:creationId xmlns:p14="http://schemas.microsoft.com/office/powerpoint/2010/main" val="137180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473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86525" y="262214"/>
            <a:ext cx="3090438" cy="2249627"/>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2636675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1075035" y="2458677"/>
            <a:ext cx="6645672" cy="5860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7916168" y="2458677"/>
            <a:ext cx="6645672" cy="5860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1077073" y="491736"/>
            <a:ext cx="13486805" cy="1785214"/>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1077074" y="2264122"/>
            <a:ext cx="6615130" cy="1109611"/>
          </a:xfrm>
        </p:spPr>
        <p:txBody>
          <a:bodyPr anchor="b"/>
          <a:lstStyle>
            <a:lvl1pPr marL="0" indent="0">
              <a:buNone/>
              <a:defRPr sz="3100" b="1"/>
            </a:lvl1pPr>
            <a:lvl2pPr marL="596714" indent="0">
              <a:buNone/>
              <a:defRPr sz="2600" b="1"/>
            </a:lvl2pPr>
            <a:lvl3pPr marL="1193431" indent="0">
              <a:buNone/>
              <a:defRPr sz="2400" b="1"/>
            </a:lvl3pPr>
            <a:lvl4pPr marL="1790147" indent="0">
              <a:buNone/>
              <a:defRPr sz="2100" b="1"/>
            </a:lvl4pPr>
            <a:lvl5pPr marL="2386861" indent="0">
              <a:buNone/>
              <a:defRPr sz="2100" b="1"/>
            </a:lvl5pPr>
            <a:lvl6pPr marL="2983578" indent="0">
              <a:buNone/>
              <a:defRPr sz="2100" b="1"/>
            </a:lvl6pPr>
            <a:lvl7pPr marL="3580293" indent="0">
              <a:buNone/>
              <a:defRPr sz="2100" b="1"/>
            </a:lvl7pPr>
            <a:lvl8pPr marL="4177009" indent="0">
              <a:buNone/>
              <a:defRPr sz="2100" b="1"/>
            </a:lvl8pPr>
            <a:lvl9pPr marL="4773725" indent="0">
              <a:buNone/>
              <a:defRPr sz="21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1077074" y="3373733"/>
            <a:ext cx="6615130" cy="4962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7916169" y="2264122"/>
            <a:ext cx="6647709" cy="1109611"/>
          </a:xfrm>
        </p:spPr>
        <p:txBody>
          <a:bodyPr anchor="b"/>
          <a:lstStyle>
            <a:lvl1pPr marL="0" indent="0">
              <a:buNone/>
              <a:defRPr sz="3100" b="1"/>
            </a:lvl1pPr>
            <a:lvl2pPr marL="596714" indent="0">
              <a:buNone/>
              <a:defRPr sz="2600" b="1"/>
            </a:lvl2pPr>
            <a:lvl3pPr marL="1193431" indent="0">
              <a:buNone/>
              <a:defRPr sz="2400" b="1"/>
            </a:lvl3pPr>
            <a:lvl4pPr marL="1790147" indent="0">
              <a:buNone/>
              <a:defRPr sz="2100" b="1"/>
            </a:lvl4pPr>
            <a:lvl5pPr marL="2386861" indent="0">
              <a:buNone/>
              <a:defRPr sz="2100" b="1"/>
            </a:lvl5pPr>
            <a:lvl6pPr marL="2983578" indent="0">
              <a:buNone/>
              <a:defRPr sz="2100" b="1"/>
            </a:lvl6pPr>
            <a:lvl7pPr marL="3580293" indent="0">
              <a:buNone/>
              <a:defRPr sz="2100" b="1"/>
            </a:lvl7pPr>
            <a:lvl8pPr marL="4177009" indent="0">
              <a:buNone/>
              <a:defRPr sz="2100" b="1"/>
            </a:lvl8pPr>
            <a:lvl9pPr marL="4773725" indent="0">
              <a:buNone/>
              <a:defRPr sz="21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7916169" y="3373733"/>
            <a:ext cx="6647709" cy="4962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1077075" y="615738"/>
            <a:ext cx="5043299" cy="2155084"/>
          </a:xfrm>
        </p:spPr>
        <p:txBody>
          <a:bodyPr anchor="b"/>
          <a:lstStyle>
            <a:lvl1pPr>
              <a:defRPr sz="4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6647709" y="1329824"/>
            <a:ext cx="7916168" cy="6563600"/>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1077075" y="2770824"/>
            <a:ext cx="5043299" cy="5133291"/>
          </a:xfrm>
        </p:spPr>
        <p:txBody>
          <a:bodyPr/>
          <a:lstStyle>
            <a:lvl1pPr marL="0" indent="0">
              <a:buNone/>
              <a:defRPr sz="2100"/>
            </a:lvl1pPr>
            <a:lvl2pPr marL="596714" indent="0">
              <a:buNone/>
              <a:defRPr sz="1800"/>
            </a:lvl2pPr>
            <a:lvl3pPr marL="1193431" indent="0">
              <a:buNone/>
              <a:defRPr sz="1600"/>
            </a:lvl3pPr>
            <a:lvl4pPr marL="1790147" indent="0">
              <a:buNone/>
              <a:defRPr sz="1300"/>
            </a:lvl4pPr>
            <a:lvl5pPr marL="2386861" indent="0">
              <a:buNone/>
              <a:defRPr sz="1300"/>
            </a:lvl5pPr>
            <a:lvl6pPr marL="2983578" indent="0">
              <a:buNone/>
              <a:defRPr sz="1300"/>
            </a:lvl6pPr>
            <a:lvl7pPr marL="3580293" indent="0">
              <a:buNone/>
              <a:defRPr sz="1300"/>
            </a:lvl7pPr>
            <a:lvl8pPr marL="4177009" indent="0">
              <a:buNone/>
              <a:defRPr sz="1300"/>
            </a:lvl8pPr>
            <a:lvl9pPr marL="4773725"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1077075" y="615738"/>
            <a:ext cx="5043299" cy="2155084"/>
          </a:xfrm>
        </p:spPr>
        <p:txBody>
          <a:bodyPr anchor="b"/>
          <a:lstStyle>
            <a:lvl1pPr>
              <a:defRPr sz="4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6647709" y="1329824"/>
            <a:ext cx="7916168" cy="6563600"/>
          </a:xfrm>
        </p:spPr>
        <p:txBody>
          <a:bodyPr/>
          <a:lstStyle>
            <a:lvl1pPr marL="0" indent="0">
              <a:buNone/>
              <a:defRPr sz="4200"/>
            </a:lvl1pPr>
            <a:lvl2pPr marL="596714" indent="0">
              <a:buNone/>
              <a:defRPr sz="3700"/>
            </a:lvl2pPr>
            <a:lvl3pPr marL="1193431" indent="0">
              <a:buNone/>
              <a:defRPr sz="3100"/>
            </a:lvl3pPr>
            <a:lvl4pPr marL="1790147" indent="0">
              <a:buNone/>
              <a:defRPr sz="2600"/>
            </a:lvl4pPr>
            <a:lvl5pPr marL="2386861" indent="0">
              <a:buNone/>
              <a:defRPr sz="2600"/>
            </a:lvl5pPr>
            <a:lvl6pPr marL="2983578" indent="0">
              <a:buNone/>
              <a:defRPr sz="2600"/>
            </a:lvl6pPr>
            <a:lvl7pPr marL="3580293" indent="0">
              <a:buNone/>
              <a:defRPr sz="2600"/>
            </a:lvl7pPr>
            <a:lvl8pPr marL="4177009" indent="0">
              <a:buNone/>
              <a:defRPr sz="2600"/>
            </a:lvl8pPr>
            <a:lvl9pPr marL="4773725" indent="0">
              <a:buNone/>
              <a:defRPr sz="26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1077075" y="2770824"/>
            <a:ext cx="5043299" cy="5133291"/>
          </a:xfrm>
        </p:spPr>
        <p:txBody>
          <a:bodyPr/>
          <a:lstStyle>
            <a:lvl1pPr marL="0" indent="0">
              <a:buNone/>
              <a:defRPr sz="2100"/>
            </a:lvl1pPr>
            <a:lvl2pPr marL="596714" indent="0">
              <a:buNone/>
              <a:defRPr sz="1800"/>
            </a:lvl2pPr>
            <a:lvl3pPr marL="1193431" indent="0">
              <a:buNone/>
              <a:defRPr sz="1600"/>
            </a:lvl3pPr>
            <a:lvl4pPr marL="1790147" indent="0">
              <a:buNone/>
              <a:defRPr sz="1300"/>
            </a:lvl4pPr>
            <a:lvl5pPr marL="2386861" indent="0">
              <a:buNone/>
              <a:defRPr sz="1300"/>
            </a:lvl5pPr>
            <a:lvl6pPr marL="2983578" indent="0">
              <a:buNone/>
              <a:defRPr sz="1300"/>
            </a:lvl6pPr>
            <a:lvl7pPr marL="3580293" indent="0">
              <a:buNone/>
              <a:defRPr sz="1300"/>
            </a:lvl7pPr>
            <a:lvl8pPr marL="4177009" indent="0">
              <a:buNone/>
              <a:defRPr sz="1300"/>
            </a:lvl8pPr>
            <a:lvl9pPr marL="4773725"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12/7/2024</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1075035" y="491736"/>
            <a:ext cx="13486805" cy="1785214"/>
          </a:xfrm>
          <a:prstGeom prst="rect">
            <a:avLst/>
          </a:prstGeom>
        </p:spPr>
        <p:txBody>
          <a:bodyPr vert="horz" lIns="119342" tIns="59671" rIns="119342" bIns="5967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1075035" y="2458677"/>
            <a:ext cx="13486805" cy="5860205"/>
          </a:xfrm>
          <a:prstGeom prst="rect">
            <a:avLst/>
          </a:prstGeom>
        </p:spPr>
        <p:txBody>
          <a:bodyPr vert="horz" lIns="119342" tIns="59671" rIns="119342" bIns="596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1075035" y="8560477"/>
            <a:ext cx="3518297" cy="491735"/>
          </a:xfrm>
          <a:prstGeom prst="rect">
            <a:avLst/>
          </a:prstGeom>
        </p:spPr>
        <p:txBody>
          <a:bodyPr vert="horz" lIns="119342" tIns="59671" rIns="119342" bIns="59671" rtlCol="0" anchor="ctr"/>
          <a:lstStyle>
            <a:lvl1pPr algn="l">
              <a:defRPr sz="1600">
                <a:solidFill>
                  <a:schemeClr val="tx1">
                    <a:tint val="75000"/>
                  </a:schemeClr>
                </a:solidFill>
              </a:defRPr>
            </a:lvl1pPr>
          </a:lstStyle>
          <a:p>
            <a:fld id="{9BF06B03-135E-4169-9B02-3E1AF83E1D74}" type="datetimeFigureOut">
              <a:rPr lang="en-US" smtClean="0"/>
              <a:t>12/7/2024</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5179715" y="8560477"/>
            <a:ext cx="5277445" cy="491735"/>
          </a:xfrm>
          <a:prstGeom prst="rect">
            <a:avLst/>
          </a:prstGeom>
        </p:spPr>
        <p:txBody>
          <a:bodyPr vert="horz" lIns="119342" tIns="59671" rIns="119342" bIns="59671"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11043543" y="8560477"/>
            <a:ext cx="3518297" cy="491735"/>
          </a:xfrm>
          <a:prstGeom prst="rect">
            <a:avLst/>
          </a:prstGeom>
        </p:spPr>
        <p:txBody>
          <a:bodyPr vert="horz" lIns="119342" tIns="59671" rIns="119342" bIns="59671" rtlCol="0" anchor="ctr"/>
          <a:lstStyle>
            <a:lvl1pPr algn="r">
              <a:defRPr sz="16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193431"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8358" indent="-298358" algn="l" defTabSz="1193431" rtl="0" eaLnBrk="1" latinLnBrk="0" hangingPunct="1">
        <a:lnSpc>
          <a:spcPct val="90000"/>
        </a:lnSpc>
        <a:spcBef>
          <a:spcPts val="1306"/>
        </a:spcBef>
        <a:buFont typeface="Arial" panose="020B0604020202020204" pitchFamily="34" charset="0"/>
        <a:buChar char="•"/>
        <a:defRPr sz="3700" kern="1200">
          <a:solidFill>
            <a:schemeClr val="tx1"/>
          </a:solidFill>
          <a:latin typeface="+mn-lt"/>
          <a:ea typeface="+mn-ea"/>
          <a:cs typeface="+mn-cs"/>
        </a:defRPr>
      </a:lvl1pPr>
      <a:lvl2pPr marL="895072" indent="-298358" algn="l" defTabSz="1193431" rtl="0" eaLnBrk="1" latinLnBrk="0" hangingPunct="1">
        <a:lnSpc>
          <a:spcPct val="90000"/>
        </a:lnSpc>
        <a:spcBef>
          <a:spcPts val="653"/>
        </a:spcBef>
        <a:buFont typeface="Arial" panose="020B0604020202020204" pitchFamily="34" charset="0"/>
        <a:buChar char="•"/>
        <a:defRPr sz="3100" kern="1200">
          <a:solidFill>
            <a:schemeClr val="tx1"/>
          </a:solidFill>
          <a:latin typeface="+mn-lt"/>
          <a:ea typeface="+mn-ea"/>
          <a:cs typeface="+mn-cs"/>
        </a:defRPr>
      </a:lvl2pPr>
      <a:lvl3pPr marL="1491789" indent="-298358" algn="l" defTabSz="1193431" rtl="0" eaLnBrk="1" latinLnBrk="0" hangingPunct="1">
        <a:lnSpc>
          <a:spcPct val="90000"/>
        </a:lnSpc>
        <a:spcBef>
          <a:spcPts val="653"/>
        </a:spcBef>
        <a:buFont typeface="Arial" panose="020B0604020202020204" pitchFamily="34" charset="0"/>
        <a:buChar char="•"/>
        <a:defRPr sz="2600" kern="1200">
          <a:solidFill>
            <a:schemeClr val="tx1"/>
          </a:solidFill>
          <a:latin typeface="+mn-lt"/>
          <a:ea typeface="+mn-ea"/>
          <a:cs typeface="+mn-cs"/>
        </a:defRPr>
      </a:lvl3pPr>
      <a:lvl4pPr marL="2088504"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4pPr>
      <a:lvl5pPr marL="2685221"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5pPr>
      <a:lvl6pPr marL="3281936"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6pPr>
      <a:lvl7pPr marL="3878650"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7pPr>
      <a:lvl8pPr marL="4475367"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8pPr>
      <a:lvl9pPr marL="5072082"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93431" rtl="0" eaLnBrk="1" latinLnBrk="0" hangingPunct="1">
        <a:defRPr sz="2400" kern="1200">
          <a:solidFill>
            <a:schemeClr val="tx1"/>
          </a:solidFill>
          <a:latin typeface="+mn-lt"/>
          <a:ea typeface="+mn-ea"/>
          <a:cs typeface="+mn-cs"/>
        </a:defRPr>
      </a:lvl1pPr>
      <a:lvl2pPr marL="596714" algn="l" defTabSz="1193431" rtl="0" eaLnBrk="1" latinLnBrk="0" hangingPunct="1">
        <a:defRPr sz="2400" kern="1200">
          <a:solidFill>
            <a:schemeClr val="tx1"/>
          </a:solidFill>
          <a:latin typeface="+mn-lt"/>
          <a:ea typeface="+mn-ea"/>
          <a:cs typeface="+mn-cs"/>
        </a:defRPr>
      </a:lvl2pPr>
      <a:lvl3pPr marL="1193431" algn="l" defTabSz="1193431" rtl="0" eaLnBrk="1" latinLnBrk="0" hangingPunct="1">
        <a:defRPr sz="2400" kern="1200">
          <a:solidFill>
            <a:schemeClr val="tx1"/>
          </a:solidFill>
          <a:latin typeface="+mn-lt"/>
          <a:ea typeface="+mn-ea"/>
          <a:cs typeface="+mn-cs"/>
        </a:defRPr>
      </a:lvl3pPr>
      <a:lvl4pPr marL="1790147" algn="l" defTabSz="1193431" rtl="0" eaLnBrk="1" latinLnBrk="0" hangingPunct="1">
        <a:defRPr sz="2400" kern="1200">
          <a:solidFill>
            <a:schemeClr val="tx1"/>
          </a:solidFill>
          <a:latin typeface="+mn-lt"/>
          <a:ea typeface="+mn-ea"/>
          <a:cs typeface="+mn-cs"/>
        </a:defRPr>
      </a:lvl4pPr>
      <a:lvl5pPr marL="2386861" algn="l" defTabSz="1193431" rtl="0" eaLnBrk="1" latinLnBrk="0" hangingPunct="1">
        <a:defRPr sz="2400" kern="1200">
          <a:solidFill>
            <a:schemeClr val="tx1"/>
          </a:solidFill>
          <a:latin typeface="+mn-lt"/>
          <a:ea typeface="+mn-ea"/>
          <a:cs typeface="+mn-cs"/>
        </a:defRPr>
      </a:lvl5pPr>
      <a:lvl6pPr marL="2983578" algn="l" defTabSz="1193431" rtl="0" eaLnBrk="1" latinLnBrk="0" hangingPunct="1">
        <a:defRPr sz="2400" kern="1200">
          <a:solidFill>
            <a:schemeClr val="tx1"/>
          </a:solidFill>
          <a:latin typeface="+mn-lt"/>
          <a:ea typeface="+mn-ea"/>
          <a:cs typeface="+mn-cs"/>
        </a:defRPr>
      </a:lvl6pPr>
      <a:lvl7pPr marL="3580293" algn="l" defTabSz="1193431" rtl="0" eaLnBrk="1" latinLnBrk="0" hangingPunct="1">
        <a:defRPr sz="2400" kern="1200">
          <a:solidFill>
            <a:schemeClr val="tx1"/>
          </a:solidFill>
          <a:latin typeface="+mn-lt"/>
          <a:ea typeface="+mn-ea"/>
          <a:cs typeface="+mn-cs"/>
        </a:defRPr>
      </a:lvl7pPr>
      <a:lvl8pPr marL="4177009" algn="l" defTabSz="1193431" rtl="0" eaLnBrk="1" latinLnBrk="0" hangingPunct="1">
        <a:defRPr sz="2400" kern="1200">
          <a:solidFill>
            <a:schemeClr val="tx1"/>
          </a:solidFill>
          <a:latin typeface="+mn-lt"/>
          <a:ea typeface="+mn-ea"/>
          <a:cs typeface="+mn-cs"/>
        </a:defRPr>
      </a:lvl8pPr>
      <a:lvl9pPr marL="4773725" algn="l" defTabSz="119343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35" y="491736"/>
            <a:ext cx="13486805" cy="1785214"/>
          </a:xfrm>
          <a:prstGeom prst="rect">
            <a:avLst/>
          </a:prstGeom>
        </p:spPr>
        <p:txBody>
          <a:bodyPr vert="horz" lIns="119363" tIns="59682" rIns="119363" bIns="59682" rtlCol="0" anchor="ctr">
            <a:normAutofit/>
          </a:bodyPr>
          <a:lstStyle/>
          <a:p>
            <a:r>
              <a:rPr lang="en-US"/>
              <a:t>Click to edit Master title style</a:t>
            </a:r>
          </a:p>
        </p:txBody>
      </p:sp>
      <p:sp>
        <p:nvSpPr>
          <p:cNvPr id="3" name="Text Placeholder 2"/>
          <p:cNvSpPr>
            <a:spLocks noGrp="1"/>
          </p:cNvSpPr>
          <p:nvPr>
            <p:ph type="body" idx="1"/>
          </p:nvPr>
        </p:nvSpPr>
        <p:spPr>
          <a:xfrm>
            <a:off x="1075035" y="2458677"/>
            <a:ext cx="13486805" cy="5860205"/>
          </a:xfrm>
          <a:prstGeom prst="rect">
            <a:avLst/>
          </a:prstGeom>
        </p:spPr>
        <p:txBody>
          <a:bodyPr vert="horz" lIns="119363" tIns="59682" rIns="119363" bIns="5968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75035" y="8560475"/>
            <a:ext cx="3518297" cy="491735"/>
          </a:xfrm>
          <a:prstGeom prst="rect">
            <a:avLst/>
          </a:prstGeom>
        </p:spPr>
        <p:txBody>
          <a:bodyPr vert="horz" lIns="119363" tIns="59682" rIns="119363" bIns="59682" rtlCol="0" anchor="ctr"/>
          <a:lstStyle>
            <a:lvl1pPr algn="l">
              <a:defRPr sz="1600">
                <a:solidFill>
                  <a:schemeClr val="tx1">
                    <a:tint val="75000"/>
                  </a:schemeClr>
                </a:solidFill>
              </a:defRPr>
            </a:lvl1pPr>
          </a:lstStyle>
          <a:p>
            <a:pPr defTabSz="1193636"/>
            <a:fld id="{559C6F32-809B-4A83-821D-D07C0E8E5FD3}" type="datetimeFigureOut">
              <a:rPr lang="en-US" smtClean="0">
                <a:solidFill>
                  <a:prstClr val="black">
                    <a:tint val="75000"/>
                  </a:prstClr>
                </a:solidFill>
              </a:rPr>
              <a:pPr defTabSz="1193636"/>
              <a:t>12/7/2024</a:t>
            </a:fld>
            <a:endParaRPr lang="en-US">
              <a:solidFill>
                <a:prstClr val="black">
                  <a:tint val="75000"/>
                </a:prstClr>
              </a:solidFill>
            </a:endParaRPr>
          </a:p>
        </p:txBody>
      </p:sp>
      <p:sp>
        <p:nvSpPr>
          <p:cNvPr id="5" name="Footer Placeholder 4"/>
          <p:cNvSpPr>
            <a:spLocks noGrp="1"/>
          </p:cNvSpPr>
          <p:nvPr>
            <p:ph type="ftr" sz="quarter" idx="3"/>
          </p:nvPr>
        </p:nvSpPr>
        <p:spPr>
          <a:xfrm>
            <a:off x="5179715" y="8560475"/>
            <a:ext cx="5277445" cy="491735"/>
          </a:xfrm>
          <a:prstGeom prst="rect">
            <a:avLst/>
          </a:prstGeom>
        </p:spPr>
        <p:txBody>
          <a:bodyPr vert="horz" lIns="119363" tIns="59682" rIns="119363" bIns="59682" rtlCol="0" anchor="ctr"/>
          <a:lstStyle>
            <a:lvl1pPr algn="ctr">
              <a:defRPr sz="1600">
                <a:solidFill>
                  <a:schemeClr val="tx1">
                    <a:tint val="75000"/>
                  </a:schemeClr>
                </a:solidFill>
              </a:defRPr>
            </a:lvl1pPr>
          </a:lstStyle>
          <a:p>
            <a:pPr defTabSz="1193636"/>
            <a:endParaRPr lang="en-US">
              <a:solidFill>
                <a:prstClr val="black">
                  <a:tint val="75000"/>
                </a:prstClr>
              </a:solidFill>
            </a:endParaRPr>
          </a:p>
        </p:txBody>
      </p:sp>
      <p:sp>
        <p:nvSpPr>
          <p:cNvPr id="6" name="Slide Number Placeholder 5"/>
          <p:cNvSpPr>
            <a:spLocks noGrp="1"/>
          </p:cNvSpPr>
          <p:nvPr>
            <p:ph type="sldNum" sz="quarter" idx="4"/>
          </p:nvPr>
        </p:nvSpPr>
        <p:spPr>
          <a:xfrm>
            <a:off x="11043543" y="8560475"/>
            <a:ext cx="3518297" cy="491735"/>
          </a:xfrm>
          <a:prstGeom prst="rect">
            <a:avLst/>
          </a:prstGeom>
        </p:spPr>
        <p:txBody>
          <a:bodyPr vert="horz" lIns="119363" tIns="59682" rIns="119363" bIns="59682" rtlCol="0" anchor="ctr"/>
          <a:lstStyle>
            <a:lvl1pPr algn="r">
              <a:defRPr sz="1600">
                <a:solidFill>
                  <a:schemeClr val="tx1">
                    <a:tint val="75000"/>
                  </a:schemeClr>
                </a:solidFill>
              </a:defRPr>
            </a:lvl1pPr>
          </a:lstStyle>
          <a:p>
            <a:pPr defTabSz="1193636"/>
            <a:fld id="{8D247BC8-A6CA-494E-BB60-552F2E01048C}" type="slidenum">
              <a:rPr lang="en-US" smtClean="0">
                <a:solidFill>
                  <a:prstClr val="black">
                    <a:tint val="75000"/>
                  </a:prstClr>
                </a:solidFill>
              </a:rPr>
              <a:pPr defTabSz="1193636"/>
              <a:t>‹#›</a:t>
            </a:fld>
            <a:endParaRPr lang="en-US">
              <a:solidFill>
                <a:prstClr val="black">
                  <a:tint val="75000"/>
                </a:prstClr>
              </a:solidFill>
            </a:endParaRPr>
          </a:p>
        </p:txBody>
      </p:sp>
    </p:spTree>
    <p:extLst>
      <p:ext uri="{BB962C8B-B14F-4D97-AF65-F5344CB8AC3E}">
        <p14:creationId xmlns:p14="http://schemas.microsoft.com/office/powerpoint/2010/main" val="2936789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1193636"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8409" indent="-298409" algn="l" defTabSz="1193636" rtl="0" eaLnBrk="1" latinLnBrk="0" hangingPunct="1">
        <a:lnSpc>
          <a:spcPct val="90000"/>
        </a:lnSpc>
        <a:spcBef>
          <a:spcPts val="1306"/>
        </a:spcBef>
        <a:buFont typeface="Arial" panose="020B0604020202020204" pitchFamily="34" charset="0"/>
        <a:buChar char="•"/>
        <a:defRPr sz="3700" kern="1200">
          <a:solidFill>
            <a:schemeClr val="tx1"/>
          </a:solidFill>
          <a:latin typeface="+mn-lt"/>
          <a:ea typeface="+mn-ea"/>
          <a:cs typeface="+mn-cs"/>
        </a:defRPr>
      </a:lvl1pPr>
      <a:lvl2pPr marL="895226" indent="-298409" algn="l" defTabSz="1193636" rtl="0" eaLnBrk="1" latinLnBrk="0" hangingPunct="1">
        <a:lnSpc>
          <a:spcPct val="90000"/>
        </a:lnSpc>
        <a:spcBef>
          <a:spcPts val="653"/>
        </a:spcBef>
        <a:buFont typeface="Arial" panose="020B0604020202020204" pitchFamily="34" charset="0"/>
        <a:buChar char="•"/>
        <a:defRPr sz="3100" kern="1200">
          <a:solidFill>
            <a:schemeClr val="tx1"/>
          </a:solidFill>
          <a:latin typeface="+mn-lt"/>
          <a:ea typeface="+mn-ea"/>
          <a:cs typeface="+mn-cs"/>
        </a:defRPr>
      </a:lvl2pPr>
      <a:lvl3pPr marL="1492045" indent="-298409" algn="l" defTabSz="1193636" rtl="0" eaLnBrk="1" latinLnBrk="0" hangingPunct="1">
        <a:lnSpc>
          <a:spcPct val="90000"/>
        </a:lnSpc>
        <a:spcBef>
          <a:spcPts val="653"/>
        </a:spcBef>
        <a:buFont typeface="Arial" panose="020B0604020202020204" pitchFamily="34" charset="0"/>
        <a:buChar char="•"/>
        <a:defRPr sz="2600" kern="1200">
          <a:solidFill>
            <a:schemeClr val="tx1"/>
          </a:solidFill>
          <a:latin typeface="+mn-lt"/>
          <a:ea typeface="+mn-ea"/>
          <a:cs typeface="+mn-cs"/>
        </a:defRPr>
      </a:lvl3pPr>
      <a:lvl4pPr marL="2088862"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4pPr>
      <a:lvl5pPr marL="2685681"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5pPr>
      <a:lvl6pPr marL="3282499"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6pPr>
      <a:lvl7pPr marL="3879316"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7pPr>
      <a:lvl8pPr marL="4476135"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8pPr>
      <a:lvl9pPr marL="5072953"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93636" rtl="0" eaLnBrk="1" latinLnBrk="0" hangingPunct="1">
        <a:defRPr sz="2400" kern="1200">
          <a:solidFill>
            <a:schemeClr val="tx1"/>
          </a:solidFill>
          <a:latin typeface="+mn-lt"/>
          <a:ea typeface="+mn-ea"/>
          <a:cs typeface="+mn-cs"/>
        </a:defRPr>
      </a:lvl1pPr>
      <a:lvl2pPr marL="596817" algn="l" defTabSz="1193636" rtl="0" eaLnBrk="1" latinLnBrk="0" hangingPunct="1">
        <a:defRPr sz="2400" kern="1200">
          <a:solidFill>
            <a:schemeClr val="tx1"/>
          </a:solidFill>
          <a:latin typeface="+mn-lt"/>
          <a:ea typeface="+mn-ea"/>
          <a:cs typeface="+mn-cs"/>
        </a:defRPr>
      </a:lvl2pPr>
      <a:lvl3pPr marL="1193636" algn="l" defTabSz="1193636" rtl="0" eaLnBrk="1" latinLnBrk="0" hangingPunct="1">
        <a:defRPr sz="2400" kern="1200">
          <a:solidFill>
            <a:schemeClr val="tx1"/>
          </a:solidFill>
          <a:latin typeface="+mn-lt"/>
          <a:ea typeface="+mn-ea"/>
          <a:cs typeface="+mn-cs"/>
        </a:defRPr>
      </a:lvl3pPr>
      <a:lvl4pPr marL="1790454" algn="l" defTabSz="1193636" rtl="0" eaLnBrk="1" latinLnBrk="0" hangingPunct="1">
        <a:defRPr sz="2400" kern="1200">
          <a:solidFill>
            <a:schemeClr val="tx1"/>
          </a:solidFill>
          <a:latin typeface="+mn-lt"/>
          <a:ea typeface="+mn-ea"/>
          <a:cs typeface="+mn-cs"/>
        </a:defRPr>
      </a:lvl4pPr>
      <a:lvl5pPr marL="2387271" algn="l" defTabSz="1193636" rtl="0" eaLnBrk="1" latinLnBrk="0" hangingPunct="1">
        <a:defRPr sz="2400" kern="1200">
          <a:solidFill>
            <a:schemeClr val="tx1"/>
          </a:solidFill>
          <a:latin typeface="+mn-lt"/>
          <a:ea typeface="+mn-ea"/>
          <a:cs typeface="+mn-cs"/>
        </a:defRPr>
      </a:lvl5pPr>
      <a:lvl6pPr marL="2984090" algn="l" defTabSz="1193636" rtl="0" eaLnBrk="1" latinLnBrk="0" hangingPunct="1">
        <a:defRPr sz="2400" kern="1200">
          <a:solidFill>
            <a:schemeClr val="tx1"/>
          </a:solidFill>
          <a:latin typeface="+mn-lt"/>
          <a:ea typeface="+mn-ea"/>
          <a:cs typeface="+mn-cs"/>
        </a:defRPr>
      </a:lvl6pPr>
      <a:lvl7pPr marL="3580908" algn="l" defTabSz="1193636" rtl="0" eaLnBrk="1" latinLnBrk="0" hangingPunct="1">
        <a:defRPr sz="2400" kern="1200">
          <a:solidFill>
            <a:schemeClr val="tx1"/>
          </a:solidFill>
          <a:latin typeface="+mn-lt"/>
          <a:ea typeface="+mn-ea"/>
          <a:cs typeface="+mn-cs"/>
        </a:defRPr>
      </a:lvl7pPr>
      <a:lvl8pPr marL="4177725" algn="l" defTabSz="1193636" rtl="0" eaLnBrk="1" latinLnBrk="0" hangingPunct="1">
        <a:defRPr sz="2400" kern="1200">
          <a:solidFill>
            <a:schemeClr val="tx1"/>
          </a:solidFill>
          <a:latin typeface="+mn-lt"/>
          <a:ea typeface="+mn-ea"/>
          <a:cs typeface="+mn-cs"/>
        </a:defRPr>
      </a:lvl8pPr>
      <a:lvl9pPr marL="4774544" algn="l" defTabSz="119363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35" y="491736"/>
            <a:ext cx="13486805" cy="17852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75035" y="2458677"/>
            <a:ext cx="13486805" cy="58602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75035" y="8560474"/>
            <a:ext cx="3518297" cy="491735"/>
          </a:xfrm>
          <a:prstGeom prst="rect">
            <a:avLst/>
          </a:prstGeom>
        </p:spPr>
        <p:txBody>
          <a:bodyPr vert="horz" lIns="91440" tIns="45720" rIns="91440" bIns="45720" rtlCol="0" anchor="ctr"/>
          <a:lstStyle>
            <a:lvl1pPr algn="l">
              <a:defRPr sz="1539">
                <a:solidFill>
                  <a:schemeClr val="tx1">
                    <a:tint val="75000"/>
                  </a:schemeClr>
                </a:solidFill>
              </a:defRPr>
            </a:lvl1pPr>
          </a:lstStyle>
          <a:p>
            <a:fld id="{559C6F32-809B-4A83-821D-D07C0E8E5FD3}" type="datetimeFigureOut">
              <a:rPr lang="en-US" smtClean="0"/>
              <a:t>12/7/2024</a:t>
            </a:fld>
            <a:endParaRPr lang="en-US"/>
          </a:p>
        </p:txBody>
      </p:sp>
      <p:sp>
        <p:nvSpPr>
          <p:cNvPr id="5" name="Footer Placeholder 4"/>
          <p:cNvSpPr>
            <a:spLocks noGrp="1"/>
          </p:cNvSpPr>
          <p:nvPr>
            <p:ph type="ftr" sz="quarter" idx="3"/>
          </p:nvPr>
        </p:nvSpPr>
        <p:spPr>
          <a:xfrm>
            <a:off x="5179715" y="8560474"/>
            <a:ext cx="5277445" cy="491735"/>
          </a:xfrm>
          <a:prstGeom prst="rect">
            <a:avLst/>
          </a:prstGeom>
        </p:spPr>
        <p:txBody>
          <a:bodyPr vert="horz" lIns="91440" tIns="45720" rIns="91440" bIns="45720" rtlCol="0" anchor="ctr"/>
          <a:lstStyle>
            <a:lvl1pPr algn="ctr">
              <a:defRPr sz="15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43543" y="8560474"/>
            <a:ext cx="3518297" cy="491735"/>
          </a:xfrm>
          <a:prstGeom prst="rect">
            <a:avLst/>
          </a:prstGeom>
        </p:spPr>
        <p:txBody>
          <a:bodyPr vert="horz" lIns="91440" tIns="45720" rIns="91440" bIns="45720" rtlCol="0" anchor="ctr"/>
          <a:lstStyle>
            <a:lvl1pPr algn="r">
              <a:defRPr sz="1539">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4967436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1172809" rtl="0" eaLnBrk="1" latinLnBrk="0" hangingPunct="1">
        <a:lnSpc>
          <a:spcPct val="90000"/>
        </a:lnSpc>
        <a:spcBef>
          <a:spcPct val="0"/>
        </a:spcBef>
        <a:buNone/>
        <a:defRPr sz="5643" kern="1200">
          <a:solidFill>
            <a:schemeClr val="tx1"/>
          </a:solidFill>
          <a:latin typeface="+mj-lt"/>
          <a:ea typeface="+mj-ea"/>
          <a:cs typeface="+mj-cs"/>
        </a:defRPr>
      </a:lvl1pPr>
    </p:titleStyle>
    <p:bodyStyle>
      <a:lvl1pPr marL="293202" indent="-293202" algn="l" defTabSz="1172809" rtl="0" eaLnBrk="1" latinLnBrk="0" hangingPunct="1">
        <a:lnSpc>
          <a:spcPct val="90000"/>
        </a:lnSpc>
        <a:spcBef>
          <a:spcPts val="1283"/>
        </a:spcBef>
        <a:buFont typeface="Arial" panose="020B0604020202020204" pitchFamily="34" charset="0"/>
        <a:buChar char="•"/>
        <a:defRPr sz="3591" kern="1200">
          <a:solidFill>
            <a:schemeClr val="tx1"/>
          </a:solidFill>
          <a:latin typeface="+mn-lt"/>
          <a:ea typeface="+mn-ea"/>
          <a:cs typeface="+mn-cs"/>
        </a:defRPr>
      </a:lvl1pPr>
      <a:lvl2pPr marL="879607" indent="-293202" algn="l" defTabSz="1172809" rtl="0" eaLnBrk="1" latinLnBrk="0" hangingPunct="1">
        <a:lnSpc>
          <a:spcPct val="90000"/>
        </a:lnSpc>
        <a:spcBef>
          <a:spcPts val="641"/>
        </a:spcBef>
        <a:buFont typeface="Arial" panose="020B0604020202020204" pitchFamily="34" charset="0"/>
        <a:buChar char="•"/>
        <a:defRPr sz="3078" kern="1200">
          <a:solidFill>
            <a:schemeClr val="tx1"/>
          </a:solidFill>
          <a:latin typeface="+mn-lt"/>
          <a:ea typeface="+mn-ea"/>
          <a:cs typeface="+mn-cs"/>
        </a:defRPr>
      </a:lvl2pPr>
      <a:lvl3pPr marL="1466012" indent="-293202" algn="l" defTabSz="1172809" rtl="0" eaLnBrk="1" latinLnBrk="0" hangingPunct="1">
        <a:lnSpc>
          <a:spcPct val="90000"/>
        </a:lnSpc>
        <a:spcBef>
          <a:spcPts val="641"/>
        </a:spcBef>
        <a:buFont typeface="Arial" panose="020B0604020202020204" pitchFamily="34" charset="0"/>
        <a:buChar char="•"/>
        <a:defRPr sz="2565" kern="1200">
          <a:solidFill>
            <a:schemeClr val="tx1"/>
          </a:solidFill>
          <a:latin typeface="+mn-lt"/>
          <a:ea typeface="+mn-ea"/>
          <a:cs typeface="+mn-cs"/>
        </a:defRPr>
      </a:lvl3pPr>
      <a:lvl4pPr marL="2052417" indent="-293202" algn="l" defTabSz="1172809" rtl="0" eaLnBrk="1" latinLnBrk="0" hangingPunct="1">
        <a:lnSpc>
          <a:spcPct val="90000"/>
        </a:lnSpc>
        <a:spcBef>
          <a:spcPts val="641"/>
        </a:spcBef>
        <a:buFont typeface="Arial" panose="020B0604020202020204" pitchFamily="34" charset="0"/>
        <a:buChar char="•"/>
        <a:defRPr sz="2309" kern="1200">
          <a:solidFill>
            <a:schemeClr val="tx1"/>
          </a:solidFill>
          <a:latin typeface="+mn-lt"/>
          <a:ea typeface="+mn-ea"/>
          <a:cs typeface="+mn-cs"/>
        </a:defRPr>
      </a:lvl4pPr>
      <a:lvl5pPr marL="2638821" indent="-293202" algn="l" defTabSz="1172809" rtl="0" eaLnBrk="1" latinLnBrk="0" hangingPunct="1">
        <a:lnSpc>
          <a:spcPct val="90000"/>
        </a:lnSpc>
        <a:spcBef>
          <a:spcPts val="641"/>
        </a:spcBef>
        <a:buFont typeface="Arial" panose="020B0604020202020204" pitchFamily="34" charset="0"/>
        <a:buChar char="•"/>
        <a:defRPr sz="2309" kern="1200">
          <a:solidFill>
            <a:schemeClr val="tx1"/>
          </a:solidFill>
          <a:latin typeface="+mn-lt"/>
          <a:ea typeface="+mn-ea"/>
          <a:cs typeface="+mn-cs"/>
        </a:defRPr>
      </a:lvl5pPr>
      <a:lvl6pPr marL="3225226" indent="-293202" algn="l" defTabSz="1172809" rtl="0" eaLnBrk="1" latinLnBrk="0" hangingPunct="1">
        <a:lnSpc>
          <a:spcPct val="90000"/>
        </a:lnSpc>
        <a:spcBef>
          <a:spcPts val="641"/>
        </a:spcBef>
        <a:buFont typeface="Arial" panose="020B0604020202020204" pitchFamily="34" charset="0"/>
        <a:buChar char="•"/>
        <a:defRPr sz="2309" kern="1200">
          <a:solidFill>
            <a:schemeClr val="tx1"/>
          </a:solidFill>
          <a:latin typeface="+mn-lt"/>
          <a:ea typeface="+mn-ea"/>
          <a:cs typeface="+mn-cs"/>
        </a:defRPr>
      </a:lvl6pPr>
      <a:lvl7pPr marL="3811631" indent="-293202" algn="l" defTabSz="1172809" rtl="0" eaLnBrk="1" latinLnBrk="0" hangingPunct="1">
        <a:lnSpc>
          <a:spcPct val="90000"/>
        </a:lnSpc>
        <a:spcBef>
          <a:spcPts val="641"/>
        </a:spcBef>
        <a:buFont typeface="Arial" panose="020B0604020202020204" pitchFamily="34" charset="0"/>
        <a:buChar char="•"/>
        <a:defRPr sz="2309" kern="1200">
          <a:solidFill>
            <a:schemeClr val="tx1"/>
          </a:solidFill>
          <a:latin typeface="+mn-lt"/>
          <a:ea typeface="+mn-ea"/>
          <a:cs typeface="+mn-cs"/>
        </a:defRPr>
      </a:lvl7pPr>
      <a:lvl8pPr marL="4398035" indent="-293202" algn="l" defTabSz="1172809" rtl="0" eaLnBrk="1" latinLnBrk="0" hangingPunct="1">
        <a:lnSpc>
          <a:spcPct val="90000"/>
        </a:lnSpc>
        <a:spcBef>
          <a:spcPts val="641"/>
        </a:spcBef>
        <a:buFont typeface="Arial" panose="020B0604020202020204" pitchFamily="34" charset="0"/>
        <a:buChar char="•"/>
        <a:defRPr sz="2309" kern="1200">
          <a:solidFill>
            <a:schemeClr val="tx1"/>
          </a:solidFill>
          <a:latin typeface="+mn-lt"/>
          <a:ea typeface="+mn-ea"/>
          <a:cs typeface="+mn-cs"/>
        </a:defRPr>
      </a:lvl8pPr>
      <a:lvl9pPr marL="4984440" indent="-293202" algn="l" defTabSz="1172809" rtl="0" eaLnBrk="1" latinLnBrk="0" hangingPunct="1">
        <a:lnSpc>
          <a:spcPct val="90000"/>
        </a:lnSpc>
        <a:spcBef>
          <a:spcPts val="641"/>
        </a:spcBef>
        <a:buFont typeface="Arial" panose="020B0604020202020204" pitchFamily="34" charset="0"/>
        <a:buChar char="•"/>
        <a:defRPr sz="2309" kern="1200">
          <a:solidFill>
            <a:schemeClr val="tx1"/>
          </a:solidFill>
          <a:latin typeface="+mn-lt"/>
          <a:ea typeface="+mn-ea"/>
          <a:cs typeface="+mn-cs"/>
        </a:defRPr>
      </a:lvl9pPr>
    </p:bodyStyle>
    <p:otherStyle>
      <a:defPPr>
        <a:defRPr lang="en-US"/>
      </a:defPPr>
      <a:lvl1pPr marL="0" algn="l" defTabSz="1172809" rtl="0" eaLnBrk="1" latinLnBrk="0" hangingPunct="1">
        <a:defRPr sz="2309" kern="1200">
          <a:solidFill>
            <a:schemeClr val="tx1"/>
          </a:solidFill>
          <a:latin typeface="+mn-lt"/>
          <a:ea typeface="+mn-ea"/>
          <a:cs typeface="+mn-cs"/>
        </a:defRPr>
      </a:lvl1pPr>
      <a:lvl2pPr marL="586405" algn="l" defTabSz="1172809" rtl="0" eaLnBrk="1" latinLnBrk="0" hangingPunct="1">
        <a:defRPr sz="2309" kern="1200">
          <a:solidFill>
            <a:schemeClr val="tx1"/>
          </a:solidFill>
          <a:latin typeface="+mn-lt"/>
          <a:ea typeface="+mn-ea"/>
          <a:cs typeface="+mn-cs"/>
        </a:defRPr>
      </a:lvl2pPr>
      <a:lvl3pPr marL="1172809" algn="l" defTabSz="1172809" rtl="0" eaLnBrk="1" latinLnBrk="0" hangingPunct="1">
        <a:defRPr sz="2309" kern="1200">
          <a:solidFill>
            <a:schemeClr val="tx1"/>
          </a:solidFill>
          <a:latin typeface="+mn-lt"/>
          <a:ea typeface="+mn-ea"/>
          <a:cs typeface="+mn-cs"/>
        </a:defRPr>
      </a:lvl3pPr>
      <a:lvl4pPr marL="1759214" algn="l" defTabSz="1172809" rtl="0" eaLnBrk="1" latinLnBrk="0" hangingPunct="1">
        <a:defRPr sz="2309" kern="1200">
          <a:solidFill>
            <a:schemeClr val="tx1"/>
          </a:solidFill>
          <a:latin typeface="+mn-lt"/>
          <a:ea typeface="+mn-ea"/>
          <a:cs typeface="+mn-cs"/>
        </a:defRPr>
      </a:lvl4pPr>
      <a:lvl5pPr marL="2345619" algn="l" defTabSz="1172809" rtl="0" eaLnBrk="1" latinLnBrk="0" hangingPunct="1">
        <a:defRPr sz="2309" kern="1200">
          <a:solidFill>
            <a:schemeClr val="tx1"/>
          </a:solidFill>
          <a:latin typeface="+mn-lt"/>
          <a:ea typeface="+mn-ea"/>
          <a:cs typeface="+mn-cs"/>
        </a:defRPr>
      </a:lvl5pPr>
      <a:lvl6pPr marL="2932024" algn="l" defTabSz="1172809" rtl="0" eaLnBrk="1" latinLnBrk="0" hangingPunct="1">
        <a:defRPr sz="2309" kern="1200">
          <a:solidFill>
            <a:schemeClr val="tx1"/>
          </a:solidFill>
          <a:latin typeface="+mn-lt"/>
          <a:ea typeface="+mn-ea"/>
          <a:cs typeface="+mn-cs"/>
        </a:defRPr>
      </a:lvl6pPr>
      <a:lvl7pPr marL="3518428" algn="l" defTabSz="1172809" rtl="0" eaLnBrk="1" latinLnBrk="0" hangingPunct="1">
        <a:defRPr sz="2309" kern="1200">
          <a:solidFill>
            <a:schemeClr val="tx1"/>
          </a:solidFill>
          <a:latin typeface="+mn-lt"/>
          <a:ea typeface="+mn-ea"/>
          <a:cs typeface="+mn-cs"/>
        </a:defRPr>
      </a:lvl7pPr>
      <a:lvl8pPr marL="4104833" algn="l" defTabSz="1172809" rtl="0" eaLnBrk="1" latinLnBrk="0" hangingPunct="1">
        <a:defRPr sz="2309" kern="1200">
          <a:solidFill>
            <a:schemeClr val="tx1"/>
          </a:solidFill>
          <a:latin typeface="+mn-lt"/>
          <a:ea typeface="+mn-ea"/>
          <a:cs typeface="+mn-cs"/>
        </a:defRPr>
      </a:lvl8pPr>
      <a:lvl9pPr marL="4691238" algn="l" defTabSz="1172809" rtl="0" eaLnBrk="1" latinLnBrk="0" hangingPunct="1">
        <a:defRPr sz="23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437" y="195128"/>
            <a:ext cx="15822659" cy="332362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56306" tIns="78154" rIns="156306" bIns="78154" rtlCol="0" anchor="ctr"/>
          <a:lstStyle/>
          <a:p>
            <a:pPr algn="ctr" defTabSz="1172809"/>
            <a:endParaRPr lang="en-US" sz="3078" dirty="0">
              <a:solidFill>
                <a:prstClr val="white"/>
              </a:solidFill>
              <a:latin typeface="Calibri"/>
            </a:endParaRPr>
          </a:p>
        </p:txBody>
      </p:sp>
      <p:sp>
        <p:nvSpPr>
          <p:cNvPr id="18" name="Flowchart: Document 17"/>
          <p:cNvSpPr/>
          <p:nvPr/>
        </p:nvSpPr>
        <p:spPr>
          <a:xfrm>
            <a:off x="-73872" y="238566"/>
            <a:ext cx="15822659" cy="30391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56306" tIns="78154" rIns="156306" bIns="78154" rtlCol="0" anchor="ctr"/>
          <a:lstStyle/>
          <a:p>
            <a:pPr algn="ctr" defTabSz="1172809"/>
            <a:endParaRPr lang="en-US" sz="4104" dirty="0">
              <a:solidFill>
                <a:prstClr val="white"/>
              </a:solidFill>
              <a:latin typeface="Calibri"/>
            </a:endParaRPr>
          </a:p>
        </p:txBody>
      </p:sp>
      <p:grpSp>
        <p:nvGrpSpPr>
          <p:cNvPr id="2" name="Group 1"/>
          <p:cNvGrpSpPr/>
          <p:nvPr/>
        </p:nvGrpSpPr>
        <p:grpSpPr>
          <a:xfrm>
            <a:off x="3434633" y="3880229"/>
            <a:ext cx="10868183" cy="166756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6348" tIns="78174" rIns="156348" bIns="78174" spcCol="0" rtlCol="0" anchor="ctr"/>
            <a:lstStyle/>
            <a:p>
              <a:pPr algn="ctr" defTabSz="1172809"/>
              <a:endParaRPr lang="en-US" sz="3078" dirty="0">
                <a:solidFill>
                  <a:prstClr val="white"/>
                </a:solidFill>
                <a:latin typeface="Calibri"/>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56348" tIns="78174" rIns="156348" bIns="78174" spcCol="0" rtlCol="0" anchor="ctr"/>
            <a:lstStyle/>
            <a:p>
              <a:pPr algn="ctr" defTabSz="1172809"/>
              <a:endParaRPr lang="en-US" sz="3078" dirty="0">
                <a:solidFill>
                  <a:prstClr val="white"/>
                </a:solidFill>
                <a:latin typeface="Calibri"/>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56348" tIns="78174" rIns="156348" bIns="78174" spcCol="0" rtlCol="0" anchor="ctr"/>
            <a:lstStyle/>
            <a:p>
              <a:pPr algn="ctr" defTabSz="1172809"/>
              <a:endParaRPr lang="en-US" sz="3078" dirty="0">
                <a:solidFill>
                  <a:prstClr val="white"/>
                </a:solidFill>
                <a:latin typeface="Calibri"/>
              </a:endParaRPr>
            </a:p>
          </p:txBody>
        </p:sp>
      </p:grpSp>
      <p:grpSp>
        <p:nvGrpSpPr>
          <p:cNvPr id="10" name="Group 9"/>
          <p:cNvGrpSpPr/>
          <p:nvPr/>
        </p:nvGrpSpPr>
        <p:grpSpPr>
          <a:xfrm>
            <a:off x="2002217" y="3766455"/>
            <a:ext cx="1696956" cy="1696956"/>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172809"/>
              <a:endParaRPr lang="en-US" sz="3078" dirty="0">
                <a:solidFill>
                  <a:prstClr val="white"/>
                </a:solidFill>
                <a:latin typeface="Calibri"/>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172809"/>
              <a:endParaRPr lang="en-US" sz="3078" dirty="0">
                <a:solidFill>
                  <a:prstClr val="white"/>
                </a:solidFill>
                <a:latin typeface="Calibri"/>
              </a:endParaRPr>
            </a:p>
          </p:txBody>
        </p:sp>
      </p:grpSp>
      <p:grpSp>
        <p:nvGrpSpPr>
          <p:cNvPr id="21" name="Group 20"/>
          <p:cNvGrpSpPr/>
          <p:nvPr/>
        </p:nvGrpSpPr>
        <p:grpSpPr>
          <a:xfrm>
            <a:off x="-1047969" y="-691802"/>
            <a:ext cx="4223244" cy="3927570"/>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172809"/>
              <a:endParaRPr lang="en-US" sz="3078" dirty="0">
                <a:solidFill>
                  <a:prstClr val="black"/>
                </a:solidFill>
                <a:latin typeface="Calibri"/>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172809"/>
              <a:endParaRPr lang="en-US" sz="3078" dirty="0">
                <a:solidFill>
                  <a:prstClr val="black"/>
                </a:solidFill>
                <a:latin typeface="Calibri"/>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172809"/>
              <a:endParaRPr lang="en-US" sz="3078" dirty="0">
                <a:solidFill>
                  <a:prstClr val="black"/>
                </a:solidFill>
                <a:latin typeface="Calibri"/>
              </a:endParaRPr>
            </a:p>
          </p:txBody>
        </p:sp>
      </p:grpSp>
      <p:sp>
        <p:nvSpPr>
          <p:cNvPr id="28" name="TextBox 27"/>
          <p:cNvSpPr txBox="1"/>
          <p:nvPr/>
        </p:nvSpPr>
        <p:spPr>
          <a:xfrm>
            <a:off x="-243107" y="1152680"/>
            <a:ext cx="3055280" cy="947259"/>
          </a:xfrm>
          <a:prstGeom prst="rect">
            <a:avLst/>
          </a:prstGeom>
          <a:noFill/>
        </p:spPr>
        <p:txBody>
          <a:bodyPr wrap="square" lIns="156285" tIns="78143" rIns="156285" bIns="78143" rtlCol="0">
            <a:spAutoFit/>
          </a:bodyPr>
          <a:lstStyle/>
          <a:p>
            <a:pPr algn="ctr" defTabSz="1172809"/>
            <a:r>
              <a:rPr lang="en-US" sz="513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5130" b="1" dirty="0">
                <a:solidFill>
                  <a:srgbClr val="00B0F0"/>
                </a:solidFill>
                <a:latin typeface="Arial" panose="020B0604020202020204" pitchFamily="34" charset="0"/>
                <a:ea typeface="Arial-Rounded" panose="020B0500000000000000" pitchFamily="34" charset="0"/>
                <a:cs typeface="Arial" panose="020B0604020202020204" pitchFamily="34" charset="0"/>
              </a:rPr>
              <a:t> 14</a:t>
            </a:r>
          </a:p>
        </p:txBody>
      </p:sp>
      <p:sp>
        <p:nvSpPr>
          <p:cNvPr id="29" name="TextBox 28"/>
          <p:cNvSpPr txBox="1"/>
          <p:nvPr/>
        </p:nvSpPr>
        <p:spPr>
          <a:xfrm>
            <a:off x="2392220" y="600046"/>
            <a:ext cx="12248885" cy="1736834"/>
          </a:xfrm>
          <a:prstGeom prst="rect">
            <a:avLst/>
          </a:prstGeom>
          <a:noFill/>
        </p:spPr>
        <p:txBody>
          <a:bodyPr wrap="square" lIns="156285" tIns="78143" rIns="156285" bIns="78143" rtlCol="0">
            <a:spAutoFit/>
          </a:bodyPr>
          <a:lstStyle/>
          <a:p>
            <a:pPr algn="ctr" defTabSz="1172809"/>
            <a:r>
              <a:rPr lang="en-US" sz="10261" b="1" dirty="0">
                <a:ln w="3175">
                  <a:solidFill>
                    <a:prstClr val="white"/>
                  </a:solidFill>
                </a:ln>
                <a:solidFill>
                  <a:prstClr val="white"/>
                </a:solidFill>
                <a:latin typeface="Arial" panose="020B0604020202020204" pitchFamily="34" charset="0"/>
                <a:ea typeface="Arial-Rounded" pitchFamily="34" charset="0"/>
                <a:cs typeface="Arial" panose="020B0604020202020204" pitchFamily="34" charset="0"/>
              </a:rPr>
              <a:t>MÁI ẤM GIA ĐÌNH</a:t>
            </a:r>
          </a:p>
        </p:txBody>
      </p:sp>
      <p:sp>
        <p:nvSpPr>
          <p:cNvPr id="33" name="TextBox 32"/>
          <p:cNvSpPr txBox="1"/>
          <p:nvPr/>
        </p:nvSpPr>
        <p:spPr>
          <a:xfrm>
            <a:off x="1950342" y="3770429"/>
            <a:ext cx="1693995" cy="1631614"/>
          </a:xfrm>
          <a:prstGeom prst="rect">
            <a:avLst/>
          </a:prstGeom>
          <a:noFill/>
        </p:spPr>
        <p:txBody>
          <a:bodyPr wrap="square" lIns="156285" tIns="78143" rIns="156285" bIns="78143" rtlCol="0">
            <a:spAutoFit/>
          </a:bodyPr>
          <a:lstStyle/>
          <a:p>
            <a:pPr algn="ctr" defTabSz="1172809"/>
            <a:r>
              <a:rPr lang="en-US" sz="4104" b="1" dirty="0" err="1">
                <a:solidFill>
                  <a:prstClr val="white"/>
                </a:solidFill>
                <a:latin typeface="Arial" panose="020B0604020202020204" pitchFamily="34" charset="0"/>
                <a:ea typeface="Arial-Rounded" pitchFamily="34" charset="0"/>
                <a:cs typeface="Arial" panose="020B0604020202020204" pitchFamily="34" charset="0"/>
              </a:rPr>
              <a:t>Bài</a:t>
            </a:r>
            <a:endParaRPr lang="en-US" sz="4104" b="1" dirty="0">
              <a:solidFill>
                <a:prstClr val="white"/>
              </a:solidFill>
              <a:latin typeface="Arial" panose="020B0604020202020204" pitchFamily="34" charset="0"/>
              <a:ea typeface="Arial-Rounded" pitchFamily="34" charset="0"/>
              <a:cs typeface="Arial" panose="020B0604020202020204" pitchFamily="34" charset="0"/>
            </a:endParaRPr>
          </a:p>
          <a:p>
            <a:pPr algn="ctr" defTabSz="1172809"/>
            <a:r>
              <a:rPr lang="en-US" sz="5473" b="1" dirty="0">
                <a:solidFill>
                  <a:prstClr val="white"/>
                </a:solidFill>
                <a:latin typeface="Arial" panose="020B0604020202020204" pitchFamily="34" charset="0"/>
                <a:ea typeface="Arial-Rounded" pitchFamily="34" charset="0"/>
                <a:cs typeface="Arial" panose="020B0604020202020204" pitchFamily="34" charset="0"/>
              </a:rPr>
              <a:t>26</a:t>
            </a:r>
          </a:p>
        </p:txBody>
      </p:sp>
      <p:pic>
        <p:nvPicPr>
          <p:cNvPr id="2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438" y="7819935"/>
            <a:ext cx="15636875" cy="955136"/>
          </a:xfrm>
          <a:prstGeom prst="rect">
            <a:avLst/>
          </a:prstGeom>
        </p:spPr>
      </p:pic>
      <p:sp>
        <p:nvSpPr>
          <p:cNvPr id="14" name="文本框 22">
            <a:extLst>
              <a:ext uri="{FF2B5EF4-FFF2-40B4-BE49-F238E27FC236}">
                <a16:creationId xmlns:a16="http://schemas.microsoft.com/office/drawing/2014/main" id="{45B103D2-C1B2-4858-9DE1-957197353ADC}"/>
              </a:ext>
            </a:extLst>
          </p:cNvPr>
          <p:cNvSpPr txBox="1"/>
          <p:nvPr/>
        </p:nvSpPr>
        <p:spPr>
          <a:xfrm>
            <a:off x="4581439" y="3947045"/>
            <a:ext cx="8350744" cy="1213114"/>
          </a:xfrm>
          <a:prstGeom prst="rect">
            <a:avLst/>
          </a:prstGeom>
          <a:noFill/>
        </p:spPr>
        <p:txBody>
          <a:bodyPr wrap="square" lIns="119342" tIns="59671" rIns="119342" bIns="59671" rtlCol="0">
            <a:spAutoFit/>
          </a:bodyPr>
          <a:lstStyle/>
          <a:p>
            <a:r>
              <a:rPr lang="en-US" altLang="zh-CN" sz="7100" b="1" dirty="0">
                <a:solidFill>
                  <a:srgbClr val="002060"/>
                </a:solidFill>
                <a:latin typeface="Arial" panose="020B0604020202020204" pitchFamily="34" charset="0"/>
                <a:ea typeface="思源黑体 CN Bold" panose="020B0800000000000000" pitchFamily="34" charset="-122"/>
                <a:cs typeface="Arial" panose="020B0604020202020204" pitchFamily="34" charset="0"/>
              </a:rPr>
              <a:t>Luyện tập – tiết 4</a:t>
            </a:r>
            <a:endParaRPr lang="zh-CN" altLang="en-US" sz="7100" b="1" dirty="0">
              <a:solidFill>
                <a:srgbClr val="00206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3" name="文本框 22">
            <a:extLst>
              <a:ext uri="{FF2B5EF4-FFF2-40B4-BE49-F238E27FC236}">
                <a16:creationId xmlns:a16="http://schemas.microsoft.com/office/drawing/2014/main" id="{45B103D2-C1B2-4858-9DE1-957197353ADC}"/>
              </a:ext>
            </a:extLst>
          </p:cNvPr>
          <p:cNvSpPr txBox="1"/>
          <p:nvPr/>
        </p:nvSpPr>
        <p:spPr>
          <a:xfrm>
            <a:off x="1126096" y="5671805"/>
            <a:ext cx="13786338" cy="2890497"/>
          </a:xfrm>
          <a:prstGeom prst="rect">
            <a:avLst/>
          </a:prstGeom>
          <a:noFill/>
        </p:spPr>
        <p:txBody>
          <a:bodyPr wrap="square" lIns="119342" tIns="59671" rIns="119342" bIns="59671" rtlCol="0">
            <a:spAutoFit/>
          </a:bodyPr>
          <a:lstStyle/>
          <a:p>
            <a:pPr algn="ctr"/>
            <a:r>
              <a:rPr lang="en-US" altLang="zh-CN" sz="6000" b="1"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Mở rộng vốn từ về gia đình, từ ngữ chỉ đặc điểm; Câu nêu đặc điểm. </a:t>
            </a:r>
          </a:p>
          <a:p>
            <a:pPr algn="ctr"/>
            <a:r>
              <a:rPr lang="en-US" altLang="zh-CN" sz="6000" b="1" dirty="0">
                <a:solidFill>
                  <a:srgbClr val="0070C0"/>
                </a:solidFill>
                <a:latin typeface="Arial" panose="020B0604020202020204" pitchFamily="34" charset="0"/>
                <a:ea typeface="思源黑体 CN Bold" panose="020B0800000000000000" pitchFamily="34" charset="-122"/>
                <a:cs typeface="Arial" panose="020B0604020202020204" pitchFamily="34" charset="0"/>
              </a:rPr>
              <a:t>Trang 114</a:t>
            </a:r>
            <a:endParaRPr lang="zh-CN" altLang="en-US" sz="6000" b="1" dirty="0">
              <a:solidFill>
                <a:srgbClr val="0070C0"/>
              </a:solidFill>
              <a:latin typeface="Arial" panose="020B0604020202020204" pitchFamily="34" charset="0"/>
              <a:ea typeface="思源黑体 CN Bold" panose="020B0800000000000000" pitchFamily="34" charset="-122"/>
              <a:cs typeface="Arial" panose="020B0604020202020204" pitchFamily="34" charset="0"/>
            </a:endParaRPr>
          </a:p>
        </p:txBody>
      </p:sp>
    </p:spTree>
    <p:extLst>
      <p:ext uri="{BB962C8B-B14F-4D97-AF65-F5344CB8AC3E}">
        <p14:creationId xmlns:p14="http://schemas.microsoft.com/office/powerpoint/2010/main" val="4360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4">
                                            <p:txEl>
                                              <p:pRg st="0" end="0"/>
                                            </p:txEl>
                                          </p:spTgt>
                                        </p:tgtEl>
                                        <p:attrNameLst>
                                          <p:attrName>ppt_w</p:attrName>
                                        </p:attrNameLst>
                                      </p:cBhvr>
                                    </p:anim>
                                    <p:anim by="(#ppt_w*0.50)" calcmode="lin" valueType="num">
                                      <p:cBhvr>
                                        <p:cTn id="8" dur="500" decel="50000" autoRev="1" fill="hold">
                                          <p:stCondLst>
                                            <p:cond delay="0"/>
                                          </p:stCondLst>
                                        </p:cTn>
                                        <p:tgtEl>
                                          <p:spTgt spid="14">
                                            <p:txEl>
                                              <p:pRg st="0" end="0"/>
                                            </p:txEl>
                                          </p:spTgt>
                                        </p:tgtEl>
                                        <p:attrNameLst>
                                          <p:attrName>ppt_x</p:attrName>
                                        </p:attrNameLst>
                                      </p:cBhvr>
                                    </p:anim>
                                    <p:anim from="(-#ppt_h/2)" to="(#ppt_y)" calcmode="lin" valueType="num">
                                      <p:cBhvr>
                                        <p:cTn id="9" dur="1000" fill="hold">
                                          <p:stCondLst>
                                            <p:cond delay="0"/>
                                          </p:stCondLst>
                                        </p:cTn>
                                        <p:tgtEl>
                                          <p:spTgt spid="14">
                                            <p:txEl>
                                              <p:pRg st="0" end="0"/>
                                            </p:txEl>
                                          </p:spTgt>
                                        </p:tgtEl>
                                        <p:attrNameLst>
                                          <p:attrName>ppt_y</p:attrName>
                                        </p:attrNameLst>
                                      </p:cBhvr>
                                    </p:anim>
                                    <p:animRot by="21600000">
                                      <p:cBhvr>
                                        <p:cTn id="10" dur="1000" fill="hold">
                                          <p:stCondLst>
                                            <p:cond delay="0"/>
                                          </p:stCondLst>
                                        </p:cTn>
                                        <p:tgtEl>
                                          <p:spTgt spid="14">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3">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1" end="1"/>
                                            </p:txEl>
                                          </p:spTgt>
                                        </p:tgtEl>
                                        <p:attrNameLst>
                                          <p:attrName>ppt_w</p:attrName>
                                        </p:attrNameLst>
                                      </p:cBhvr>
                                    </p:anim>
                                    <p:anim by="(#ppt_w*0.50)" calcmode="lin" valueType="num">
                                      <p:cBhvr>
                                        <p:cTn id="20" dur="500" decel="50000" autoRev="1" fill="hold">
                                          <p:stCondLst>
                                            <p:cond delay="0"/>
                                          </p:stCondLst>
                                        </p:cTn>
                                        <p:tgtEl>
                                          <p:spTgt spid="3">
                                            <p:txEl>
                                              <p:pRg st="1" end="1"/>
                                            </p:txEl>
                                          </p:spTgt>
                                        </p:tgtEl>
                                        <p:attrNameLst>
                                          <p:attrName>ppt_x</p:attrName>
                                        </p:attrNameLst>
                                      </p:cBhvr>
                                    </p:anim>
                                    <p:anim from="(-#ppt_h/2)" to="(#ppt_y)" calcmode="lin" valueType="num">
                                      <p:cBhvr>
                                        <p:cTn id="21" dur="1000" fill="hold">
                                          <p:stCondLst>
                                            <p:cond delay="0"/>
                                          </p:stCondLst>
                                        </p:cTn>
                                        <p:tgtEl>
                                          <p:spTgt spid="3">
                                            <p:txEl>
                                              <p:pRg st="1" end="1"/>
                                            </p:txEl>
                                          </p:spTgt>
                                        </p:tgtEl>
                                        <p:attrNameLst>
                                          <p:attrName>ppt_y</p:attrName>
                                        </p:attrNameLst>
                                      </p:cBhvr>
                                    </p:anim>
                                    <p:animRot by="21600000">
                                      <p:cBhvr>
                                        <p:cTn id="22"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768352" cy="100295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689207" y="1477718"/>
            <a:ext cx="11566858" cy="920727"/>
          </a:xfrm>
          <a:prstGeom prst="rect">
            <a:avLst/>
          </a:prstGeom>
          <a:noFill/>
        </p:spPr>
        <p:txBody>
          <a:bodyPr wrap="square" lIns="119342" tIns="59671" rIns="119342" bIns="5967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200" b="1"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Vận dụng – định hướng tiếp theo</a:t>
            </a:r>
          </a:p>
        </p:txBody>
      </p:sp>
      <p:sp>
        <p:nvSpPr>
          <p:cNvPr id="7" name="TextBox 6">
            <a:extLst>
              <a:ext uri="{FF2B5EF4-FFF2-40B4-BE49-F238E27FC236}">
                <a16:creationId xmlns:a16="http://schemas.microsoft.com/office/drawing/2014/main" id="{D72DA03E-49DD-41F8-B79F-FB60F57AF135}"/>
              </a:ext>
            </a:extLst>
          </p:cNvPr>
          <p:cNvSpPr txBox="1"/>
          <p:nvPr/>
        </p:nvSpPr>
        <p:spPr>
          <a:xfrm>
            <a:off x="1902664" y="3583401"/>
            <a:ext cx="11478801" cy="3028996"/>
          </a:xfrm>
          <a:prstGeom prst="rect">
            <a:avLst/>
          </a:prstGeom>
          <a:noFill/>
        </p:spPr>
        <p:txBody>
          <a:bodyPr wrap="square" lIns="119342" tIns="59671" rIns="119342" bIns="59671">
            <a:spAutoFit/>
          </a:bodyPr>
          <a:lstStyle/>
          <a:p>
            <a:pPr marL="596714" indent="-596714">
              <a:lnSpc>
                <a:spcPct val="150000"/>
              </a:lnSpc>
              <a:buFontTx/>
              <a:buChar char="-"/>
            </a:pP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thêm</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đặc</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điểm</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596714" indent="-596714">
              <a:lnSpc>
                <a:spcPct val="150000"/>
              </a:lnSpc>
              <a:buFontTx/>
              <a:buChar char="-"/>
            </a:pP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cách</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đánh</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dấu</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phẩy</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596714" indent="-596714">
              <a:lnSpc>
                <a:spcPct val="150000"/>
              </a:lnSpc>
              <a:buFontTx/>
              <a:buChar char="-"/>
            </a:pP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4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7222" y="2544316"/>
            <a:ext cx="2735090" cy="218275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0" y="6567713"/>
            <a:ext cx="3028428" cy="2668365"/>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8252" y="570840"/>
            <a:ext cx="1722622" cy="2913463"/>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42" y="5104075"/>
            <a:ext cx="1722622" cy="2894506"/>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86560" y="6778721"/>
            <a:ext cx="1439143" cy="2217564"/>
          </a:xfrm>
          <a:prstGeom prst="rect">
            <a:avLst/>
          </a:prstGeom>
        </p:spPr>
      </p:pic>
    </p:spTree>
    <p:extLst>
      <p:ext uri="{BB962C8B-B14F-4D97-AF65-F5344CB8AC3E}">
        <p14:creationId xmlns:p14="http://schemas.microsoft.com/office/powerpoint/2010/main"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42" y="1911343"/>
            <a:ext cx="3673732" cy="3264163"/>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97" y="447706"/>
            <a:ext cx="2089683" cy="3540797"/>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0842" y="3342211"/>
            <a:ext cx="3265991" cy="5823850"/>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560037" y="3803911"/>
            <a:ext cx="9789907" cy="1939723"/>
          </a:xfrm>
          <a:prstGeom prst="rect">
            <a:avLst/>
          </a:prstGeom>
          <a:noFill/>
        </p:spPr>
        <p:txBody>
          <a:bodyPr wrap="square" lIns="119342" tIns="59671" rIns="119342" bIns="59671" rtlCol="0">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Tạm</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biệt</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và</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hẹn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gặp</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lại</a:t>
            </a:r>
            <a:r>
              <a:rPr lang="en-US" sz="4200" dirty="0">
                <a:solidFill>
                  <a:srgbClr val="FF0000"/>
                </a:solidFill>
                <a:latin typeface="Arial" panose="020B0604020202020204" pitchFamily="34" charset="0"/>
                <a:cs typeface="Arial" panose="020B0604020202020204" pitchFamily="34" charset="0"/>
              </a:rPr>
              <a:t> </a:t>
            </a:r>
          </a:p>
          <a:p>
            <a:pPr algn="ctr">
              <a:lnSpc>
                <a:spcPct val="150000"/>
              </a:lnSpc>
            </a:pPr>
            <a:r>
              <a:rPr lang="en-US" sz="4200" dirty="0" err="1">
                <a:solidFill>
                  <a:srgbClr val="FF0000"/>
                </a:solidFill>
                <a:latin typeface="Arial" panose="020B0604020202020204" pitchFamily="34" charset="0"/>
                <a:cs typeface="Arial" panose="020B0604020202020204" pitchFamily="34" charset="0"/>
              </a:rPr>
              <a:t>các</a:t>
            </a:r>
            <a:r>
              <a:rPr lang="en-US" sz="4200" dirty="0">
                <a:solidFill>
                  <a:srgbClr val="FF0000"/>
                </a:solidFill>
                <a:latin typeface="Arial" panose="020B0604020202020204" pitchFamily="34" charset="0"/>
                <a:cs typeface="Arial" panose="020B0604020202020204" pitchFamily="34" charset="0"/>
              </a:rPr>
              <a:t> con </a:t>
            </a:r>
            <a:r>
              <a:rPr lang="en-US" sz="4200" dirty="0" err="1">
                <a:solidFill>
                  <a:srgbClr val="FF0000"/>
                </a:solidFill>
                <a:latin typeface="Arial" panose="020B0604020202020204" pitchFamily="34" charset="0"/>
                <a:cs typeface="Arial" panose="020B0604020202020204" pitchFamily="34" charset="0"/>
              </a:rPr>
              <a:t>vào</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những</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tiết</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học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sau</a:t>
            </a:r>
            <a:r>
              <a:rPr lang="en-US" sz="42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2912" y="6321989"/>
            <a:ext cx="15622913" cy="2873446"/>
          </a:xfrm>
          <a:prstGeom prst="rect">
            <a:avLst/>
          </a:prstGeom>
        </p:spPr>
      </p:pic>
      <p:sp>
        <p:nvSpPr>
          <p:cNvPr id="3" name="TextBox 2"/>
          <p:cNvSpPr txBox="1"/>
          <p:nvPr/>
        </p:nvSpPr>
        <p:spPr>
          <a:xfrm>
            <a:off x="3012082" y="888347"/>
            <a:ext cx="8654985" cy="1109240"/>
          </a:xfrm>
          <a:prstGeom prst="rect">
            <a:avLst/>
          </a:prstGeom>
          <a:noFill/>
        </p:spPr>
        <p:txBody>
          <a:bodyPr wrap="square" lIns="119342" tIns="59671" rIns="119342" bIns="59671" rtlCol="0">
            <a:spAutoFit/>
          </a:bodyPr>
          <a:lstStyle/>
          <a:p>
            <a:pPr algn="just">
              <a:lnSpc>
                <a:spcPct val="125000"/>
              </a:lnSpc>
              <a:spcBef>
                <a:spcPts val="871"/>
              </a:spcBef>
            </a:pPr>
            <a:r>
              <a:rPr lang="en-US" sz="5700"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57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501531" y="3021128"/>
            <a:ext cx="11307974" cy="2504052"/>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700" b="1">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700" b="1" dirty="0">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356405" y="3545953"/>
            <a:ext cx="4039526" cy="5503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1249596" y="382687"/>
            <a:ext cx="4272875" cy="248075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647012" y="3021128"/>
            <a:ext cx="9666866" cy="1259281"/>
          </a:xfrm>
          <a:prstGeom prst="rect">
            <a:avLst/>
          </a:prstGeom>
          <a:noFill/>
          <a:ln w="9525">
            <a:noFill/>
          </a:ln>
        </p:spPr>
        <p:txBody>
          <a:bodyPr wrap="square" lIns="119342" tIns="59671" rIns="119342" bIns="59671">
            <a:spAutoFit/>
          </a:bodyPr>
          <a:lstStyle/>
          <a:p>
            <a:pPr lvl="0" eaLnBrk="0" hangingPunct="0"/>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Phát</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triển</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vốn</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quan</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hệ</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hàng</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đặc</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điểm</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4647011" y="4636643"/>
            <a:ext cx="9666867" cy="674505"/>
          </a:xfrm>
          <a:prstGeom prst="rect">
            <a:avLst/>
          </a:prstGeom>
          <a:noFill/>
          <a:ln w="9525">
            <a:noFill/>
          </a:ln>
        </p:spPr>
        <p:txBody>
          <a:bodyPr wrap="square" lIns="119342" tIns="59671" rIns="119342" bIns="59671">
            <a:spAutoFit/>
          </a:bodyPr>
          <a:lstStyle/>
          <a:p>
            <a:pPr lvl="0" eaLnBrk="0" hangingPunct="0"/>
            <a:r>
              <a:rPr lang="vi-VN" sz="3600" b="1" dirty="0">
                <a:latin typeface="Arial" panose="020B0604020202020204" pitchFamily="34" charset="0"/>
                <a:ea typeface="Calibri" panose="020F0502020204030204" pitchFamily="34" charset="0"/>
                <a:cs typeface="Arial" panose="020B0604020202020204" pitchFamily="34" charset="0"/>
              </a:rPr>
              <a:t>Biết sử dụng từ chỉ đặc điểm cho phù hợp</a:t>
            </a:r>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2" name="TextBox 71"/>
          <p:cNvSpPr txBox="1"/>
          <p:nvPr/>
        </p:nvSpPr>
        <p:spPr>
          <a:xfrm>
            <a:off x="4647011" y="6022573"/>
            <a:ext cx="8271219" cy="1228503"/>
          </a:xfrm>
          <a:prstGeom prst="rect">
            <a:avLst/>
          </a:prstGeom>
          <a:noFill/>
          <a:ln w="9525">
            <a:noFill/>
          </a:ln>
        </p:spPr>
        <p:txBody>
          <a:bodyPr wrap="square" lIns="119342" tIns="59671" rIns="119342" bIns="59671">
            <a:spAutoFit/>
          </a:bodyPr>
          <a:lstStyle/>
          <a:p>
            <a:pPr eaLnBrk="0" hangingPunct="0"/>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Đặt câu nêu đặc điểm.</a:t>
            </a:r>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lvl="0" eaLnBrk="0" hangingPunct="0"/>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48" name="AutoShape 10"/>
          <p:cNvSpPr>
            <a:spLocks noChangeArrowheads="1"/>
          </p:cNvSpPr>
          <p:nvPr/>
        </p:nvSpPr>
        <p:spPr bwMode="gray">
          <a:xfrm>
            <a:off x="3630415" y="5899943"/>
            <a:ext cx="936115" cy="910856"/>
          </a:xfrm>
          <a:prstGeom prst="hexagon">
            <a:avLst>
              <a:gd name="adj" fmla="val 28896"/>
              <a:gd name="vf" fmla="val 115470"/>
            </a:avLst>
          </a:prstGeom>
          <a:solidFill>
            <a:srgbClr val="7030A0"/>
          </a:solidFill>
          <a:ln w="9525">
            <a:solidFill>
              <a:schemeClr val="tx1"/>
            </a:solidFill>
            <a:miter lim="800000"/>
            <a:headEnd/>
            <a:tailEnd/>
          </a:ln>
          <a:effectLst/>
        </p:spPr>
        <p:txBody>
          <a:bodyPr wrap="none" anchor="ctr"/>
          <a:lstStyle/>
          <a:p>
            <a:pPr algn="ctr">
              <a:defRPr/>
            </a:pPr>
            <a:r>
              <a:rPr lang="en-US" sz="2700" b="1" dirty="0">
                <a:solidFill>
                  <a:srgbClr val="FFFF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221282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2" grpId="0"/>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7" y="-2032326"/>
            <a:ext cx="11606787" cy="10023285"/>
          </a:xfrm>
          <a:prstGeom prst="rect">
            <a:avLst/>
          </a:prstGeom>
        </p:spPr>
      </p:pic>
      <p:pic>
        <p:nvPicPr>
          <p:cNvPr id="3" name="图片 3">
            <a:extLst>
              <a:ext uri="{FF2B5EF4-FFF2-40B4-BE49-F238E27FC236}">
                <a16:creationId xmlns:a16="http://schemas.microsoft.com/office/drawing/2014/main" id="{63E1EB0B-1977-4295-A955-9601CE75B597}"/>
              </a:ext>
            </a:extLst>
          </p:cNvPr>
          <p:cNvPicPr>
            <a:picLocks noChangeAspect="1"/>
          </p:cNvPicPr>
          <p:nvPr/>
        </p:nvPicPr>
        <p:blipFill rotWithShape="1">
          <a:blip r:embed="rId3">
            <a:extLst>
              <a:ext uri="{28A0092B-C50C-407E-A947-70E740481C1C}">
                <a14:useLocalDpi xmlns:a14="http://schemas.microsoft.com/office/drawing/2010/main" val="0"/>
              </a:ext>
            </a:extLst>
          </a:blip>
          <a:srcRect l="21497" t="5233" r="25224" b="13079"/>
          <a:stretch/>
        </p:blipFill>
        <p:spPr>
          <a:xfrm>
            <a:off x="9596169" y="2876976"/>
            <a:ext cx="5496380" cy="6235324"/>
          </a:xfrm>
          <a:prstGeom prst="rect">
            <a:avLst/>
          </a:prstGeom>
        </p:spPr>
      </p:pic>
      <p:sp>
        <p:nvSpPr>
          <p:cNvPr id="4" name="矩形 7">
            <a:extLst>
              <a:ext uri="{FF2B5EF4-FFF2-40B4-BE49-F238E27FC236}">
                <a16:creationId xmlns:a16="http://schemas.microsoft.com/office/drawing/2014/main" id="{14FAFE21-AA2A-4F70-9672-140718BA80EC}"/>
              </a:ext>
            </a:extLst>
          </p:cNvPr>
          <p:cNvSpPr/>
          <p:nvPr/>
        </p:nvSpPr>
        <p:spPr>
          <a:xfrm>
            <a:off x="3392936" y="3148714"/>
            <a:ext cx="4773611" cy="1334472"/>
          </a:xfrm>
          <a:prstGeom prst="rect">
            <a:avLst/>
          </a:prstGeom>
        </p:spPr>
        <p:txBody>
          <a:bodyPr wrap="square" lIns="119384" tIns="59692" rIns="119384" bIns="59692">
            <a:spAutoFit/>
          </a:bodyPr>
          <a:lstStyle/>
          <a:p>
            <a:pPr algn="ctr" defTabSz="538886" hangingPunct="0">
              <a:lnSpc>
                <a:spcPct val="150000"/>
              </a:lnSpc>
              <a:defRPr sz="2600" cap="none">
                <a:solidFill>
                  <a:srgbClr val="717172"/>
                </a:solidFill>
                <a:latin typeface="Lato Regular"/>
                <a:ea typeface="Lato Regular"/>
                <a:cs typeface="Lato Regular"/>
                <a:sym typeface="Lato Regular"/>
              </a:defRPr>
            </a:pPr>
            <a:r>
              <a:rPr lang="en-US" altLang="zh-CN" sz="6000" b="1" kern="0" dirty="0" err="1">
                <a:solidFill>
                  <a:srgbClr val="FF0000"/>
                </a:solidFill>
                <a:latin typeface="Arial" panose="020B0604020202020204" pitchFamily="34" charset="0"/>
                <a:ea typeface="Yu Gothic UI Semilight" panose="020B0400000000000000" pitchFamily="34" charset="-128"/>
                <a:cs typeface="Arial" panose="020B0604020202020204" pitchFamily="34" charset="0"/>
                <a:sym typeface="Lato Regular"/>
              </a:rPr>
              <a:t>Khởi</a:t>
            </a:r>
            <a:r>
              <a:rPr lang="en-US" altLang="zh-CN" sz="6000" b="1" kern="0" dirty="0">
                <a:solidFill>
                  <a:srgbClr val="FF0000"/>
                </a:solidFill>
                <a:latin typeface="Arial" panose="020B0604020202020204" pitchFamily="34" charset="0"/>
                <a:ea typeface="Yu Gothic UI Semilight" panose="020B0400000000000000" pitchFamily="34" charset="-128"/>
                <a:cs typeface="Arial" panose="020B0604020202020204" pitchFamily="34" charset="0"/>
                <a:sym typeface="Lato Regular"/>
              </a:rPr>
              <a:t> </a:t>
            </a:r>
            <a:r>
              <a:rPr lang="en-US" altLang="zh-CN" sz="6000" b="1" kern="0" dirty="0" err="1">
                <a:solidFill>
                  <a:srgbClr val="FF0000"/>
                </a:solidFill>
                <a:latin typeface="Arial" panose="020B0604020202020204" pitchFamily="34" charset="0"/>
                <a:ea typeface="Yu Gothic UI Semilight" panose="020B0400000000000000" pitchFamily="34" charset="-128"/>
                <a:cs typeface="Arial" panose="020B0604020202020204" pitchFamily="34" charset="0"/>
                <a:sym typeface="Lato Regular"/>
              </a:rPr>
              <a:t>động</a:t>
            </a:r>
            <a:endParaRPr lang="zh-CN" altLang="en-US" sz="6000" b="1" kern="0" dirty="0">
              <a:solidFill>
                <a:srgbClr val="FF0000"/>
              </a:solidFill>
              <a:latin typeface="Arial" panose="020B0604020202020204" pitchFamily="34" charset="0"/>
              <a:ea typeface="Yu Gothic UI Semilight" panose="020B0400000000000000" pitchFamily="34" charset="-128"/>
              <a:cs typeface="Arial" panose="020B0604020202020204" pitchFamily="34" charset="0"/>
              <a:sym typeface="Lato Regular"/>
            </a:endParaRPr>
          </a:p>
        </p:txBody>
      </p:sp>
      <p:pic>
        <p:nvPicPr>
          <p:cNvPr id="5"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49"/>
            <a:ext cx="15636875" cy="1002952"/>
          </a:xfrm>
          <a:prstGeom prst="rect">
            <a:avLst/>
          </a:prstGeom>
        </p:spPr>
      </p:pic>
      <p:grpSp>
        <p:nvGrpSpPr>
          <p:cNvPr id="6" name="Group 5">
            <a:extLst>
              <a:ext uri="{FF2B5EF4-FFF2-40B4-BE49-F238E27FC236}">
                <a16:creationId xmlns:a16="http://schemas.microsoft.com/office/drawing/2014/main" id="{7A807A5E-B68A-410C-AB0D-1D86BD6E42C7}"/>
              </a:ext>
            </a:extLst>
          </p:cNvPr>
          <p:cNvGrpSpPr/>
          <p:nvPr/>
        </p:nvGrpSpPr>
        <p:grpSpPr>
          <a:xfrm>
            <a:off x="0" y="1"/>
            <a:ext cx="15636875" cy="496013"/>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图片 35">
            <a:extLst>
              <a:ext uri="{FF2B5EF4-FFF2-40B4-BE49-F238E27FC236}">
                <a16:creationId xmlns:a16="http://schemas.microsoft.com/office/drawing/2014/main" id="{6D336546-DCB4-44A1-9408-72467C3E8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95423" y="1725124"/>
            <a:ext cx="1897125" cy="1526746"/>
          </a:xfrm>
          <a:prstGeom prst="rect">
            <a:avLst/>
          </a:prstGeom>
        </p:spPr>
      </p:pic>
      <p:pic>
        <p:nvPicPr>
          <p:cNvPr id="10" name="图片 41">
            <a:extLst>
              <a:ext uri="{FF2B5EF4-FFF2-40B4-BE49-F238E27FC236}">
                <a16:creationId xmlns:a16="http://schemas.microsoft.com/office/drawing/2014/main" id="{F0CA763B-28AA-4F2E-B16E-CEE647F245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41658" y="570841"/>
            <a:ext cx="1194854" cy="2037842"/>
          </a:xfrm>
          <a:prstGeom prst="rect">
            <a:avLst/>
          </a:prstGeom>
        </p:spPr>
      </p:pic>
      <p:pic>
        <p:nvPicPr>
          <p:cNvPr id="11" name="图片 6">
            <a:extLst>
              <a:ext uri="{FF2B5EF4-FFF2-40B4-BE49-F238E27FC236}">
                <a16:creationId xmlns:a16="http://schemas.microsoft.com/office/drawing/2014/main" id="{D4D8F7B5-0439-464B-BDE1-89917B5A4B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670838" flipH="1">
            <a:off x="263575" y="6398370"/>
            <a:ext cx="2683691" cy="2456321"/>
          </a:xfrm>
          <a:prstGeom prst="rect">
            <a:avLst/>
          </a:prstGeom>
        </p:spPr>
      </p:pic>
    </p:spTree>
    <p:extLst>
      <p:ext uri="{BB962C8B-B14F-4D97-AF65-F5344CB8AC3E}">
        <p14:creationId xmlns:p14="http://schemas.microsoft.com/office/powerpoint/2010/main" val="17889425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ppt_w</p:attrName>
                                        </p:attrNameLst>
                                      </p:cBhvr>
                                      <p:tavLst>
                                        <p:tav tm="0">
                                          <p:val>
                                            <p:fltVal val="0"/>
                                          </p:val>
                                        </p:tav>
                                        <p:tav tm="100000">
                                          <p:val>
                                            <p:strVal val="#ppt_w"/>
                                          </p:val>
                                        </p:tav>
                                      </p:tavLst>
                                    </p:anim>
                                    <p:anim calcmode="lin" valueType="num">
                                      <p:cBhvr>
                                        <p:cTn id="31" dur="750" fill="hold"/>
                                        <p:tgtEl>
                                          <p:spTgt spid="10"/>
                                        </p:tgtEl>
                                        <p:attrNameLst>
                                          <p:attrName>ppt_h</p:attrName>
                                        </p:attrNameLst>
                                      </p:cBhvr>
                                      <p:tavLst>
                                        <p:tav tm="0">
                                          <p:val>
                                            <p:fltVal val="0"/>
                                          </p:val>
                                        </p:tav>
                                        <p:tav tm="100000">
                                          <p:val>
                                            <p:strVal val="#ppt_h"/>
                                          </p:val>
                                        </p:tav>
                                      </p:tavLst>
                                    </p:anim>
                                    <p:animEffect transition="in" filter="fade">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43">
            <a:extLst>
              <a:ext uri="{FF2B5EF4-FFF2-40B4-BE49-F238E27FC236}">
                <a16:creationId xmlns:a16="http://schemas.microsoft.com/office/drawing/2014/main" id="{88688721-FFAF-4DDA-811B-7DEE30BCC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0151" y="1346410"/>
            <a:ext cx="648134" cy="1098210"/>
          </a:xfrm>
          <a:prstGeom prst="rect">
            <a:avLst/>
          </a:prstGeom>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76" t="48138" r="82480" b="40081"/>
          <a:stretch/>
        </p:blipFill>
        <p:spPr bwMode="auto">
          <a:xfrm>
            <a:off x="-20332" y="421161"/>
            <a:ext cx="1636643" cy="1451402"/>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885160" y="802811"/>
            <a:ext cx="10879118" cy="1745505"/>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a:lnSpc>
                <a:spcPct val="120000"/>
              </a:lnSpc>
            </a:pPr>
            <a:r>
              <a:rPr lang="en-US" sz="4400" dirty="0">
                <a:solidFill>
                  <a:srgbClr val="0070C0"/>
                </a:solidFill>
                <a:latin typeface="Arial" panose="020B0604020202020204" pitchFamily="34" charset="0"/>
                <a:cs typeface="Arial" panose="020B0604020202020204" pitchFamily="34" charset="0"/>
              </a:rPr>
              <a:t>*Từ ngữ chỉ người trong gia đình được nhắc đến trong bài hát.</a:t>
            </a:r>
          </a:p>
        </p:txBody>
      </p:sp>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任意多边形: 形状 48">
            <a:extLst>
              <a:ext uri="{FF2B5EF4-FFF2-40B4-BE49-F238E27FC236}">
                <a16:creationId xmlns:a16="http://schemas.microsoft.com/office/drawing/2014/main" id="{493706BF-4021-406A-A8C8-528A96799A7F}"/>
              </a:ext>
            </a:extLst>
          </p:cNvPr>
          <p:cNvSpPr/>
          <p:nvPr/>
        </p:nvSpPr>
        <p:spPr>
          <a:xfrm>
            <a:off x="13364990" y="1756571"/>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1" name="任意多边形: 形状 48">
            <a:extLst>
              <a:ext uri="{FF2B5EF4-FFF2-40B4-BE49-F238E27FC236}">
                <a16:creationId xmlns:a16="http://schemas.microsoft.com/office/drawing/2014/main" id="{493706BF-4021-406A-A8C8-528A96799A7F}"/>
              </a:ext>
            </a:extLst>
          </p:cNvPr>
          <p:cNvSpPr/>
          <p:nvPr/>
        </p:nvSpPr>
        <p:spPr>
          <a:xfrm>
            <a:off x="8992692" y="3370106"/>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2" name="任意多边形: 形状 48">
            <a:extLst>
              <a:ext uri="{FF2B5EF4-FFF2-40B4-BE49-F238E27FC236}">
                <a16:creationId xmlns:a16="http://schemas.microsoft.com/office/drawing/2014/main" id="{493706BF-4021-406A-A8C8-528A96799A7F}"/>
              </a:ext>
            </a:extLst>
          </p:cNvPr>
          <p:cNvSpPr/>
          <p:nvPr/>
        </p:nvSpPr>
        <p:spPr>
          <a:xfrm>
            <a:off x="5011758" y="3433177"/>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3" name="任意多边形: 形状 48">
            <a:extLst>
              <a:ext uri="{FF2B5EF4-FFF2-40B4-BE49-F238E27FC236}">
                <a16:creationId xmlns:a16="http://schemas.microsoft.com/office/drawing/2014/main" id="{493706BF-4021-406A-A8C8-528A96799A7F}"/>
              </a:ext>
            </a:extLst>
          </p:cNvPr>
          <p:cNvSpPr/>
          <p:nvPr/>
        </p:nvSpPr>
        <p:spPr>
          <a:xfrm>
            <a:off x="7876846" y="5293068"/>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4" name="任意多边形: 形状 48">
            <a:extLst>
              <a:ext uri="{FF2B5EF4-FFF2-40B4-BE49-F238E27FC236}">
                <a16:creationId xmlns:a16="http://schemas.microsoft.com/office/drawing/2014/main" id="{493706BF-4021-406A-A8C8-528A96799A7F}"/>
              </a:ext>
            </a:extLst>
          </p:cNvPr>
          <p:cNvSpPr/>
          <p:nvPr/>
        </p:nvSpPr>
        <p:spPr>
          <a:xfrm>
            <a:off x="639231" y="3200244"/>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2" name="TextBox 21"/>
          <p:cNvSpPr txBox="1"/>
          <p:nvPr/>
        </p:nvSpPr>
        <p:spPr>
          <a:xfrm>
            <a:off x="2680033" y="2745904"/>
            <a:ext cx="2518638"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ông bà nội</a:t>
            </a:r>
          </a:p>
        </p:txBody>
      </p:sp>
      <p:pic>
        <p:nvPicPr>
          <p:cNvPr id="32" name="图片 41">
            <a:extLst>
              <a:ext uri="{FF2B5EF4-FFF2-40B4-BE49-F238E27FC236}">
                <a16:creationId xmlns:a16="http://schemas.microsoft.com/office/drawing/2014/main" id="{F0CA763B-28AA-4F2E-B16E-CEE647F24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33839" y="570841"/>
            <a:ext cx="802672" cy="136897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8125" y="3745438"/>
            <a:ext cx="6739520" cy="5049257"/>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sp>
        <p:nvSpPr>
          <p:cNvPr id="27" name="TextBox 26"/>
          <p:cNvSpPr txBox="1"/>
          <p:nvPr/>
        </p:nvSpPr>
        <p:spPr>
          <a:xfrm>
            <a:off x="6794504" y="2745904"/>
            <a:ext cx="3057247"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ông bà ngoại</a:t>
            </a:r>
          </a:p>
        </p:txBody>
      </p:sp>
      <p:sp>
        <p:nvSpPr>
          <p:cNvPr id="34" name="TextBox 33"/>
          <p:cNvSpPr txBox="1"/>
          <p:nvPr/>
        </p:nvSpPr>
        <p:spPr>
          <a:xfrm>
            <a:off x="3057377" y="3639458"/>
            <a:ext cx="1954381"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cha (ba)</a:t>
            </a:r>
          </a:p>
        </p:txBody>
      </p:sp>
      <p:sp>
        <p:nvSpPr>
          <p:cNvPr id="35" name="TextBox 34"/>
          <p:cNvSpPr txBox="1"/>
          <p:nvPr/>
        </p:nvSpPr>
        <p:spPr>
          <a:xfrm>
            <a:off x="7818437" y="3486571"/>
            <a:ext cx="1019688" cy="646331"/>
          </a:xfrm>
          <a:prstGeom prst="rect">
            <a:avLst/>
          </a:prstGeom>
          <a:noFill/>
          <a:ln w="19050">
            <a:solidFill>
              <a:srgbClr val="FFC000"/>
            </a:solidFill>
          </a:ln>
        </p:spPr>
        <p:txBody>
          <a:bodyPr wrap="squar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mẹ </a:t>
            </a:r>
          </a:p>
        </p:txBody>
      </p:sp>
      <p:sp>
        <p:nvSpPr>
          <p:cNvPr id="37" name="TextBox 36"/>
          <p:cNvSpPr txBox="1"/>
          <p:nvPr/>
        </p:nvSpPr>
        <p:spPr>
          <a:xfrm>
            <a:off x="5145245" y="5104650"/>
            <a:ext cx="1851789"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anh trai</a:t>
            </a:r>
          </a:p>
        </p:txBody>
      </p:sp>
      <p:sp>
        <p:nvSpPr>
          <p:cNvPr id="39" name="TextBox 38"/>
          <p:cNvSpPr txBox="1"/>
          <p:nvPr/>
        </p:nvSpPr>
        <p:spPr>
          <a:xfrm>
            <a:off x="5247836" y="6174651"/>
            <a:ext cx="164660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chị gái</a:t>
            </a:r>
          </a:p>
        </p:txBody>
      </p:sp>
      <p:sp>
        <p:nvSpPr>
          <p:cNvPr id="40" name="TextBox 39"/>
          <p:cNvSpPr txBox="1"/>
          <p:nvPr/>
        </p:nvSpPr>
        <p:spPr>
          <a:xfrm>
            <a:off x="5247836" y="7175103"/>
            <a:ext cx="1518364"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em bé</a:t>
            </a:r>
          </a:p>
        </p:txBody>
      </p:sp>
    </p:spTree>
    <p:extLst>
      <p:ext uri="{BB962C8B-B14F-4D97-AF65-F5344CB8AC3E}">
        <p14:creationId xmlns:p14="http://schemas.microsoft.com/office/powerpoint/2010/main" val="36287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4" grpId="0" animBg="1"/>
      <p:bldP spid="35" grpId="0" animBg="1"/>
      <p:bldP spid="37"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76" t="48138" r="82480" b="40081"/>
          <a:stretch/>
        </p:blipFill>
        <p:spPr bwMode="auto">
          <a:xfrm>
            <a:off x="-20332" y="421161"/>
            <a:ext cx="1636643" cy="1451402"/>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746186" y="844565"/>
            <a:ext cx="822960"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700" b="1" dirty="0">
                <a:solidFill>
                  <a:schemeClr val="bg1"/>
                </a:solidFill>
                <a:latin typeface="Arial" panose="020B0604020202020204" pitchFamily="34" charset="0"/>
                <a:cs typeface="Arial" panose="020B0604020202020204" pitchFamily="34" charset="0"/>
              </a:rPr>
              <a:t>1</a:t>
            </a:r>
          </a:p>
        </p:txBody>
      </p:sp>
      <p:sp>
        <p:nvSpPr>
          <p:cNvPr id="11" name="TextBox 10"/>
          <p:cNvSpPr txBox="1"/>
          <p:nvPr/>
        </p:nvSpPr>
        <p:spPr>
          <a:xfrm>
            <a:off x="2625759" y="722257"/>
            <a:ext cx="12424732" cy="882192"/>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300" dirty="0">
                <a:latin typeface="Arial" panose="020B0604020202020204" pitchFamily="34" charset="0"/>
                <a:cs typeface="Arial" panose="020B0604020202020204" pitchFamily="34" charset="0"/>
              </a:rPr>
              <a:t>Tìm từ phù hợp thay  cho ô vuông.</a:t>
            </a:r>
          </a:p>
        </p:txBody>
      </p:sp>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任意多边形: 形状 48">
            <a:extLst>
              <a:ext uri="{FF2B5EF4-FFF2-40B4-BE49-F238E27FC236}">
                <a16:creationId xmlns:a16="http://schemas.microsoft.com/office/drawing/2014/main" id="{493706BF-4021-406A-A8C8-528A96799A7F}"/>
              </a:ext>
            </a:extLst>
          </p:cNvPr>
          <p:cNvSpPr/>
          <p:nvPr/>
        </p:nvSpPr>
        <p:spPr>
          <a:xfrm>
            <a:off x="13364990" y="1146971"/>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1" name="任意多边形: 形状 48">
            <a:extLst>
              <a:ext uri="{FF2B5EF4-FFF2-40B4-BE49-F238E27FC236}">
                <a16:creationId xmlns:a16="http://schemas.microsoft.com/office/drawing/2014/main" id="{493706BF-4021-406A-A8C8-528A96799A7F}"/>
              </a:ext>
            </a:extLst>
          </p:cNvPr>
          <p:cNvSpPr/>
          <p:nvPr/>
        </p:nvSpPr>
        <p:spPr>
          <a:xfrm>
            <a:off x="8992692" y="2760506"/>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2" name="任意多边形: 形状 48">
            <a:extLst>
              <a:ext uri="{FF2B5EF4-FFF2-40B4-BE49-F238E27FC236}">
                <a16:creationId xmlns:a16="http://schemas.microsoft.com/office/drawing/2014/main" id="{493706BF-4021-406A-A8C8-528A96799A7F}"/>
              </a:ext>
            </a:extLst>
          </p:cNvPr>
          <p:cNvSpPr/>
          <p:nvPr/>
        </p:nvSpPr>
        <p:spPr>
          <a:xfrm>
            <a:off x="5011758" y="2823577"/>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3" name="任意多边形: 形状 48">
            <a:extLst>
              <a:ext uri="{FF2B5EF4-FFF2-40B4-BE49-F238E27FC236}">
                <a16:creationId xmlns:a16="http://schemas.microsoft.com/office/drawing/2014/main" id="{493706BF-4021-406A-A8C8-528A96799A7F}"/>
              </a:ext>
            </a:extLst>
          </p:cNvPr>
          <p:cNvSpPr/>
          <p:nvPr/>
        </p:nvSpPr>
        <p:spPr>
          <a:xfrm>
            <a:off x="7876846" y="4683468"/>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4" name="任意多边形: 形状 48">
            <a:extLst>
              <a:ext uri="{FF2B5EF4-FFF2-40B4-BE49-F238E27FC236}">
                <a16:creationId xmlns:a16="http://schemas.microsoft.com/office/drawing/2014/main" id="{493706BF-4021-406A-A8C8-528A96799A7F}"/>
              </a:ext>
            </a:extLst>
          </p:cNvPr>
          <p:cNvSpPr/>
          <p:nvPr/>
        </p:nvSpPr>
        <p:spPr>
          <a:xfrm>
            <a:off x="639231" y="2590644"/>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036690"/>
              </p:ext>
            </p:extLst>
          </p:nvPr>
        </p:nvGraphicFramePr>
        <p:xfrm>
          <a:off x="2613358" y="1464731"/>
          <a:ext cx="10424584" cy="1297519"/>
        </p:xfrm>
        <a:graphic>
          <a:graphicData uri="http://schemas.openxmlformats.org/drawingml/2006/table">
            <a:tbl>
              <a:tblPr firstRow="1" bandRow="1">
                <a:tableStyleId>{7DF18680-E054-41AD-8BC1-D1AEF772440D}</a:tableStyleId>
              </a:tblPr>
              <a:tblGrid>
                <a:gridCol w="5212292">
                  <a:extLst>
                    <a:ext uri="{9D8B030D-6E8A-4147-A177-3AD203B41FA5}">
                      <a16:colId xmlns:a16="http://schemas.microsoft.com/office/drawing/2014/main" val="20000"/>
                    </a:ext>
                  </a:extLst>
                </a:gridCol>
                <a:gridCol w="5212292">
                  <a:extLst>
                    <a:ext uri="{9D8B030D-6E8A-4147-A177-3AD203B41FA5}">
                      <a16:colId xmlns:a16="http://schemas.microsoft.com/office/drawing/2014/main" val="20001"/>
                    </a:ext>
                  </a:extLst>
                </a:gridCol>
              </a:tblGrid>
              <a:tr h="840319">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0"/>
                  </a:ext>
                </a:extLst>
              </a:tr>
              <a:tr h="370840">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1970128" y="1663464"/>
            <a:ext cx="11279332" cy="4552490"/>
          </a:xfrm>
          <a:prstGeom prst="rect">
            <a:avLst/>
          </a:prstGeom>
          <a:noFill/>
        </p:spPr>
        <p:txBody>
          <a:bodyPr wrap="square" lIns="119342" tIns="59671" rIns="119342" bIns="59671" rtlCol="0">
            <a:spAutoFit/>
          </a:bodyPr>
          <a:lstStyle/>
          <a:p>
            <a:pPr marL="742950" indent="-742950" algn="just">
              <a:lnSpc>
                <a:spcPct val="200000"/>
              </a:lnSpc>
              <a:buAutoNum type="alphaLcPeriod"/>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trai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gọi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marL="742950" indent="-742950" algn="just">
              <a:lnSpc>
                <a:spcPct val="200000"/>
              </a:lnSpc>
              <a:buAutoNum type="alphaLcPeriod"/>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trai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bố</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gọi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marL="742950" indent="-742950" algn="just">
              <a:lnSpc>
                <a:spcPct val="200000"/>
              </a:lnSpc>
              <a:buAutoNum type="alphaLcPeriod"/>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gọi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marL="742950" indent="-742950" algn="just">
              <a:lnSpc>
                <a:spcPct val="200000"/>
              </a:lnSpc>
              <a:buAutoNum type="alphaLcPeriod"/>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bố</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gọi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21" name="Rounded Rectangle 20"/>
          <p:cNvSpPr/>
          <p:nvPr/>
        </p:nvSpPr>
        <p:spPr>
          <a:xfrm>
            <a:off x="7503198" y="1973932"/>
            <a:ext cx="731520" cy="7315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TextBox 21"/>
          <p:cNvSpPr txBox="1"/>
          <p:nvPr/>
        </p:nvSpPr>
        <p:spPr>
          <a:xfrm>
            <a:off x="7383001" y="2053262"/>
            <a:ext cx="979755" cy="646331"/>
          </a:xfrm>
          <a:prstGeom prst="rect">
            <a:avLst/>
          </a:prstGeom>
          <a:noFill/>
        </p:spPr>
        <p:txBody>
          <a:bodyPr wrap="none" rtlCol="0">
            <a:spAutoFit/>
          </a:bodyPr>
          <a:lstStyle/>
          <a:p>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cậu</a:t>
            </a:r>
            <a:endPar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23" name="Rounded Rectangle 22"/>
          <p:cNvSpPr/>
          <p:nvPr/>
        </p:nvSpPr>
        <p:spPr>
          <a:xfrm>
            <a:off x="7504574" y="3037847"/>
            <a:ext cx="731520" cy="7315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TextBox 23"/>
          <p:cNvSpPr txBox="1"/>
          <p:nvPr/>
        </p:nvSpPr>
        <p:spPr>
          <a:xfrm>
            <a:off x="7403038" y="3135838"/>
            <a:ext cx="1005403" cy="646331"/>
          </a:xfrm>
          <a:prstGeom prst="rect">
            <a:avLst/>
          </a:prstGeom>
          <a:noFill/>
        </p:spPr>
        <p:txBody>
          <a:bodyPr wrap="none" rtlCol="0">
            <a:spAutoFit/>
          </a:bodyPr>
          <a:lstStyle/>
          <a:p>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chú</a:t>
            </a:r>
            <a:endPar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28" name="Rounded Rectangle 27"/>
          <p:cNvSpPr/>
          <p:nvPr/>
        </p:nvSpPr>
        <p:spPr>
          <a:xfrm>
            <a:off x="7511417" y="4173960"/>
            <a:ext cx="731520" cy="7315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p:cNvSpPr txBox="1"/>
          <p:nvPr/>
        </p:nvSpPr>
        <p:spPr>
          <a:xfrm>
            <a:off x="7540508" y="4215968"/>
            <a:ext cx="595035" cy="646331"/>
          </a:xfrm>
          <a:prstGeom prst="rect">
            <a:avLst/>
          </a:prstGeom>
          <a:noFill/>
        </p:spPr>
        <p:txBody>
          <a:bodyPr wrap="none" rtlCol="0">
            <a:spAutoFit/>
          </a:bodyPr>
          <a:lstStyle/>
          <a:p>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dì</a:t>
            </a:r>
            <a:endPar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0" name="Rounded Rectangle 29"/>
          <p:cNvSpPr/>
          <p:nvPr/>
        </p:nvSpPr>
        <p:spPr>
          <a:xfrm>
            <a:off x="7510179" y="5293634"/>
            <a:ext cx="731520" cy="7315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30"/>
          <p:cNvSpPr txBox="1"/>
          <p:nvPr/>
        </p:nvSpPr>
        <p:spPr>
          <a:xfrm>
            <a:off x="7483287" y="5316981"/>
            <a:ext cx="723275" cy="646331"/>
          </a:xfrm>
          <a:prstGeom prst="rect">
            <a:avLst/>
          </a:prstGeom>
          <a:noFill/>
        </p:spPr>
        <p:txBody>
          <a:bodyPr wrap="none" rtlCol="0">
            <a:spAutoFit/>
          </a:bodyPr>
          <a:lstStyle/>
          <a:p>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cô</a:t>
            </a:r>
            <a:endPar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32" name="图片 41">
            <a:extLst>
              <a:ext uri="{FF2B5EF4-FFF2-40B4-BE49-F238E27FC236}">
                <a16:creationId xmlns:a16="http://schemas.microsoft.com/office/drawing/2014/main" id="{F0CA763B-28AA-4F2E-B16E-CEE647F24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3839" y="570841"/>
            <a:ext cx="802672" cy="1368970"/>
          </a:xfrm>
          <a:prstGeom prst="rect">
            <a:avLst/>
          </a:prstGeom>
        </p:spPr>
      </p:pic>
      <p:pic>
        <p:nvPicPr>
          <p:cNvPr id="33" name="图片 43">
            <a:extLst>
              <a:ext uri="{FF2B5EF4-FFF2-40B4-BE49-F238E27FC236}">
                <a16:creationId xmlns:a16="http://schemas.microsoft.com/office/drawing/2014/main" id="{88688721-FFAF-4DDA-811B-7DEE30BCC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0151" y="736810"/>
            <a:ext cx="648134" cy="109821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3907" y="1844323"/>
            <a:ext cx="6739520" cy="5049257"/>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sp>
        <p:nvSpPr>
          <p:cNvPr id="3" name="TextBox 2"/>
          <p:cNvSpPr txBox="1"/>
          <p:nvPr/>
        </p:nvSpPr>
        <p:spPr>
          <a:xfrm>
            <a:off x="429581" y="7734289"/>
            <a:ext cx="14777712" cy="1200329"/>
          </a:xfrm>
          <a:prstGeom prst="rect">
            <a:avLst/>
          </a:prstGeom>
          <a:solidFill>
            <a:srgbClr val="FFC000"/>
          </a:solid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      Họ nội là những người có quan hệ họ hàng với bố, </a:t>
            </a:r>
          </a:p>
          <a:p>
            <a:r>
              <a:rPr lang="fr-FR" sz="3600" b="1" dirty="0">
                <a:solidFill>
                  <a:srgbClr val="FF0000"/>
                </a:solidFill>
                <a:latin typeface="Arial" panose="020B0604020202020204" pitchFamily="34" charset="0"/>
                <a:cs typeface="Arial" panose="020B0604020202020204" pitchFamily="34" charset="0"/>
              </a:rPr>
              <a:t>      Họ ngoại là những người có quan hệ họ hàng với đằng mẹ.</a:t>
            </a:r>
            <a:endParaRPr lang="vi-VN" sz="3600" b="1" dirty="0">
              <a:solidFill>
                <a:srgbClr val="FF0000"/>
              </a:solidFill>
              <a:latin typeface="Arial" panose="020B0604020202020204" pitchFamily="34" charset="0"/>
              <a:cs typeface="Arial" panose="020B0604020202020204" pitchFamily="34" charset="0"/>
            </a:endParaRPr>
          </a:p>
        </p:txBody>
      </p:sp>
      <p:sp>
        <p:nvSpPr>
          <p:cNvPr id="5" name="Right Arrow 4"/>
          <p:cNvSpPr/>
          <p:nvPr/>
        </p:nvSpPr>
        <p:spPr>
          <a:xfrm flipV="1">
            <a:off x="658512" y="7949532"/>
            <a:ext cx="499135" cy="207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ight Arrow 33"/>
          <p:cNvSpPr/>
          <p:nvPr/>
        </p:nvSpPr>
        <p:spPr>
          <a:xfrm flipV="1">
            <a:off x="685614" y="8569903"/>
            <a:ext cx="499135" cy="207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7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1+#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additive="base">
                                        <p:cTn id="26" dur="500" fill="hold"/>
                                        <p:tgtEl>
                                          <p:spTgt spid="91"/>
                                        </p:tgtEl>
                                        <p:attrNameLst>
                                          <p:attrName>ppt_x</p:attrName>
                                        </p:attrNameLst>
                                      </p:cBhvr>
                                      <p:tavLst>
                                        <p:tav tm="0">
                                          <p:val>
                                            <p:strVal val="1+#ppt_w/2"/>
                                          </p:val>
                                        </p:tav>
                                        <p:tav tm="100000">
                                          <p:val>
                                            <p:strVal val="#ppt_x"/>
                                          </p:val>
                                        </p:tav>
                                      </p:tavLst>
                                    </p:anim>
                                    <p:anim calcmode="lin" valueType="num">
                                      <p:cBhvr additive="base">
                                        <p:cTn id="27" dur="500" fill="hold"/>
                                        <p:tgtEl>
                                          <p:spTgt spid="9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additive="base">
                                        <p:cTn id="30" dur="500" fill="hold"/>
                                        <p:tgtEl>
                                          <p:spTgt spid="92"/>
                                        </p:tgtEl>
                                        <p:attrNameLst>
                                          <p:attrName>ppt_x</p:attrName>
                                        </p:attrNameLst>
                                      </p:cBhvr>
                                      <p:tavLst>
                                        <p:tav tm="0">
                                          <p:val>
                                            <p:strVal val="1+#ppt_w/2"/>
                                          </p:val>
                                        </p:tav>
                                        <p:tav tm="100000">
                                          <p:val>
                                            <p:strVal val="#ppt_x"/>
                                          </p:val>
                                        </p:tav>
                                      </p:tavLst>
                                    </p:anim>
                                    <p:anim calcmode="lin" valueType="num">
                                      <p:cBhvr additive="base">
                                        <p:cTn id="31" dur="500" fill="hold"/>
                                        <p:tgtEl>
                                          <p:spTgt spid="9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additive="base">
                                        <p:cTn id="34" dur="500" fill="hold"/>
                                        <p:tgtEl>
                                          <p:spTgt spid="93"/>
                                        </p:tgtEl>
                                        <p:attrNameLst>
                                          <p:attrName>ppt_x</p:attrName>
                                        </p:attrNameLst>
                                      </p:cBhvr>
                                      <p:tavLst>
                                        <p:tav tm="0">
                                          <p:val>
                                            <p:strVal val="1+#ppt_w/2"/>
                                          </p:val>
                                        </p:tav>
                                        <p:tav tm="100000">
                                          <p:val>
                                            <p:strVal val="#ppt_x"/>
                                          </p:val>
                                        </p:tav>
                                      </p:tavLst>
                                    </p:anim>
                                    <p:anim calcmode="lin" valueType="num">
                                      <p:cBhvr additive="base">
                                        <p:cTn id="35" dur="500" fill="hold"/>
                                        <p:tgtEl>
                                          <p:spTgt spid="9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1+#ppt_w/2"/>
                                          </p:val>
                                        </p:tav>
                                        <p:tav tm="100000">
                                          <p:val>
                                            <p:strVal val="#ppt_x"/>
                                          </p:val>
                                        </p:tav>
                                      </p:tavLst>
                                    </p:anim>
                                    <p:anim calcmode="lin" valueType="num">
                                      <p:cBhvr additive="base">
                                        <p:cTn id="39" dur="500" fill="hold"/>
                                        <p:tgtEl>
                                          <p:spTgt spid="94"/>
                                        </p:tgtEl>
                                        <p:attrNameLst>
                                          <p:attrName>ppt_y</p:attrName>
                                        </p:attrNameLst>
                                      </p:cBhvr>
                                      <p:tavLst>
                                        <p:tav tm="0">
                                          <p:val>
                                            <p:strVal val="#ppt_y"/>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6" presetClass="entr" presetSubtype="21"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hidden"/>
                                      </p:to>
                                    </p:set>
                                  </p:childTnLst>
                                </p:cTn>
                              </p:par>
                              <p:par>
                                <p:cTn id="61" presetID="16" presetClass="entr" presetSubtype="21"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hidden"/>
                                      </p:to>
                                    </p:set>
                                  </p:childTnLst>
                                </p:cTn>
                              </p:par>
                              <p:par>
                                <p:cTn id="68" presetID="16" presetClass="entr" presetSubtype="21"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par>
                                <p:cTn id="71" presetID="53" presetClass="entr" presetSubtype="16"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750" fill="hold"/>
                                        <p:tgtEl>
                                          <p:spTgt spid="33"/>
                                        </p:tgtEl>
                                        <p:attrNameLst>
                                          <p:attrName>ppt_w</p:attrName>
                                        </p:attrNameLst>
                                      </p:cBhvr>
                                      <p:tavLst>
                                        <p:tav tm="0">
                                          <p:val>
                                            <p:fltVal val="0"/>
                                          </p:val>
                                        </p:tav>
                                        <p:tav tm="100000">
                                          <p:val>
                                            <p:strVal val="#ppt_w"/>
                                          </p:val>
                                        </p:tav>
                                      </p:tavLst>
                                    </p:anim>
                                    <p:anim calcmode="lin" valueType="num">
                                      <p:cBhvr>
                                        <p:cTn id="74" dur="750" fill="hold"/>
                                        <p:tgtEl>
                                          <p:spTgt spid="33"/>
                                        </p:tgtEl>
                                        <p:attrNameLst>
                                          <p:attrName>ppt_h</p:attrName>
                                        </p:attrNameLst>
                                      </p:cBhvr>
                                      <p:tavLst>
                                        <p:tav tm="0">
                                          <p:val>
                                            <p:fltVal val="0"/>
                                          </p:val>
                                        </p:tav>
                                        <p:tav tm="100000">
                                          <p:val>
                                            <p:strVal val="#ppt_h"/>
                                          </p:val>
                                        </p:tav>
                                      </p:tavLst>
                                    </p:anim>
                                    <p:animEffect transition="in" filter="fade">
                                      <p:cBhvr>
                                        <p:cTn id="75" dur="750"/>
                                        <p:tgtEl>
                                          <p:spTgt spid="33"/>
                                        </p:tgtEl>
                                      </p:cBhvr>
                                    </p:animEffect>
                                  </p:childTnLst>
                                </p:cTn>
                              </p:par>
                              <p:par>
                                <p:cTn id="76" presetID="53" presetClass="entr" presetSubtype="16"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750" fill="hold"/>
                                        <p:tgtEl>
                                          <p:spTgt spid="32"/>
                                        </p:tgtEl>
                                        <p:attrNameLst>
                                          <p:attrName>ppt_w</p:attrName>
                                        </p:attrNameLst>
                                      </p:cBhvr>
                                      <p:tavLst>
                                        <p:tav tm="0">
                                          <p:val>
                                            <p:fltVal val="0"/>
                                          </p:val>
                                        </p:tav>
                                        <p:tav tm="100000">
                                          <p:val>
                                            <p:strVal val="#ppt_w"/>
                                          </p:val>
                                        </p:tav>
                                      </p:tavLst>
                                    </p:anim>
                                    <p:anim calcmode="lin" valueType="num">
                                      <p:cBhvr>
                                        <p:cTn id="79" dur="750" fill="hold"/>
                                        <p:tgtEl>
                                          <p:spTgt spid="32"/>
                                        </p:tgtEl>
                                        <p:attrNameLst>
                                          <p:attrName>ppt_h</p:attrName>
                                        </p:attrNameLst>
                                      </p:cBhvr>
                                      <p:tavLst>
                                        <p:tav tm="0">
                                          <p:val>
                                            <p:fltVal val="0"/>
                                          </p:val>
                                        </p:tav>
                                        <p:tav tm="100000">
                                          <p:val>
                                            <p:strVal val="#ppt_h"/>
                                          </p:val>
                                        </p:tav>
                                      </p:tavLst>
                                    </p:anim>
                                    <p:animEffect transition="in" filter="fade">
                                      <p:cBhvr>
                                        <p:cTn id="80" dur="75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left)">
                                      <p:cBhvr>
                                        <p:cTn id="85" dur="500"/>
                                        <p:tgtEl>
                                          <p:spTgt spid="3"/>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00"/>
                                        <p:tgtEl>
                                          <p:spTgt spid="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69" grpId="0" animBg="1"/>
      <p:bldP spid="91" grpId="0" animBg="1"/>
      <p:bldP spid="92" grpId="0" animBg="1"/>
      <p:bldP spid="93" grpId="0" animBg="1"/>
      <p:bldP spid="94" grpId="0" animBg="1"/>
      <p:bldP spid="20" grpId="0"/>
      <p:bldP spid="21" grpId="0" animBg="1"/>
      <p:bldP spid="22" grpId="0"/>
      <p:bldP spid="23" grpId="0" animBg="1"/>
      <p:bldP spid="24" grpId="0"/>
      <p:bldP spid="28" grpId="0" animBg="1"/>
      <p:bldP spid="29" grpId="0"/>
      <p:bldP spid="30" grpId="0" animBg="1"/>
      <p:bldP spid="31" grpId="0"/>
      <p:bldP spid="3" grpId="0" animBg="1"/>
      <p:bldP spid="5"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76" t="48138" r="82480" b="40081"/>
          <a:stretch/>
        </p:blipFill>
        <p:spPr bwMode="auto">
          <a:xfrm>
            <a:off x="-20332" y="421161"/>
            <a:ext cx="1636643" cy="1451402"/>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767959" y="632883"/>
            <a:ext cx="12668552" cy="1136108"/>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400" dirty="0">
                <a:solidFill>
                  <a:srgbClr val="0070C0"/>
                </a:solidFill>
                <a:latin typeface="Arial" panose="020B0604020202020204" pitchFamily="34" charset="0"/>
                <a:cs typeface="Arial" panose="020B0604020202020204" pitchFamily="34" charset="0"/>
              </a:rPr>
              <a:t>Tìm từ ngữ chỉ người trong gia đình, họ hàng.</a:t>
            </a:r>
          </a:p>
        </p:txBody>
      </p:sp>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任意多边形: 形状 48">
            <a:extLst>
              <a:ext uri="{FF2B5EF4-FFF2-40B4-BE49-F238E27FC236}">
                <a16:creationId xmlns:a16="http://schemas.microsoft.com/office/drawing/2014/main" id="{493706BF-4021-406A-A8C8-528A96799A7F}"/>
              </a:ext>
            </a:extLst>
          </p:cNvPr>
          <p:cNvSpPr/>
          <p:nvPr/>
        </p:nvSpPr>
        <p:spPr>
          <a:xfrm>
            <a:off x="13364990" y="1756571"/>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1" name="任意多边形: 形状 48">
            <a:extLst>
              <a:ext uri="{FF2B5EF4-FFF2-40B4-BE49-F238E27FC236}">
                <a16:creationId xmlns:a16="http://schemas.microsoft.com/office/drawing/2014/main" id="{493706BF-4021-406A-A8C8-528A96799A7F}"/>
              </a:ext>
            </a:extLst>
          </p:cNvPr>
          <p:cNvSpPr/>
          <p:nvPr/>
        </p:nvSpPr>
        <p:spPr>
          <a:xfrm>
            <a:off x="9803569" y="3370106"/>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2" name="任意多边形: 形状 48">
            <a:extLst>
              <a:ext uri="{FF2B5EF4-FFF2-40B4-BE49-F238E27FC236}">
                <a16:creationId xmlns:a16="http://schemas.microsoft.com/office/drawing/2014/main" id="{493706BF-4021-406A-A8C8-528A96799A7F}"/>
              </a:ext>
            </a:extLst>
          </p:cNvPr>
          <p:cNvSpPr/>
          <p:nvPr/>
        </p:nvSpPr>
        <p:spPr>
          <a:xfrm>
            <a:off x="5822635" y="3433177"/>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3" name="任意多边形: 形状 48">
            <a:extLst>
              <a:ext uri="{FF2B5EF4-FFF2-40B4-BE49-F238E27FC236}">
                <a16:creationId xmlns:a16="http://schemas.microsoft.com/office/drawing/2014/main" id="{493706BF-4021-406A-A8C8-528A96799A7F}"/>
              </a:ext>
            </a:extLst>
          </p:cNvPr>
          <p:cNvSpPr/>
          <p:nvPr/>
        </p:nvSpPr>
        <p:spPr>
          <a:xfrm>
            <a:off x="8687723" y="5293068"/>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94" name="任意多边形: 形状 48">
            <a:extLst>
              <a:ext uri="{FF2B5EF4-FFF2-40B4-BE49-F238E27FC236}">
                <a16:creationId xmlns:a16="http://schemas.microsoft.com/office/drawing/2014/main" id="{493706BF-4021-406A-A8C8-528A96799A7F}"/>
              </a:ext>
            </a:extLst>
          </p:cNvPr>
          <p:cNvSpPr/>
          <p:nvPr/>
        </p:nvSpPr>
        <p:spPr>
          <a:xfrm>
            <a:off x="639231" y="3200244"/>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22" name="TextBox 21"/>
          <p:cNvSpPr txBox="1"/>
          <p:nvPr/>
        </p:nvSpPr>
        <p:spPr>
          <a:xfrm>
            <a:off x="3490910" y="2537358"/>
            <a:ext cx="2518638"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ông bà nội</a:t>
            </a:r>
          </a:p>
        </p:txBody>
      </p:sp>
      <p:pic>
        <p:nvPicPr>
          <p:cNvPr id="32" name="图片 41">
            <a:extLst>
              <a:ext uri="{FF2B5EF4-FFF2-40B4-BE49-F238E27FC236}">
                <a16:creationId xmlns:a16="http://schemas.microsoft.com/office/drawing/2014/main" id="{F0CA763B-28AA-4F2E-B16E-CEE647F24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1770" y="569949"/>
            <a:ext cx="802672" cy="1368970"/>
          </a:xfrm>
          <a:prstGeom prst="rect">
            <a:avLst/>
          </a:prstGeom>
        </p:spPr>
      </p:pic>
      <p:pic>
        <p:nvPicPr>
          <p:cNvPr id="33" name="图片 43">
            <a:extLst>
              <a:ext uri="{FF2B5EF4-FFF2-40B4-BE49-F238E27FC236}">
                <a16:creationId xmlns:a16="http://schemas.microsoft.com/office/drawing/2014/main" id="{88688721-FFAF-4DDA-811B-7DEE30BCC5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9450" y="1894628"/>
            <a:ext cx="648134" cy="1098210"/>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sp>
        <p:nvSpPr>
          <p:cNvPr id="27" name="TextBox 26"/>
          <p:cNvSpPr txBox="1"/>
          <p:nvPr/>
        </p:nvSpPr>
        <p:spPr>
          <a:xfrm>
            <a:off x="7605381" y="2537358"/>
            <a:ext cx="3057247"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ông bà ngoại</a:t>
            </a:r>
          </a:p>
        </p:txBody>
      </p:sp>
      <p:sp>
        <p:nvSpPr>
          <p:cNvPr id="34" name="TextBox 33"/>
          <p:cNvSpPr txBox="1"/>
          <p:nvPr/>
        </p:nvSpPr>
        <p:spPr>
          <a:xfrm>
            <a:off x="4390477" y="3499293"/>
            <a:ext cx="748923"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bố</a:t>
            </a:r>
          </a:p>
        </p:txBody>
      </p:sp>
      <p:sp>
        <p:nvSpPr>
          <p:cNvPr id="35" name="TextBox 34"/>
          <p:cNvSpPr txBox="1"/>
          <p:nvPr/>
        </p:nvSpPr>
        <p:spPr>
          <a:xfrm>
            <a:off x="8629314" y="3486571"/>
            <a:ext cx="85151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mẹ</a:t>
            </a:r>
          </a:p>
        </p:txBody>
      </p:sp>
      <p:sp>
        <p:nvSpPr>
          <p:cNvPr id="36" name="TextBox 35"/>
          <p:cNvSpPr txBox="1"/>
          <p:nvPr/>
        </p:nvSpPr>
        <p:spPr>
          <a:xfrm>
            <a:off x="6030501" y="4355714"/>
            <a:ext cx="85151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em</a:t>
            </a:r>
          </a:p>
        </p:txBody>
      </p:sp>
      <p:sp>
        <p:nvSpPr>
          <p:cNvPr id="37" name="TextBox 36"/>
          <p:cNvSpPr txBox="1"/>
          <p:nvPr/>
        </p:nvSpPr>
        <p:spPr>
          <a:xfrm>
            <a:off x="5956122" y="5104650"/>
            <a:ext cx="1851789"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anh trai</a:t>
            </a:r>
          </a:p>
        </p:txBody>
      </p:sp>
      <p:sp>
        <p:nvSpPr>
          <p:cNvPr id="38" name="TextBox 37"/>
          <p:cNvSpPr txBox="1"/>
          <p:nvPr/>
        </p:nvSpPr>
        <p:spPr>
          <a:xfrm>
            <a:off x="6033066" y="5932468"/>
            <a:ext cx="1697901"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em trai</a:t>
            </a:r>
          </a:p>
        </p:txBody>
      </p:sp>
      <p:sp>
        <p:nvSpPr>
          <p:cNvPr id="39" name="TextBox 38"/>
          <p:cNvSpPr txBox="1"/>
          <p:nvPr/>
        </p:nvSpPr>
        <p:spPr>
          <a:xfrm>
            <a:off x="6058714" y="6709166"/>
            <a:ext cx="164660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chị gái</a:t>
            </a:r>
          </a:p>
        </p:txBody>
      </p:sp>
      <p:sp>
        <p:nvSpPr>
          <p:cNvPr id="40" name="TextBox 39"/>
          <p:cNvSpPr txBox="1"/>
          <p:nvPr/>
        </p:nvSpPr>
        <p:spPr>
          <a:xfrm>
            <a:off x="6058714" y="7532483"/>
            <a:ext cx="164660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em gái</a:t>
            </a:r>
          </a:p>
        </p:txBody>
      </p:sp>
      <p:sp>
        <p:nvSpPr>
          <p:cNvPr id="25" name="TextBox 24"/>
          <p:cNvSpPr txBox="1"/>
          <p:nvPr/>
        </p:nvSpPr>
        <p:spPr>
          <a:xfrm>
            <a:off x="2845075" y="3486568"/>
            <a:ext cx="1005403"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chú</a:t>
            </a:r>
          </a:p>
        </p:txBody>
      </p:sp>
      <p:sp>
        <p:nvSpPr>
          <p:cNvPr id="26" name="TextBox 25"/>
          <p:cNvSpPr txBox="1"/>
          <p:nvPr/>
        </p:nvSpPr>
        <p:spPr>
          <a:xfrm>
            <a:off x="1542785" y="3520714"/>
            <a:ext cx="72327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cô</a:t>
            </a:r>
          </a:p>
        </p:txBody>
      </p:sp>
      <p:sp>
        <p:nvSpPr>
          <p:cNvPr id="28" name="TextBox 27"/>
          <p:cNvSpPr txBox="1"/>
          <p:nvPr/>
        </p:nvSpPr>
        <p:spPr>
          <a:xfrm>
            <a:off x="9878165" y="3509903"/>
            <a:ext cx="97975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cậu</a:t>
            </a:r>
          </a:p>
        </p:txBody>
      </p:sp>
      <p:sp>
        <p:nvSpPr>
          <p:cNvPr id="29" name="TextBox 28"/>
          <p:cNvSpPr txBox="1"/>
          <p:nvPr/>
        </p:nvSpPr>
        <p:spPr>
          <a:xfrm>
            <a:off x="11310687" y="3486569"/>
            <a:ext cx="595035" cy="646331"/>
          </a:xfrm>
          <a:prstGeom prst="rect">
            <a:avLst/>
          </a:prstGeom>
          <a:no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dì</a:t>
            </a:r>
          </a:p>
        </p:txBody>
      </p:sp>
      <p:sp>
        <p:nvSpPr>
          <p:cNvPr id="30" name="TextBox 29"/>
          <p:cNvSpPr txBox="1"/>
          <p:nvPr/>
        </p:nvSpPr>
        <p:spPr>
          <a:xfrm>
            <a:off x="3823337" y="1677733"/>
            <a:ext cx="1826141" cy="646331"/>
          </a:xfrm>
          <a:prstGeom prst="rect">
            <a:avLst/>
          </a:prstGeom>
          <a:solidFill>
            <a:schemeClr val="accent6">
              <a:lumMod val="60000"/>
              <a:lumOff val="40000"/>
            </a:schemeClr>
          </a:solid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HỌ NỘI</a:t>
            </a:r>
          </a:p>
        </p:txBody>
      </p:sp>
      <p:sp>
        <p:nvSpPr>
          <p:cNvPr id="31" name="TextBox 30"/>
          <p:cNvSpPr txBox="1"/>
          <p:nvPr/>
        </p:nvSpPr>
        <p:spPr>
          <a:xfrm>
            <a:off x="8033593" y="1687388"/>
            <a:ext cx="2518638" cy="646331"/>
          </a:xfrm>
          <a:prstGeom prst="rect">
            <a:avLst/>
          </a:prstGeom>
          <a:solidFill>
            <a:schemeClr val="accent6">
              <a:lumMod val="60000"/>
              <a:lumOff val="40000"/>
            </a:schemeClr>
          </a:solid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HỌ NGOẠI</a:t>
            </a:r>
          </a:p>
        </p:txBody>
      </p:sp>
      <p:cxnSp>
        <p:nvCxnSpPr>
          <p:cNvPr id="3" name="Straight Connector 2"/>
          <p:cNvCxnSpPr/>
          <p:nvPr/>
        </p:nvCxnSpPr>
        <p:spPr>
          <a:xfrm>
            <a:off x="7605381" y="4654363"/>
            <a:ext cx="2272784" cy="16012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780932" y="6268229"/>
            <a:ext cx="2147198" cy="17177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97989" y="6054700"/>
            <a:ext cx="1697901" cy="646331"/>
          </a:xfrm>
          <a:prstGeom prst="rect">
            <a:avLst/>
          </a:prstGeom>
          <a:solidFill>
            <a:schemeClr val="accent6">
              <a:lumMod val="60000"/>
              <a:lumOff val="40000"/>
            </a:schemeClr>
          </a:solid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ông bà</a:t>
            </a:r>
          </a:p>
        </p:txBody>
      </p:sp>
      <p:sp>
        <p:nvSpPr>
          <p:cNvPr id="42" name="TextBox 41"/>
          <p:cNvSpPr txBox="1"/>
          <p:nvPr/>
        </p:nvSpPr>
        <p:spPr>
          <a:xfrm>
            <a:off x="10072418" y="5993936"/>
            <a:ext cx="2245038" cy="646331"/>
          </a:xfrm>
          <a:prstGeom prst="rect">
            <a:avLst/>
          </a:prstGeom>
          <a:solidFill>
            <a:schemeClr val="accent6">
              <a:lumMod val="60000"/>
              <a:lumOff val="40000"/>
            </a:schemeClr>
          </a:solid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GIA ĐÌNH</a:t>
            </a:r>
          </a:p>
        </p:txBody>
      </p:sp>
      <p:cxnSp>
        <p:nvCxnSpPr>
          <p:cNvPr id="7" name="Straight Arrow Connector 6"/>
          <p:cNvCxnSpPr>
            <a:stCxn id="41" idx="3"/>
          </p:cNvCxnSpPr>
          <p:nvPr/>
        </p:nvCxnSpPr>
        <p:spPr>
          <a:xfrm flipV="1">
            <a:off x="2495890" y="6377865"/>
            <a:ext cx="74478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93329" y="6054699"/>
            <a:ext cx="1544012" cy="646331"/>
          </a:xfrm>
          <a:prstGeom prst="rect">
            <a:avLst/>
          </a:prstGeom>
          <a:solidFill>
            <a:schemeClr val="accent6">
              <a:lumMod val="60000"/>
              <a:lumOff val="40000"/>
            </a:schemeClr>
          </a:solidFill>
          <a:ln w="19050">
            <a:solidFill>
              <a:srgbClr val="FFC000"/>
            </a:solidFill>
          </a:ln>
        </p:spPr>
        <p:txBody>
          <a:bodyPr wrap="none" rtlCol="0">
            <a:spAutoFit/>
          </a:bodyPr>
          <a:lstStyle/>
          <a:p>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bố mẹ</a:t>
            </a:r>
          </a:p>
        </p:txBody>
      </p:sp>
      <p:cxnSp>
        <p:nvCxnSpPr>
          <p:cNvPr id="14" name="Straight Arrow Connector 13"/>
          <p:cNvCxnSpPr>
            <a:stCxn id="43" idx="3"/>
          </p:cNvCxnSpPr>
          <p:nvPr/>
        </p:nvCxnSpPr>
        <p:spPr>
          <a:xfrm flipV="1">
            <a:off x="4837341" y="6377864"/>
            <a:ext cx="98529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TextBox 41">
            <a:extLst>
              <a:ext uri="{FF2B5EF4-FFF2-40B4-BE49-F238E27FC236}">
                <a16:creationId xmlns:a16="http://schemas.microsoft.com/office/drawing/2014/main" id="{D74C6173-8F33-49CF-8C35-7332A3835233}"/>
              </a:ext>
            </a:extLst>
          </p:cNvPr>
          <p:cNvSpPr txBox="1"/>
          <p:nvPr/>
        </p:nvSpPr>
        <p:spPr>
          <a:xfrm>
            <a:off x="2810553" y="4334517"/>
            <a:ext cx="1159292" cy="646331"/>
          </a:xfrm>
          <a:prstGeom prst="rect">
            <a:avLst/>
          </a:prstGeom>
          <a:solidFill>
            <a:schemeClr val="bg1"/>
          </a:solidFill>
          <a:ln w="19050">
            <a:solidFill>
              <a:srgbClr val="FFC000"/>
            </a:solidFill>
          </a:ln>
        </p:spPr>
        <p:txBody>
          <a:bodyPr wrap="none" rtlCol="0">
            <a:spAutoFit/>
          </a:bodyPr>
          <a:lstStyle/>
          <a:p>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thím</a:t>
            </a:r>
            <a:endPar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
        <p:nvSpPr>
          <p:cNvPr id="45" name="TextBox 41">
            <a:extLst>
              <a:ext uri="{FF2B5EF4-FFF2-40B4-BE49-F238E27FC236}">
                <a16:creationId xmlns:a16="http://schemas.microsoft.com/office/drawing/2014/main" id="{CF93C6EC-0CEB-401E-9D30-6178ED19CED0}"/>
              </a:ext>
            </a:extLst>
          </p:cNvPr>
          <p:cNvSpPr txBox="1"/>
          <p:nvPr/>
        </p:nvSpPr>
        <p:spPr>
          <a:xfrm>
            <a:off x="9804624" y="4355714"/>
            <a:ext cx="923651" cy="646331"/>
          </a:xfrm>
          <a:prstGeom prst="rect">
            <a:avLst/>
          </a:prstGeom>
          <a:solidFill>
            <a:schemeClr val="bg1"/>
          </a:solidFill>
          <a:ln w="19050">
            <a:solidFill>
              <a:srgbClr val="FFC000"/>
            </a:solidFill>
          </a:ln>
        </p:spPr>
        <p:txBody>
          <a:bodyPr wrap="none" rtlCol="0">
            <a:spAutoFit/>
          </a:bodyPr>
          <a:lstStyle/>
          <a:p>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mợ</a:t>
            </a:r>
            <a:endPar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6835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up)">
                                      <p:cBhvr>
                                        <p:cTn id="18" dur="500"/>
                                        <p:tgtEl>
                                          <p:spTgt spid="3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up)">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8"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par>
                                <p:cTn id="85" presetID="22" presetClass="entr" presetSubtype="8"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left)">
                                      <p:cBhvr>
                                        <p:cTn id="92" dur="500"/>
                                        <p:tgtEl>
                                          <p:spTgt spid="42"/>
                                        </p:tgtEl>
                                      </p:cBhvr>
                                    </p:animEffect>
                                  </p:childTnLst>
                                </p:cTn>
                              </p:par>
                              <p:par>
                                <p:cTn id="93" presetID="22" presetClass="entr" presetSubtype="8"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left)">
                                      <p:cBhvr>
                                        <p:cTn id="95" dur="500"/>
                                        <p:tgtEl>
                                          <p:spTgt spid="5"/>
                                        </p:tgtEl>
                                      </p:cBhvr>
                                    </p:animEffect>
                                  </p:childTnLst>
                                </p:cTn>
                              </p:par>
                              <p:par>
                                <p:cTn id="96" presetID="22" presetClass="entr" presetSubtype="8" fill="hold" nodeType="with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wipe(left)">
                                      <p:cBhvr>
                                        <p:cTn id="9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34" grpId="0" animBg="1"/>
      <p:bldP spid="35" grpId="0" animBg="1"/>
      <p:bldP spid="36" grpId="0" animBg="1"/>
      <p:bldP spid="37" grpId="0" animBg="1"/>
      <p:bldP spid="38" grpId="0" animBg="1"/>
      <p:bldP spid="39" grpId="0" animBg="1"/>
      <p:bldP spid="40" grpId="0" animBg="1"/>
      <p:bldP spid="25" grpId="0" animBg="1"/>
      <p:bldP spid="26" grpId="0" animBg="1"/>
      <p:bldP spid="28" grpId="0" animBg="1"/>
      <p:bldP spid="29" grpId="0" animBg="1"/>
      <p:bldP spid="30" grpId="0" animBg="1"/>
      <p:bldP spid="31" grpId="0" animBg="1"/>
      <p:bldP spid="41" grpId="0" animBg="1"/>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3186" y="1843867"/>
            <a:ext cx="11120143" cy="7876477"/>
          </a:xfrm>
          <a:prstGeom prst="rect">
            <a:avLst/>
          </a:prstGeom>
          <a:noFill/>
        </p:spPr>
        <p:txBody>
          <a:bodyPr wrap="square" lIns="119342" tIns="59671" rIns="119342" bIns="59671" numCol="2" rtlCol="0">
            <a:spAutoFit/>
          </a:bodyPr>
          <a:lstStyle/>
          <a:p>
            <a:pPr algn="just">
              <a:lnSpc>
                <a:spcPct val="200000"/>
              </a:lnSpc>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hãy</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ngủ</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Có cháu ngồi bên</a:t>
            </a:r>
          </a:p>
          <a:p>
            <a:pPr algn="just">
              <a:lnSpc>
                <a:spcPct val="200000"/>
              </a:lnSpc>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Căn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vắng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vẻ</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Khu vườn lặng im.</a:t>
            </a: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algn="just">
              <a:lnSpc>
                <a:spcPct val="200000"/>
              </a:lnSpc>
            </a:pP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Hương bưởi hương cau</a:t>
            </a: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Lẫn vào tay quạt</a:t>
            </a: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Cho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mát</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Giữa vòng gió thơm.</a:t>
            </a:r>
          </a:p>
          <a:p>
            <a:pPr algn="just">
              <a:lnSpc>
                <a:spcPct val="20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i="1" dirty="0">
                <a:solidFill>
                  <a:srgbClr val="002060"/>
                </a:solidFill>
                <a:latin typeface="Arial" panose="020B0604020202020204" pitchFamily="34" charset="0"/>
                <a:ea typeface="Arial-Rounded" panose="020B0500000000000000" pitchFamily="34" charset="0"/>
                <a:cs typeface="Arial" panose="020B0604020202020204" pitchFamily="34" charset="0"/>
              </a:rPr>
              <a:t>(Quang Huy)</a:t>
            </a:r>
          </a:p>
        </p:txBody>
      </p:sp>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30296" y="7316420"/>
            <a:ext cx="15636875" cy="1353581"/>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Oval 17"/>
          <p:cNvSpPr/>
          <p:nvPr/>
        </p:nvSpPr>
        <p:spPr>
          <a:xfrm>
            <a:off x="603186" y="578584"/>
            <a:ext cx="822960"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700" b="1" dirty="0">
                <a:solidFill>
                  <a:schemeClr val="bg1"/>
                </a:solidFill>
                <a:latin typeface="Arial" panose="020B0604020202020204" pitchFamily="34" charset="0"/>
                <a:cs typeface="Arial" panose="020B0604020202020204" pitchFamily="34" charset="0"/>
              </a:rPr>
              <a:t>2</a:t>
            </a:r>
          </a:p>
        </p:txBody>
      </p:sp>
      <p:sp>
        <p:nvSpPr>
          <p:cNvPr id="20" name="TextBox 19"/>
          <p:cNvSpPr txBox="1"/>
          <p:nvPr/>
        </p:nvSpPr>
        <p:spPr>
          <a:xfrm>
            <a:off x="1521396" y="576941"/>
            <a:ext cx="12424732" cy="788128"/>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300" dirty="0">
                <a:latin typeface="Arial" panose="020B0604020202020204" pitchFamily="34" charset="0"/>
                <a:cs typeface="Arial" panose="020B0604020202020204" pitchFamily="34" charset="0"/>
              </a:rPr>
              <a:t>Tìm các từ ngữ chỉ đặc điểm trong đoạn thơ dưới đây.</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4179" b="4391"/>
          <a:stretch/>
        </p:blipFill>
        <p:spPr>
          <a:xfrm>
            <a:off x="10798296" y="4533528"/>
            <a:ext cx="4968875" cy="3501072"/>
          </a:xfrm>
          <a:prstGeom prst="rect">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4533" y="-3188193"/>
            <a:ext cx="5782104" cy="5782104"/>
          </a:xfrm>
          <a:prstGeom prst="rect">
            <a:avLst/>
          </a:prstGeom>
        </p:spPr>
      </p:pic>
      <p:cxnSp>
        <p:nvCxnSpPr>
          <p:cNvPr id="7" name="Straight Connector 6"/>
          <p:cNvCxnSpPr/>
          <p:nvPr/>
        </p:nvCxnSpPr>
        <p:spPr>
          <a:xfrm>
            <a:off x="2739801" y="5001208"/>
            <a:ext cx="17082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958003" y="5001208"/>
            <a:ext cx="8905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525305" y="6089776"/>
            <a:ext cx="100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8765" y="6266077"/>
            <a:ext cx="6006363" cy="2932083"/>
            <a:chOff x="516840" y="6151557"/>
            <a:chExt cx="6006363" cy="2932083"/>
          </a:xfrm>
        </p:grpSpPr>
        <p:sp>
          <p:nvSpPr>
            <p:cNvPr id="8" name="Rounded Rectangle 7"/>
            <p:cNvSpPr/>
            <p:nvPr/>
          </p:nvSpPr>
          <p:spPr>
            <a:xfrm>
              <a:off x="2433522" y="6151557"/>
              <a:ext cx="4044219" cy="1119803"/>
            </a:xfrm>
            <a:prstGeom prst="wedgeRoundRectCallout">
              <a:avLst>
                <a:gd name="adj1" fmla="val -36473"/>
                <a:gd name="adj2" fmla="val 70827"/>
                <a:gd name="adj3" fmla="val 16667"/>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p:cNvSpPr txBox="1"/>
            <p:nvPr/>
          </p:nvSpPr>
          <p:spPr>
            <a:xfrm>
              <a:off x="2494418" y="6465138"/>
              <a:ext cx="4028785" cy="578882"/>
            </a:xfrm>
            <a:prstGeom prst="wedgeRoundRectCallout">
              <a:avLst>
                <a:gd name="adj1" fmla="val -45552"/>
                <a:gd name="adj2" fmla="val 94228"/>
                <a:gd name="adj3" fmla="val 16667"/>
              </a:avLst>
            </a:prstGeom>
            <a:noFill/>
            <a:ln>
              <a:noFill/>
            </a:ln>
          </p:spPr>
          <p:txBody>
            <a:bodyPr wrap="none" rtlCol="0">
              <a:spAutoFit/>
            </a:bodyPr>
            <a:lstStyle/>
            <a:p>
              <a:r>
                <a:rPr lang="en-US" sz="28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Đặt</a:t>
              </a:r>
              <a:r>
                <a:rPr lang="en-US" sz="28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câu</a:t>
              </a:r>
              <a:r>
                <a:rPr lang="en-US" sz="28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với</a:t>
              </a:r>
              <a:r>
                <a:rPr lang="en-US" sz="28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từ</a:t>
              </a:r>
              <a:r>
                <a:rPr lang="en-US" sz="2800" b="1"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B050"/>
                  </a:solidFill>
                  <a:latin typeface="Arial" panose="020B0604020202020204" pitchFamily="34" charset="0"/>
                  <a:ea typeface="Arial-Rounded" panose="020B0500000000000000" pitchFamily="34" charset="0"/>
                  <a:cs typeface="Arial" panose="020B0604020202020204" pitchFamily="34" charset="0"/>
                </a:rPr>
                <a:t>thơm</a:t>
              </a:r>
              <a:r>
                <a:rPr lang="en-US" sz="2800" b="1" dirty="0">
                  <a:solidFill>
                    <a:srgbClr val="00B050"/>
                  </a:solidFill>
                  <a:latin typeface="Arial" panose="020B0604020202020204" pitchFamily="34" charset="0"/>
                  <a:ea typeface="Arial-Rounded" panose="020B0500000000000000" pitchFamily="34" charset="0"/>
                  <a:cs typeface="Arial" panose="020B0604020202020204" pitchFamily="34" charset="0"/>
                </a:rPr>
                <a:t>”</a:t>
              </a:r>
            </a:p>
          </p:txBody>
        </p:sp>
        <p:pic>
          <p:nvPicPr>
            <p:cNvPr id="24" name="Picture 23">
              <a:extLst>
                <a:ext uri="{FF2B5EF4-FFF2-40B4-BE49-F238E27FC236}">
                  <a16:creationId xmlns:a16="http://schemas.microsoft.com/office/drawing/2014/main" id="{0F9D28B9-63A5-4AC1-8A49-0FCDFAD7C98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16840" y="7004285"/>
              <a:ext cx="1649531" cy="2079355"/>
            </a:xfrm>
            <a:prstGeom prst="rect">
              <a:avLst/>
            </a:prstGeom>
          </p:spPr>
        </p:pic>
      </p:grpSp>
      <p:sp>
        <p:nvSpPr>
          <p:cNvPr id="19" name="TextBox 18"/>
          <p:cNvSpPr txBox="1"/>
          <p:nvPr/>
        </p:nvSpPr>
        <p:spPr>
          <a:xfrm>
            <a:off x="1779827" y="8410564"/>
            <a:ext cx="13823721" cy="646331"/>
          </a:xfrm>
          <a:prstGeom prst="rect">
            <a:avLst/>
          </a:prstGeom>
          <a:solidFill>
            <a:srgbClr val="FFC000"/>
          </a:solidFill>
        </p:spPr>
        <p:txBody>
          <a:bodyPr wrap="square" rtlCol="0">
            <a:spAutoFit/>
          </a:bodyPr>
          <a:lstStyle/>
          <a:p>
            <a:r>
              <a:rPr lang="fr-FR" sz="3600" b="1" dirty="0">
                <a:solidFill>
                  <a:srgbClr val="FF0000"/>
                </a:solidFill>
                <a:latin typeface="Arial" panose="020B0604020202020204" pitchFamily="34" charset="0"/>
                <a:cs typeface="Arial" panose="020B0604020202020204" pitchFamily="34" charset="0"/>
              </a:rPr>
              <a:t>      </a:t>
            </a:r>
            <a:r>
              <a:rPr lang="nl-NL" sz="3600" b="1" dirty="0">
                <a:solidFill>
                  <a:srgbClr val="FF0000"/>
                </a:solidFill>
                <a:latin typeface="Arial" panose="020B0604020202020204" pitchFamily="34" charset="0"/>
                <a:cs typeface="Arial" panose="020B0604020202020204" pitchFamily="34" charset="0"/>
              </a:rPr>
              <a:t>Từ chỉ đặc điểm là từ chỉ màu sắc, tính chất,... của sự vật.</a:t>
            </a:r>
            <a:endParaRPr lang="en-US" sz="3600" dirty="0">
              <a:solidFill>
                <a:srgbClr val="FF0000"/>
              </a:solidFill>
              <a:latin typeface="Arial" panose="020B0604020202020204" pitchFamily="34" charset="0"/>
              <a:cs typeface="Arial" panose="020B0604020202020204" pitchFamily="34" charset="0"/>
            </a:endParaRPr>
          </a:p>
        </p:txBody>
      </p:sp>
      <p:sp>
        <p:nvSpPr>
          <p:cNvPr id="25" name="Right Arrow 24"/>
          <p:cNvSpPr/>
          <p:nvPr/>
        </p:nvSpPr>
        <p:spPr>
          <a:xfrm flipV="1">
            <a:off x="2036343" y="8620867"/>
            <a:ext cx="499135" cy="207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983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535466" y="634783"/>
            <a:ext cx="731520" cy="7315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3200" b="1" dirty="0">
                <a:solidFill>
                  <a:schemeClr val="bg1"/>
                </a:solidFill>
                <a:latin typeface="Arial" panose="020B0604020202020204" pitchFamily="34" charset="0"/>
                <a:ea typeface="Arial-Rounded" panose="020B0500000000000000" pitchFamily="34" charset="0"/>
                <a:cs typeface="Arial" panose="020B0604020202020204" pitchFamily="34" charset="0"/>
              </a:rPr>
              <a:t>3</a:t>
            </a:r>
          </a:p>
        </p:txBody>
      </p:sp>
      <p:sp>
        <p:nvSpPr>
          <p:cNvPr id="13" name="TextBox 12"/>
          <p:cNvSpPr txBox="1"/>
          <p:nvPr/>
        </p:nvSpPr>
        <p:spPr>
          <a:xfrm>
            <a:off x="1266986" y="391745"/>
            <a:ext cx="13102901" cy="1478370"/>
          </a:xfrm>
          <a:prstGeom prst="rect">
            <a:avLst/>
          </a:prstGeom>
          <a:noFill/>
        </p:spPr>
        <p:txBody>
          <a:bodyPr wrap="square" lIns="91391" tIns="45696" rIns="91391" bIns="45696"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a:latin typeface="Arial" panose="020B0604020202020204" pitchFamily="34" charset="0"/>
                <a:cs typeface="Arial" panose="020B0604020202020204" pitchFamily="34" charset="0"/>
              </a:rPr>
              <a:t>Kết hợp từ ngữ ở cột A với từ ngữ ở cột B để tạo câu nêu đặc điểm. Chọn viết 2 câu vào vở.  </a:t>
            </a:r>
          </a:p>
        </p:txBody>
      </p:sp>
      <p:sp>
        <p:nvSpPr>
          <p:cNvPr id="15" name="Bạn Hà"/>
          <p:cNvSpPr/>
          <p:nvPr/>
        </p:nvSpPr>
        <p:spPr>
          <a:xfrm>
            <a:off x="2324865" y="2539174"/>
            <a:ext cx="5047411" cy="1033123"/>
          </a:xfrm>
          <a:prstGeom prst="roundRect">
            <a:avLst/>
          </a:prstGeom>
          <a:solidFill>
            <a:schemeClr val="accent4">
              <a:lumMod val="60000"/>
              <a:lumOff val="4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a:latin typeface="Arial" panose="020B0604020202020204" pitchFamily="34" charset="0"/>
                <a:ea typeface="Arial-Rounded" panose="020B0500000000000000" pitchFamily="34" charset="0"/>
                <a:cs typeface="Arial" panose="020B0604020202020204" pitchFamily="34" charset="0"/>
              </a:rPr>
              <a:t>Đôi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mắt</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em</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bé</a:t>
            </a:r>
            <a:endParaRPr lang="en-US" sz="3200" b="1" dirty="0">
              <a:latin typeface="Arial" panose="020B0604020202020204" pitchFamily="34" charset="0"/>
              <a:ea typeface="Arial-Rounded" panose="020B0500000000000000" pitchFamily="34" charset="0"/>
              <a:cs typeface="Arial" panose="020B0604020202020204" pitchFamily="34" charset="0"/>
            </a:endParaRPr>
          </a:p>
        </p:txBody>
      </p:sp>
      <p:sp>
        <p:nvSpPr>
          <p:cNvPr id="22" name="Bố em"/>
          <p:cNvSpPr/>
          <p:nvPr/>
        </p:nvSpPr>
        <p:spPr>
          <a:xfrm>
            <a:off x="2343915" y="3942035"/>
            <a:ext cx="5047411" cy="1033123"/>
          </a:xfrm>
          <a:prstGeom prst="roundRect">
            <a:avLst/>
          </a:prstGeom>
          <a:solidFill>
            <a:schemeClr val="accent4">
              <a:lumMod val="60000"/>
              <a:lumOff val="4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a:latin typeface="Arial" panose="020B0604020202020204" pitchFamily="34" charset="0"/>
                <a:ea typeface="Arial-Rounded" panose="020B0500000000000000" pitchFamily="34" charset="0"/>
                <a:cs typeface="Arial" panose="020B0604020202020204" pitchFamily="34" charset="0"/>
              </a:rPr>
              <a:t>Mái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tóc</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của</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mẹ</a:t>
            </a:r>
            <a:endParaRPr lang="en-US" sz="3200" b="1" dirty="0">
              <a:latin typeface="Arial" panose="020B0604020202020204" pitchFamily="34" charset="0"/>
              <a:ea typeface="Arial-Rounded" panose="020B0500000000000000" pitchFamily="34" charset="0"/>
              <a:cs typeface="Arial" panose="020B0604020202020204" pitchFamily="34" charset="0"/>
            </a:endParaRPr>
          </a:p>
        </p:txBody>
      </p:sp>
      <p:sp>
        <p:nvSpPr>
          <p:cNvPr id="23" name="Trường em"/>
          <p:cNvSpPr/>
          <p:nvPr/>
        </p:nvSpPr>
        <p:spPr>
          <a:xfrm>
            <a:off x="2317431" y="5452029"/>
            <a:ext cx="5047411" cy="1033123"/>
          </a:xfrm>
          <a:prstGeom prst="roundRect">
            <a:avLst/>
          </a:prstGeom>
          <a:solidFill>
            <a:schemeClr val="accent4">
              <a:lumMod val="60000"/>
              <a:lumOff val="4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a:latin typeface="Arial" panose="020B0604020202020204" pitchFamily="34" charset="0"/>
                <a:ea typeface="Arial-Rounded" panose="020B0500000000000000" pitchFamily="34" charset="0"/>
                <a:cs typeface="Arial" panose="020B0604020202020204" pitchFamily="34" charset="0"/>
              </a:rPr>
              <a:t>Giọng</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nói</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của</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bố</a:t>
            </a:r>
            <a:endParaRPr lang="en-US" sz="3200" b="1" dirty="0">
              <a:latin typeface="Arial" panose="020B0604020202020204" pitchFamily="34" charset="0"/>
              <a:ea typeface="Arial-Rounded" panose="020B0500000000000000" pitchFamily="34" charset="0"/>
              <a:cs typeface="Arial" panose="020B0604020202020204" pitchFamily="34" charset="0"/>
            </a:endParaRPr>
          </a:p>
        </p:txBody>
      </p:sp>
      <p:sp>
        <p:nvSpPr>
          <p:cNvPr id="25" name="Rounded Rectangle 24"/>
          <p:cNvSpPr/>
          <p:nvPr/>
        </p:nvSpPr>
        <p:spPr>
          <a:xfrm>
            <a:off x="9731693" y="2539174"/>
            <a:ext cx="3275161" cy="1031697"/>
          </a:xfrm>
          <a:prstGeom prst="roundRect">
            <a:avLst/>
          </a:prstGeom>
          <a:solidFill>
            <a:srgbClr val="9DF347"/>
          </a:solidFill>
          <a:ln>
            <a:solidFill>
              <a:srgbClr val="9DF347"/>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a:latin typeface="Arial" panose="020B0604020202020204" pitchFamily="34" charset="0"/>
                <a:ea typeface="Arial-Rounded" panose="020B0500000000000000" pitchFamily="34" charset="0"/>
                <a:cs typeface="Arial" panose="020B0604020202020204" pitchFamily="34" charset="0"/>
              </a:rPr>
              <a:t>mượt</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mà</a:t>
            </a:r>
            <a:r>
              <a:rPr lang="en-US" sz="3200" b="1" dirty="0">
                <a:latin typeface="Arial" panose="020B0604020202020204" pitchFamily="34" charset="0"/>
                <a:ea typeface="Arial-Rounded" panose="020B0500000000000000" pitchFamily="34" charset="0"/>
                <a:cs typeface="Arial" panose="020B0604020202020204" pitchFamily="34" charset="0"/>
              </a:rPr>
              <a:t>. </a:t>
            </a:r>
          </a:p>
        </p:txBody>
      </p:sp>
      <p:sp>
        <p:nvSpPr>
          <p:cNvPr id="26" name="Rounded Rectangle 25"/>
          <p:cNvSpPr/>
          <p:nvPr/>
        </p:nvSpPr>
        <p:spPr>
          <a:xfrm>
            <a:off x="9731693" y="5481057"/>
            <a:ext cx="3275161" cy="1031697"/>
          </a:xfrm>
          <a:prstGeom prst="roundRect">
            <a:avLst/>
          </a:prstGeom>
          <a:solidFill>
            <a:srgbClr val="9DF347"/>
          </a:solidFill>
          <a:ln>
            <a:solidFill>
              <a:srgbClr val="9DF347"/>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a:latin typeface="Arial" panose="020B0604020202020204" pitchFamily="34" charset="0"/>
                <a:ea typeface="Arial-Rounded" panose="020B0500000000000000" pitchFamily="34" charset="0"/>
                <a:cs typeface="Arial" panose="020B0604020202020204" pitchFamily="34" charset="0"/>
              </a:rPr>
              <a:t>đen</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láy</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cxnSp>
        <p:nvCxnSpPr>
          <p:cNvPr id="28" name="Straight Connector 27"/>
          <p:cNvCxnSpPr>
            <a:stCxn id="15" idx="3"/>
            <a:endCxn id="26" idx="1"/>
          </p:cNvCxnSpPr>
          <p:nvPr/>
        </p:nvCxnSpPr>
        <p:spPr>
          <a:xfrm>
            <a:off x="7372276" y="3055736"/>
            <a:ext cx="2359417" cy="294117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2" idx="3"/>
            <a:endCxn id="25" idx="1"/>
          </p:cNvCxnSpPr>
          <p:nvPr/>
        </p:nvCxnSpPr>
        <p:spPr>
          <a:xfrm flipV="1">
            <a:off x="7391326" y="3055023"/>
            <a:ext cx="2340367" cy="14035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3" idx="3"/>
            <a:endCxn id="34" idx="1"/>
          </p:cNvCxnSpPr>
          <p:nvPr/>
        </p:nvCxnSpPr>
        <p:spPr>
          <a:xfrm flipV="1">
            <a:off x="7364842" y="4457890"/>
            <a:ext cx="2366851" cy="151070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13797" y="1901234"/>
            <a:ext cx="571008"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ea typeface="Arial-Rounded" panose="020B0500000000000000" pitchFamily="34" charset="0"/>
                <a:cs typeface="Arial" panose="020B0604020202020204" pitchFamily="34" charset="0"/>
              </a:rPr>
              <a:t>A</a:t>
            </a:r>
          </a:p>
        </p:txBody>
      </p:sp>
      <p:sp>
        <p:nvSpPr>
          <p:cNvPr id="32" name="TextBox 31"/>
          <p:cNvSpPr txBox="1"/>
          <p:nvPr/>
        </p:nvSpPr>
        <p:spPr>
          <a:xfrm>
            <a:off x="10912008" y="1901234"/>
            <a:ext cx="531150"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ea typeface="Arial-Rounded" panose="020B0500000000000000" pitchFamily="34" charset="0"/>
                <a:cs typeface="Arial" panose="020B0604020202020204" pitchFamily="34" charset="0"/>
              </a:rPr>
              <a:t>B</a:t>
            </a:r>
          </a:p>
        </p:txBody>
      </p:sp>
      <p:grpSp>
        <p:nvGrpSpPr>
          <p:cNvPr id="33" name="Group 32"/>
          <p:cNvGrpSpPr/>
          <p:nvPr/>
        </p:nvGrpSpPr>
        <p:grpSpPr>
          <a:xfrm>
            <a:off x="9731693" y="3942041"/>
            <a:ext cx="3275161" cy="1031698"/>
            <a:chOff x="7193797" y="3531510"/>
            <a:chExt cx="3372579" cy="823307"/>
          </a:xfrm>
        </p:grpSpPr>
        <p:sp>
          <p:nvSpPr>
            <p:cNvPr id="34" name="Rounded Rectangle 33"/>
            <p:cNvSpPr/>
            <p:nvPr/>
          </p:nvSpPr>
          <p:spPr>
            <a:xfrm>
              <a:off x="7193797" y="3531510"/>
              <a:ext cx="3372579" cy="823307"/>
            </a:xfrm>
            <a:prstGeom prst="roundRect">
              <a:avLst/>
            </a:prstGeom>
            <a:solidFill>
              <a:srgbClr val="9DF347"/>
            </a:solidFill>
            <a:ln>
              <a:solidFill>
                <a:srgbClr val="9DF347"/>
              </a:solidFill>
            </a:ln>
          </p:spPr>
          <p:style>
            <a:lnRef idx="1">
              <a:schemeClr val="accent6"/>
            </a:lnRef>
            <a:fillRef idx="2">
              <a:schemeClr val="accent6"/>
            </a:fillRef>
            <a:effectRef idx="1">
              <a:schemeClr val="accent6"/>
            </a:effectRef>
            <a:fontRef idx="minor">
              <a:schemeClr val="dk1"/>
            </a:fontRef>
          </p:style>
          <p:txBody>
            <a:bodyPr rtlCol="0" anchor="ctr"/>
            <a:lstStyle/>
            <a:p>
              <a:endParaRPr lang="en-US" sz="3200" b="1" dirty="0">
                <a:latin typeface="Arial" panose="020B0604020202020204" pitchFamily="34" charset="0"/>
                <a:ea typeface="Arial-Rounded" panose="020B0500000000000000" pitchFamily="34" charset="0"/>
                <a:cs typeface="Arial" panose="020B0604020202020204" pitchFamily="34" charset="0"/>
              </a:endParaRPr>
            </a:p>
          </p:txBody>
        </p:sp>
        <p:sp>
          <p:nvSpPr>
            <p:cNvPr id="35" name="TextBox 34"/>
            <p:cNvSpPr txBox="1"/>
            <p:nvPr/>
          </p:nvSpPr>
          <p:spPr>
            <a:xfrm>
              <a:off x="7230191" y="3684649"/>
              <a:ext cx="1951439" cy="466657"/>
            </a:xfrm>
            <a:prstGeom prst="rect">
              <a:avLst/>
            </a:prstGeom>
            <a:noFill/>
            <a:ln>
              <a:solidFill>
                <a:srgbClr val="9DF347"/>
              </a:solidFill>
            </a:ln>
          </p:spPr>
          <p:txBody>
            <a:bodyPr wrap="none" rtlCol="0">
              <a:spAutoFit/>
            </a:bodyPr>
            <a:lstStyle/>
            <a:p>
              <a:r>
                <a:rPr lang="en-US" sz="3200" b="1" dirty="0" err="1">
                  <a:latin typeface="Arial" panose="020B0604020202020204" pitchFamily="34" charset="0"/>
                  <a:ea typeface="Arial-Rounded" panose="020B0500000000000000" pitchFamily="34" charset="0"/>
                  <a:cs typeface="Arial" panose="020B0604020202020204" pitchFamily="34" charset="0"/>
                </a:rPr>
                <a:t>trầm</a:t>
              </a:r>
              <a:r>
                <a:rPr lang="en-US" sz="3200" b="1" dirty="0">
                  <a:latin typeface="Arial" panose="020B0604020202020204" pitchFamily="34" charset="0"/>
                  <a:ea typeface="Arial-Rounded" panose="020B0500000000000000" pitchFamily="34" charset="0"/>
                  <a:cs typeface="Arial" panose="020B0604020202020204" pitchFamily="34" charset="0"/>
                </a:rPr>
                <a:t> </a:t>
              </a:r>
              <a:r>
                <a:rPr lang="en-US" sz="3200" b="1" dirty="0" err="1">
                  <a:latin typeface="Arial" panose="020B0604020202020204" pitchFamily="34" charset="0"/>
                  <a:ea typeface="Arial-Rounded" panose="020B0500000000000000" pitchFamily="34" charset="0"/>
                  <a:cs typeface="Arial" panose="020B0604020202020204" pitchFamily="34" charset="0"/>
                </a:rPr>
                <a:t>ấm</a:t>
              </a:r>
              <a:r>
                <a:rPr lang="en-US" sz="3200" b="1" dirty="0">
                  <a:latin typeface="Arial" panose="020B0604020202020204" pitchFamily="34" charset="0"/>
                  <a:ea typeface="Arial-Rounded" panose="020B0500000000000000" pitchFamily="34" charset="0"/>
                  <a:cs typeface="Arial" panose="020B0604020202020204" pitchFamily="34" charset="0"/>
                </a:rPr>
                <a:t>.</a:t>
              </a:r>
            </a:p>
          </p:txBody>
        </p:sp>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6962" y="1581895"/>
            <a:ext cx="1904360" cy="2467478"/>
          </a:xfrm>
          <a:prstGeom prst="rect">
            <a:avLst/>
          </a:prstGeom>
        </p:spPr>
      </p:pic>
      <p:sp>
        <p:nvSpPr>
          <p:cNvPr id="24" name="Bạn Hà"/>
          <p:cNvSpPr/>
          <p:nvPr/>
        </p:nvSpPr>
        <p:spPr>
          <a:xfrm>
            <a:off x="2317431" y="6841125"/>
            <a:ext cx="5531434" cy="1033123"/>
          </a:xfrm>
          <a:prstGeom prst="roundRect">
            <a:avLst/>
          </a:prstGeom>
          <a:solidFill>
            <a:schemeClr val="accent2">
              <a:lumMod val="60000"/>
              <a:lumOff val="40000"/>
            </a:schemeClr>
          </a:solidFill>
          <a:ln>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M. Đôi mắt em bé đen láy.</a:t>
            </a:r>
          </a:p>
        </p:txBody>
      </p:sp>
      <p:sp>
        <p:nvSpPr>
          <p:cNvPr id="27" name="TextBox 26"/>
          <p:cNvSpPr txBox="1"/>
          <p:nvPr/>
        </p:nvSpPr>
        <p:spPr>
          <a:xfrm>
            <a:off x="0" y="8098526"/>
            <a:ext cx="15636875" cy="1200329"/>
          </a:xfrm>
          <a:prstGeom prst="rect">
            <a:avLst/>
          </a:prstGeom>
          <a:solidFill>
            <a:srgbClr val="FFC000"/>
          </a:solidFill>
        </p:spPr>
        <p:txBody>
          <a:bodyPr wrap="square" rtlCol="0">
            <a:spAutoFit/>
          </a:bodyPr>
          <a:lstStyle/>
          <a:p>
            <a:pPr algn="ctr">
              <a:defRPr/>
            </a:pPr>
            <a:r>
              <a:rPr lang="fr-FR" sz="3600" b="1" dirty="0">
                <a:solidFill>
                  <a:srgbClr val="FF0000"/>
                </a:solidFill>
                <a:latin typeface="Arial" panose="020B0604020202020204" pitchFamily="34" charset="0"/>
                <a:cs typeface="Arial" panose="020B0604020202020204" pitchFamily="34" charset="0"/>
              </a:rPr>
              <a:t>      </a:t>
            </a:r>
            <a:r>
              <a:rPr lang="nl-NL" sz="3600" b="1" dirty="0">
                <a:solidFill>
                  <a:srgbClr val="FF0000"/>
                </a:solidFill>
                <a:latin typeface="Arial" panose="020B0604020202020204" pitchFamily="34" charset="0"/>
                <a:cs typeface="Arial" panose="020B0604020202020204" pitchFamily="34" charset="0"/>
              </a:rPr>
              <a:t>Khi viết câu nêu đặc điểm cần chọn những từ ngữ chỉ đặc điểm phù hợp.</a:t>
            </a:r>
            <a:endParaRPr lang="vi-VN" sz="3600" b="1" dirty="0">
              <a:solidFill>
                <a:srgbClr val="FF0000"/>
              </a:solidFill>
              <a:latin typeface="Arial" panose="020B0604020202020204" pitchFamily="34" charset="0"/>
              <a:cs typeface="Arial" panose="020B0604020202020204" pitchFamily="34" charset="0"/>
            </a:endParaRPr>
          </a:p>
        </p:txBody>
      </p:sp>
      <p:sp>
        <p:nvSpPr>
          <p:cNvPr id="2" name="Right Arrow 1"/>
          <p:cNvSpPr/>
          <p:nvPr/>
        </p:nvSpPr>
        <p:spPr>
          <a:xfrm>
            <a:off x="7848865" y="7357686"/>
            <a:ext cx="1882828" cy="196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Rounded Rectangle 35"/>
          <p:cNvSpPr/>
          <p:nvPr/>
        </p:nvSpPr>
        <p:spPr>
          <a:xfrm>
            <a:off x="9767036" y="6794451"/>
            <a:ext cx="3974364" cy="1031697"/>
          </a:xfrm>
          <a:prstGeom prst="roundRect">
            <a:avLst/>
          </a:prstGeom>
          <a:solidFill>
            <a:schemeClr val="accent2">
              <a:lumMod val="60000"/>
              <a:lumOff val="40000"/>
            </a:schemeClr>
          </a:solidFill>
          <a:ln>
            <a:solidFill>
              <a:srgbClr val="9DF347"/>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Câu nêu đặc điểm</a:t>
            </a:r>
          </a:p>
        </p:txBody>
      </p:sp>
    </p:spTree>
    <p:extLst>
      <p:ext uri="{BB962C8B-B14F-4D97-AF65-F5344CB8AC3E}">
        <p14:creationId xmlns:p14="http://schemas.microsoft.com/office/powerpoint/2010/main" val="21713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15"/>
                    </p:tgtEl>
                  </p:cond>
                </p:stCondLst>
                <p:endSync evt="end" delay="0">
                  <p:rtn val="all"/>
                </p:endSync>
                <p:childTnLst>
                  <p:par>
                    <p:cTn id="81" fill="hold">
                      <p:stCondLst>
                        <p:cond delay="0"/>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left)">
                                      <p:cBhvr>
                                        <p:cTn id="85" dur="500"/>
                                        <p:tgtEl>
                                          <p:spTgt spid="28"/>
                                        </p:tgtEl>
                                      </p:cBhvr>
                                    </p:animEffec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down)">
                                      <p:cBhvr>
                                        <p:cTn id="97" dur="500"/>
                                        <p:tgtEl>
                                          <p:spTgt spid="30"/>
                                        </p:tgtEl>
                                      </p:cBhvr>
                                    </p:animEffect>
                                  </p:childTnLst>
                                </p:cTn>
                              </p:par>
                            </p:childTnLst>
                          </p:cTn>
                        </p:par>
                      </p:childTnLst>
                    </p:cTn>
                  </p:par>
                </p:childTnLst>
              </p:cTn>
              <p:nextCondLst>
                <p:cond evt="onClick" delay="0">
                  <p:tgtEl>
                    <p:spTgt spid="23"/>
                  </p:tgtEl>
                </p:cond>
              </p:nextCondLst>
            </p:seq>
          </p:childTnLst>
        </p:cTn>
      </p:par>
    </p:tnLst>
    <p:bldLst>
      <p:bldP spid="12" grpId="0" animBg="1"/>
      <p:bldP spid="13" grpId="0"/>
      <p:bldP spid="15" grpId="0" animBg="1"/>
      <p:bldP spid="22" grpId="0" animBg="1"/>
      <p:bldP spid="23" grpId="0" animBg="1"/>
      <p:bldP spid="25" grpId="0" animBg="1"/>
      <p:bldP spid="26" grpId="0" animBg="1"/>
      <p:bldP spid="31" grpId="0"/>
      <p:bldP spid="32" grpId="0"/>
      <p:bldP spid="24" grpId="0" animBg="1"/>
      <p:bldP spid="27" grpId="0" animBg="1"/>
      <p:bldP spid="2"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2912" y="6321989"/>
            <a:ext cx="15622913" cy="2873446"/>
          </a:xfrm>
          <a:prstGeom prst="rect">
            <a:avLst/>
          </a:prstGeom>
        </p:spPr>
      </p:pic>
      <p:sp>
        <p:nvSpPr>
          <p:cNvPr id="3" name="TextBox 2"/>
          <p:cNvSpPr txBox="1"/>
          <p:nvPr/>
        </p:nvSpPr>
        <p:spPr>
          <a:xfrm>
            <a:off x="3012082" y="888347"/>
            <a:ext cx="8654985" cy="1109240"/>
          </a:xfrm>
          <a:prstGeom prst="rect">
            <a:avLst/>
          </a:prstGeom>
          <a:noFill/>
        </p:spPr>
        <p:txBody>
          <a:bodyPr wrap="square" lIns="119342" tIns="59671" rIns="119342" bIns="59671" rtlCol="0">
            <a:spAutoFit/>
          </a:bodyPr>
          <a:lstStyle/>
          <a:p>
            <a:pPr algn="just">
              <a:lnSpc>
                <a:spcPct val="125000"/>
              </a:lnSpc>
              <a:spcBef>
                <a:spcPts val="871"/>
              </a:spcBef>
            </a:pPr>
            <a:r>
              <a:rPr lang="en-US" sz="5700"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57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501531" y="3021128"/>
            <a:ext cx="11307974" cy="2504052"/>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700" b="1">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700" b="1" dirty="0">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356405" y="3545953"/>
            <a:ext cx="4039526" cy="5503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1249596" y="382687"/>
            <a:ext cx="4272875" cy="248075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647012" y="3021128"/>
            <a:ext cx="9666866" cy="1259281"/>
          </a:xfrm>
          <a:prstGeom prst="rect">
            <a:avLst/>
          </a:prstGeom>
          <a:noFill/>
          <a:ln w="9525">
            <a:noFill/>
          </a:ln>
        </p:spPr>
        <p:txBody>
          <a:bodyPr wrap="square" lIns="119342" tIns="59671" rIns="119342" bIns="59671">
            <a:spAutoFit/>
          </a:bodyPr>
          <a:lstStyle/>
          <a:p>
            <a:pPr lvl="0" eaLnBrk="0" hangingPunct="0"/>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Phát</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triển</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vốn</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quan</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hệ</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họ</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hàng</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chỉ</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đặc</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6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điểm</a:t>
            </a:r>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4647011" y="4636643"/>
            <a:ext cx="9666867" cy="674505"/>
          </a:xfrm>
          <a:prstGeom prst="rect">
            <a:avLst/>
          </a:prstGeom>
          <a:noFill/>
          <a:ln w="9525">
            <a:noFill/>
          </a:ln>
        </p:spPr>
        <p:txBody>
          <a:bodyPr wrap="square" lIns="119342" tIns="59671" rIns="119342" bIns="59671">
            <a:spAutoFit/>
          </a:bodyPr>
          <a:lstStyle/>
          <a:p>
            <a:pPr lvl="0" eaLnBrk="0" hangingPunct="0"/>
            <a:r>
              <a:rPr lang="vi-VN" sz="3600" b="1" dirty="0">
                <a:latin typeface="Arial" panose="020B0604020202020204" pitchFamily="34" charset="0"/>
                <a:ea typeface="Calibri" panose="020F0502020204030204" pitchFamily="34" charset="0"/>
                <a:cs typeface="Arial" panose="020B0604020202020204" pitchFamily="34" charset="0"/>
              </a:rPr>
              <a:t>Biết sử dụng từ chỉ đặc điểm cho phù hợp</a:t>
            </a:r>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2" name="TextBox 71"/>
          <p:cNvSpPr txBox="1"/>
          <p:nvPr/>
        </p:nvSpPr>
        <p:spPr>
          <a:xfrm>
            <a:off x="4647011" y="6022573"/>
            <a:ext cx="8271219" cy="1228503"/>
          </a:xfrm>
          <a:prstGeom prst="rect">
            <a:avLst/>
          </a:prstGeom>
          <a:noFill/>
          <a:ln w="9525">
            <a:noFill/>
          </a:ln>
        </p:spPr>
        <p:txBody>
          <a:bodyPr wrap="square" lIns="119342" tIns="59671" rIns="119342" bIns="59671">
            <a:spAutoFit/>
          </a:bodyPr>
          <a:lstStyle/>
          <a:p>
            <a:pPr eaLnBrk="0" hangingPunct="0"/>
            <a:r>
              <a:rPr lang="en-US" altLang="zh-CN" sz="3600" b="1" dirty="0">
                <a:solidFill>
                  <a:srgbClr val="000000"/>
                </a:solidFill>
                <a:latin typeface="Arial" panose="020B0604020202020204" pitchFamily="34" charset="0"/>
                <a:ea typeface="Arial-Rounded" panose="020B0500000000000000" pitchFamily="34" charset="0"/>
                <a:cs typeface="Arial" panose="020B0604020202020204" pitchFamily="34" charset="0"/>
              </a:rPr>
              <a:t>Đặt câu nêu đặc điểm.</a:t>
            </a:r>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a:p>
            <a:pPr lvl="0" eaLnBrk="0" hangingPunct="0"/>
            <a:endParaRPr lang="zh-CN" altLang="en-US" sz="36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48" name="AutoShape 10"/>
          <p:cNvSpPr>
            <a:spLocks noChangeArrowheads="1"/>
          </p:cNvSpPr>
          <p:nvPr/>
        </p:nvSpPr>
        <p:spPr bwMode="gray">
          <a:xfrm>
            <a:off x="3630415" y="5899943"/>
            <a:ext cx="936115" cy="910856"/>
          </a:xfrm>
          <a:prstGeom prst="hexagon">
            <a:avLst>
              <a:gd name="adj" fmla="val 28896"/>
              <a:gd name="vf" fmla="val 115470"/>
            </a:avLst>
          </a:prstGeom>
          <a:solidFill>
            <a:srgbClr val="7030A0"/>
          </a:solidFill>
          <a:ln w="9525">
            <a:solidFill>
              <a:schemeClr val="tx1"/>
            </a:solidFill>
            <a:miter lim="800000"/>
            <a:headEnd/>
            <a:tailEnd/>
          </a:ln>
          <a:effectLst/>
        </p:spPr>
        <p:txBody>
          <a:bodyPr wrap="none" anchor="ctr"/>
          <a:lstStyle/>
          <a:p>
            <a:pPr algn="ctr">
              <a:defRPr/>
            </a:pPr>
            <a:r>
              <a:rPr lang="en-US" sz="2700" b="1" dirty="0">
                <a:solidFill>
                  <a:srgbClr val="FFFF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2846421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639</Words>
  <Application>Microsoft Office PowerPoint</Application>
  <PresentationFormat>Custom</PresentationFormat>
  <Paragraphs>111</Paragraphs>
  <Slides>11</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Hanh Tham</cp:lastModifiedBy>
  <cp:revision>423</cp:revision>
  <dcterms:created xsi:type="dcterms:W3CDTF">2021-06-15T15:52:51Z</dcterms:created>
  <dcterms:modified xsi:type="dcterms:W3CDTF">2024-12-07T14:46:28Z</dcterms:modified>
</cp:coreProperties>
</file>